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0" r:id="rId5"/>
    <p:sldMasterId id="2147483715" r:id="rId6"/>
  </p:sldMasterIdLst>
  <p:notesMasterIdLst>
    <p:notesMasterId r:id="rId207"/>
  </p:notesMasterIdLst>
  <p:handoutMasterIdLst>
    <p:handoutMasterId r:id="rId208"/>
  </p:handoutMasterIdLst>
  <p:sldIdLst>
    <p:sldId id="283" r:id="rId7"/>
    <p:sldId id="318" r:id="rId8"/>
    <p:sldId id="333" r:id="rId9"/>
    <p:sldId id="802" r:id="rId10"/>
    <p:sldId id="1129" r:id="rId11"/>
    <p:sldId id="1127" r:id="rId12"/>
    <p:sldId id="1128" r:id="rId13"/>
    <p:sldId id="803" r:id="rId14"/>
    <p:sldId id="804" r:id="rId15"/>
    <p:sldId id="1007" r:id="rId16"/>
    <p:sldId id="1053" r:id="rId17"/>
    <p:sldId id="980" r:id="rId18"/>
    <p:sldId id="1058" r:id="rId19"/>
    <p:sldId id="1055" r:id="rId20"/>
    <p:sldId id="1054" r:id="rId21"/>
    <p:sldId id="878" r:id="rId22"/>
    <p:sldId id="875" r:id="rId23"/>
    <p:sldId id="876" r:id="rId24"/>
    <p:sldId id="877" r:id="rId25"/>
    <p:sldId id="1057" r:id="rId26"/>
    <p:sldId id="979" r:id="rId27"/>
    <p:sldId id="718" r:id="rId28"/>
    <p:sldId id="895" r:id="rId29"/>
    <p:sldId id="590" r:id="rId30"/>
    <p:sldId id="591" r:id="rId31"/>
    <p:sldId id="1228" r:id="rId32"/>
    <p:sldId id="598" r:id="rId33"/>
    <p:sldId id="1230" r:id="rId34"/>
    <p:sldId id="602" r:id="rId35"/>
    <p:sldId id="691" r:id="rId36"/>
    <p:sldId id="1229" r:id="rId37"/>
    <p:sldId id="556" r:id="rId38"/>
    <p:sldId id="557" r:id="rId39"/>
    <p:sldId id="1104" r:id="rId40"/>
    <p:sldId id="1123" r:id="rId41"/>
    <p:sldId id="1151" r:id="rId42"/>
    <p:sldId id="1234" r:id="rId43"/>
    <p:sldId id="940" r:id="rId44"/>
    <p:sldId id="1120" r:id="rId45"/>
    <p:sldId id="1121" r:id="rId46"/>
    <p:sldId id="1122" r:id="rId47"/>
    <p:sldId id="1056" r:id="rId48"/>
    <p:sldId id="853" r:id="rId49"/>
    <p:sldId id="1145" r:id="rId50"/>
    <p:sldId id="1103" r:id="rId51"/>
    <p:sldId id="1124" r:id="rId52"/>
    <p:sldId id="1235" r:id="rId53"/>
    <p:sldId id="558" r:id="rId54"/>
    <p:sldId id="568" r:id="rId55"/>
    <p:sldId id="1172" r:id="rId56"/>
    <p:sldId id="497" r:id="rId57"/>
    <p:sldId id="498" r:id="rId58"/>
    <p:sldId id="918" r:id="rId59"/>
    <p:sldId id="1226" r:id="rId60"/>
    <p:sldId id="986" r:id="rId61"/>
    <p:sldId id="987" r:id="rId62"/>
    <p:sldId id="1136" r:id="rId63"/>
    <p:sldId id="1223" r:id="rId64"/>
    <p:sldId id="1137" r:id="rId65"/>
    <p:sldId id="1139" r:id="rId66"/>
    <p:sldId id="1140" r:id="rId67"/>
    <p:sldId id="1125" r:id="rId68"/>
    <p:sldId id="1183" r:id="rId69"/>
    <p:sldId id="1043" r:id="rId70"/>
    <p:sldId id="1204" r:id="rId71"/>
    <p:sldId id="1205" r:id="rId72"/>
    <p:sldId id="1096" r:id="rId73"/>
    <p:sldId id="1094" r:id="rId74"/>
    <p:sldId id="1195" r:id="rId75"/>
    <p:sldId id="1089" r:id="rId76"/>
    <p:sldId id="1163" r:id="rId77"/>
    <p:sldId id="346" r:id="rId78"/>
    <p:sldId id="347" r:id="rId79"/>
    <p:sldId id="1166" r:id="rId80"/>
    <p:sldId id="353" r:id="rId81"/>
    <p:sldId id="354" r:id="rId82"/>
    <p:sldId id="360" r:id="rId83"/>
    <p:sldId id="356" r:id="rId84"/>
    <p:sldId id="359" r:id="rId85"/>
    <p:sldId id="1196" r:id="rId86"/>
    <p:sldId id="361" r:id="rId87"/>
    <p:sldId id="393" r:id="rId88"/>
    <p:sldId id="364" r:id="rId89"/>
    <p:sldId id="365" r:id="rId90"/>
    <p:sldId id="397" r:id="rId91"/>
    <p:sldId id="368" r:id="rId92"/>
    <p:sldId id="398" r:id="rId93"/>
    <p:sldId id="1199" r:id="rId94"/>
    <p:sldId id="369" r:id="rId95"/>
    <p:sldId id="399" r:id="rId96"/>
    <p:sldId id="1162" r:id="rId97"/>
    <p:sldId id="1182" r:id="rId98"/>
    <p:sldId id="374" r:id="rId99"/>
    <p:sldId id="373" r:id="rId100"/>
    <p:sldId id="1069" r:id="rId101"/>
    <p:sldId id="1066" r:id="rId102"/>
    <p:sldId id="1070" r:id="rId103"/>
    <p:sldId id="1067" r:id="rId104"/>
    <p:sldId id="1092" r:id="rId105"/>
    <p:sldId id="1143" r:id="rId106"/>
    <p:sldId id="1093" r:id="rId107"/>
    <p:sldId id="1189" r:id="rId108"/>
    <p:sldId id="325" r:id="rId109"/>
    <p:sldId id="1236" r:id="rId110"/>
    <p:sldId id="1083" r:id="rId111"/>
    <p:sldId id="1084" r:id="rId112"/>
    <p:sldId id="1173" r:id="rId113"/>
    <p:sldId id="1174" r:id="rId114"/>
    <p:sldId id="1144" r:id="rId115"/>
    <p:sldId id="1088" r:id="rId116"/>
    <p:sldId id="1126" r:id="rId117"/>
    <p:sldId id="1237" r:id="rId118"/>
    <p:sldId id="1238" r:id="rId119"/>
    <p:sldId id="867" r:id="rId120"/>
    <p:sldId id="868" r:id="rId121"/>
    <p:sldId id="1191" r:id="rId122"/>
    <p:sldId id="1192" r:id="rId123"/>
    <p:sldId id="1079" r:id="rId124"/>
    <p:sldId id="1078" r:id="rId125"/>
    <p:sldId id="1200" r:id="rId126"/>
    <p:sldId id="1068" r:id="rId127"/>
    <p:sldId id="1082" r:id="rId128"/>
    <p:sldId id="1081" r:id="rId129"/>
    <p:sldId id="1147" r:id="rId130"/>
    <p:sldId id="1153" r:id="rId131"/>
    <p:sldId id="1086" r:id="rId132"/>
    <p:sldId id="1087" r:id="rId133"/>
    <p:sldId id="1193" r:id="rId134"/>
    <p:sldId id="1131" r:id="rId135"/>
    <p:sldId id="942" r:id="rId136"/>
    <p:sldId id="1097" r:id="rId137"/>
    <p:sldId id="1167" r:id="rId138"/>
    <p:sldId id="1171" r:id="rId139"/>
    <p:sldId id="1141" r:id="rId140"/>
    <p:sldId id="944" r:id="rId141"/>
    <p:sldId id="842" r:id="rId142"/>
    <p:sldId id="1098" r:id="rId143"/>
    <p:sldId id="1224" r:id="rId144"/>
    <p:sldId id="1225" r:id="rId145"/>
    <p:sldId id="1227" r:id="rId146"/>
    <p:sldId id="941" r:id="rId147"/>
    <p:sldId id="1077" r:id="rId148"/>
    <p:sldId id="1184" r:id="rId149"/>
    <p:sldId id="1185" r:id="rId150"/>
    <p:sldId id="1186" r:id="rId151"/>
    <p:sldId id="831" r:id="rId152"/>
    <p:sldId id="1231" r:id="rId153"/>
    <p:sldId id="1161" r:id="rId154"/>
    <p:sldId id="1187" r:id="rId155"/>
    <p:sldId id="1132" r:id="rId156"/>
    <p:sldId id="1170" r:id="rId157"/>
    <p:sldId id="375" r:id="rId158"/>
    <p:sldId id="376" r:id="rId159"/>
    <p:sldId id="377" r:id="rId160"/>
    <p:sldId id="378" r:id="rId161"/>
    <p:sldId id="943" r:id="rId162"/>
    <p:sldId id="1194" r:id="rId163"/>
    <p:sldId id="1133" r:id="rId164"/>
    <p:sldId id="844" r:id="rId165"/>
    <p:sldId id="845" r:id="rId166"/>
    <p:sldId id="846" r:id="rId167"/>
    <p:sldId id="1099" r:id="rId168"/>
    <p:sldId id="1100" r:id="rId169"/>
    <p:sldId id="1101" r:id="rId170"/>
    <p:sldId id="1102" r:id="rId171"/>
    <p:sldId id="1134" r:id="rId172"/>
    <p:sldId id="1207" r:id="rId173"/>
    <p:sldId id="1188" r:id="rId174"/>
    <p:sldId id="1208" r:id="rId175"/>
    <p:sldId id="1209" r:id="rId176"/>
    <p:sldId id="1210" r:id="rId177"/>
    <p:sldId id="1211" r:id="rId178"/>
    <p:sldId id="457" r:id="rId179"/>
    <p:sldId id="431" r:id="rId180"/>
    <p:sldId id="432" r:id="rId181"/>
    <p:sldId id="433" r:id="rId182"/>
    <p:sldId id="434" r:id="rId183"/>
    <p:sldId id="435" r:id="rId184"/>
    <p:sldId id="436" r:id="rId185"/>
    <p:sldId id="437" r:id="rId186"/>
    <p:sldId id="438" r:id="rId187"/>
    <p:sldId id="439" r:id="rId188"/>
    <p:sldId id="440" r:id="rId189"/>
    <p:sldId id="441" r:id="rId190"/>
    <p:sldId id="442" r:id="rId191"/>
    <p:sldId id="443" r:id="rId192"/>
    <p:sldId id="370" r:id="rId193"/>
    <p:sldId id="371" r:id="rId194"/>
    <p:sldId id="1212" r:id="rId195"/>
    <p:sldId id="1213" r:id="rId196"/>
    <p:sldId id="1216" r:id="rId197"/>
    <p:sldId id="1214" r:id="rId198"/>
    <p:sldId id="1217" r:id="rId199"/>
    <p:sldId id="1215" r:id="rId200"/>
    <p:sldId id="1219" r:id="rId201"/>
    <p:sldId id="1220" r:id="rId202"/>
    <p:sldId id="1221" r:id="rId203"/>
    <p:sldId id="1222" r:id="rId204"/>
    <p:sldId id="631" r:id="rId205"/>
    <p:sldId id="1135" r:id="rId2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B9B934-B55B-413E-B2B6-F4B994C3FBFB}">
          <p14:sldIdLst>
            <p14:sldId id="283"/>
            <p14:sldId id="318"/>
            <p14:sldId id="333"/>
            <p14:sldId id="802"/>
            <p14:sldId id="1129"/>
            <p14:sldId id="1127"/>
            <p14:sldId id="1128"/>
            <p14:sldId id="803"/>
            <p14:sldId id="804"/>
            <p14:sldId id="1007"/>
            <p14:sldId id="1053"/>
            <p14:sldId id="980"/>
            <p14:sldId id="1058"/>
            <p14:sldId id="1055"/>
            <p14:sldId id="1054"/>
            <p14:sldId id="878"/>
            <p14:sldId id="875"/>
            <p14:sldId id="876"/>
            <p14:sldId id="877"/>
            <p14:sldId id="1057"/>
            <p14:sldId id="979"/>
            <p14:sldId id="718"/>
            <p14:sldId id="895"/>
            <p14:sldId id="590"/>
            <p14:sldId id="591"/>
            <p14:sldId id="1228"/>
            <p14:sldId id="598"/>
            <p14:sldId id="1230"/>
            <p14:sldId id="602"/>
            <p14:sldId id="691"/>
            <p14:sldId id="1229"/>
            <p14:sldId id="556"/>
            <p14:sldId id="557"/>
            <p14:sldId id="1104"/>
            <p14:sldId id="1123"/>
            <p14:sldId id="1151"/>
            <p14:sldId id="1234"/>
            <p14:sldId id="940"/>
            <p14:sldId id="1120"/>
            <p14:sldId id="1121"/>
            <p14:sldId id="1122"/>
            <p14:sldId id="1056"/>
            <p14:sldId id="853"/>
            <p14:sldId id="1145"/>
            <p14:sldId id="1103"/>
            <p14:sldId id="1124"/>
            <p14:sldId id="1235"/>
            <p14:sldId id="558"/>
            <p14:sldId id="568"/>
            <p14:sldId id="1172"/>
            <p14:sldId id="497"/>
            <p14:sldId id="498"/>
            <p14:sldId id="918"/>
            <p14:sldId id="1226"/>
            <p14:sldId id="986"/>
            <p14:sldId id="987"/>
            <p14:sldId id="1136"/>
            <p14:sldId id="1223"/>
            <p14:sldId id="1137"/>
            <p14:sldId id="1139"/>
            <p14:sldId id="1140"/>
            <p14:sldId id="1125"/>
            <p14:sldId id="1183"/>
            <p14:sldId id="1043"/>
            <p14:sldId id="1204"/>
            <p14:sldId id="1205"/>
            <p14:sldId id="1096"/>
            <p14:sldId id="1094"/>
            <p14:sldId id="1195"/>
            <p14:sldId id="1089"/>
            <p14:sldId id="1163"/>
            <p14:sldId id="346"/>
            <p14:sldId id="347"/>
            <p14:sldId id="1166"/>
            <p14:sldId id="353"/>
            <p14:sldId id="354"/>
            <p14:sldId id="360"/>
            <p14:sldId id="356"/>
            <p14:sldId id="359"/>
            <p14:sldId id="1196"/>
            <p14:sldId id="361"/>
            <p14:sldId id="393"/>
            <p14:sldId id="364"/>
            <p14:sldId id="365"/>
            <p14:sldId id="397"/>
            <p14:sldId id="368"/>
            <p14:sldId id="398"/>
            <p14:sldId id="1199"/>
            <p14:sldId id="369"/>
            <p14:sldId id="399"/>
            <p14:sldId id="1162"/>
            <p14:sldId id="1182"/>
            <p14:sldId id="374"/>
            <p14:sldId id="373"/>
            <p14:sldId id="1069"/>
            <p14:sldId id="1066"/>
            <p14:sldId id="1070"/>
            <p14:sldId id="1067"/>
            <p14:sldId id="1092"/>
            <p14:sldId id="1143"/>
            <p14:sldId id="1093"/>
            <p14:sldId id="1189"/>
            <p14:sldId id="325"/>
            <p14:sldId id="1236"/>
            <p14:sldId id="1083"/>
            <p14:sldId id="1084"/>
            <p14:sldId id="1173"/>
            <p14:sldId id="1174"/>
            <p14:sldId id="1144"/>
            <p14:sldId id="1088"/>
            <p14:sldId id="1126"/>
            <p14:sldId id="1237"/>
            <p14:sldId id="1238"/>
            <p14:sldId id="867"/>
            <p14:sldId id="868"/>
            <p14:sldId id="1191"/>
            <p14:sldId id="1192"/>
            <p14:sldId id="1079"/>
            <p14:sldId id="1078"/>
            <p14:sldId id="1200"/>
            <p14:sldId id="1068"/>
            <p14:sldId id="1082"/>
            <p14:sldId id="1081"/>
            <p14:sldId id="1147"/>
            <p14:sldId id="1153"/>
            <p14:sldId id="1086"/>
            <p14:sldId id="1087"/>
            <p14:sldId id="1193"/>
            <p14:sldId id="1131"/>
            <p14:sldId id="942"/>
            <p14:sldId id="1097"/>
            <p14:sldId id="1167"/>
            <p14:sldId id="1171"/>
            <p14:sldId id="1141"/>
            <p14:sldId id="944"/>
            <p14:sldId id="842"/>
            <p14:sldId id="1098"/>
            <p14:sldId id="1224"/>
            <p14:sldId id="1225"/>
            <p14:sldId id="1227"/>
            <p14:sldId id="941"/>
            <p14:sldId id="1077"/>
            <p14:sldId id="1184"/>
            <p14:sldId id="1185"/>
            <p14:sldId id="1186"/>
            <p14:sldId id="831"/>
            <p14:sldId id="1231"/>
            <p14:sldId id="1161"/>
            <p14:sldId id="1187"/>
            <p14:sldId id="1132"/>
            <p14:sldId id="1170"/>
            <p14:sldId id="375"/>
            <p14:sldId id="376"/>
            <p14:sldId id="377"/>
            <p14:sldId id="378"/>
            <p14:sldId id="943"/>
            <p14:sldId id="1194"/>
            <p14:sldId id="1133"/>
            <p14:sldId id="844"/>
            <p14:sldId id="845"/>
            <p14:sldId id="846"/>
            <p14:sldId id="1099"/>
            <p14:sldId id="1100"/>
            <p14:sldId id="1101"/>
            <p14:sldId id="1102"/>
            <p14:sldId id="1134"/>
            <p14:sldId id="1207"/>
            <p14:sldId id="1188"/>
            <p14:sldId id="1208"/>
            <p14:sldId id="1209"/>
            <p14:sldId id="1210"/>
            <p14:sldId id="1211"/>
            <p14:sldId id="457"/>
            <p14:sldId id="431"/>
            <p14:sldId id="432"/>
            <p14:sldId id="433"/>
            <p14:sldId id="434"/>
            <p14:sldId id="435"/>
            <p14:sldId id="436"/>
            <p14:sldId id="437"/>
            <p14:sldId id="438"/>
            <p14:sldId id="439"/>
            <p14:sldId id="440"/>
            <p14:sldId id="441"/>
            <p14:sldId id="442"/>
            <p14:sldId id="443"/>
            <p14:sldId id="370"/>
            <p14:sldId id="371"/>
            <p14:sldId id="1212"/>
            <p14:sldId id="1213"/>
            <p14:sldId id="1216"/>
            <p14:sldId id="1214"/>
            <p14:sldId id="1217"/>
            <p14:sldId id="1215"/>
            <p14:sldId id="1219"/>
            <p14:sldId id="1220"/>
            <p14:sldId id="1221"/>
            <p14:sldId id="1222"/>
            <p14:sldId id="631"/>
            <p14:sldId id="113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7C80"/>
    <a:srgbClr val="00CC99"/>
    <a:srgbClr val="0099FF"/>
    <a:srgbClr val="8A66C4"/>
    <a:srgbClr val="99FF99"/>
    <a:srgbClr val="DCDCDC"/>
    <a:srgbClr val="E6E6E6"/>
    <a:srgbClr val="4F17A8"/>
    <a:srgbClr val="2B0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BA742-4E40-4D40-8C34-1163660B914E}" v="25" dt="2024-04-18T01:15:03.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0" autoAdjust="0"/>
    <p:restoredTop sz="94434" autoAdjust="0"/>
  </p:normalViewPr>
  <p:slideViewPr>
    <p:cSldViewPr snapToGrid="0" snapToObjects="1">
      <p:cViewPr varScale="1">
        <p:scale>
          <a:sx n="79" d="100"/>
          <a:sy n="79" d="100"/>
        </p:scale>
        <p:origin x="1062" y="84"/>
      </p:cViewPr>
      <p:guideLst/>
    </p:cSldViewPr>
  </p:slideViewPr>
  <p:notesTextViewPr>
    <p:cViewPr>
      <p:scale>
        <a:sx n="1" d="1"/>
        <a:sy n="1" d="1"/>
      </p:scale>
      <p:origin x="0" y="0"/>
    </p:cViewPr>
  </p:notesTextViewPr>
  <p:sorterViewPr>
    <p:cViewPr>
      <p:scale>
        <a:sx n="96" d="100"/>
        <a:sy n="96" d="100"/>
      </p:scale>
      <p:origin x="0" y="-1512"/>
    </p:cViewPr>
  </p:sorterViewPr>
  <p:notesViewPr>
    <p:cSldViewPr snapToGrid="0" snapToObjects="1">
      <p:cViewPr varScale="1">
        <p:scale>
          <a:sx n="64" d="100"/>
          <a:sy n="64" d="100"/>
        </p:scale>
        <p:origin x="3294"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notesMaster" Target="notesMasters/notesMaster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customXml" Target="../customXml/item3.xml"/><Relationship Id="rId214" Type="http://schemas.microsoft.com/office/2015/10/relationships/revisionInfo" Target="revisionInfo.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presProps" Target="presProps.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viewProps" Target="viewProp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theme" Target="theme/theme1.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tableStyles" Target="tableStyles.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Bigelow" userId="7b12b17294238fe4" providerId="LiveId" clId="{98EBA742-4E40-4D40-8C34-1163660B914E}"/>
    <pc:docChg chg="undo custSel addSld delSld modSld sldOrd modSection">
      <pc:chgData name="Brad Bigelow" userId="7b12b17294238fe4" providerId="LiveId" clId="{98EBA742-4E40-4D40-8C34-1163660B914E}" dt="2024-04-18T22:26:42.473" v="1088" actId="47"/>
      <pc:docMkLst>
        <pc:docMk/>
      </pc:docMkLst>
      <pc:sldChg chg="modSp mod">
        <pc:chgData name="Brad Bigelow" userId="7b12b17294238fe4" providerId="LiveId" clId="{98EBA742-4E40-4D40-8C34-1163660B914E}" dt="2024-04-18T14:19:40.575" v="1083" actId="1076"/>
        <pc:sldMkLst>
          <pc:docMk/>
          <pc:sldMk cId="385190528" sldId="283"/>
        </pc:sldMkLst>
        <pc:spChg chg="mod">
          <ac:chgData name="Brad Bigelow" userId="7b12b17294238fe4" providerId="LiveId" clId="{98EBA742-4E40-4D40-8C34-1163660B914E}" dt="2024-04-18T14:19:40.575" v="1083" actId="1076"/>
          <ac:spMkLst>
            <pc:docMk/>
            <pc:sldMk cId="385190528" sldId="283"/>
            <ac:spMk id="2" creationId="{F0171539-4396-E84B-9B0B-32507DFC7923}"/>
          </ac:spMkLst>
        </pc:spChg>
      </pc:sldChg>
      <pc:sldChg chg="add">
        <pc:chgData name="Brad Bigelow" userId="7b12b17294238fe4" providerId="LiveId" clId="{98EBA742-4E40-4D40-8C34-1163660B914E}" dt="2024-04-18T00:57:51.328" v="718"/>
        <pc:sldMkLst>
          <pc:docMk/>
          <pc:sldMk cId="466543294" sldId="325"/>
        </pc:sldMkLst>
      </pc:sldChg>
      <pc:sldChg chg="delSp modSp del mod">
        <pc:chgData name="Brad Bigelow" userId="7b12b17294238fe4" providerId="LiveId" clId="{98EBA742-4E40-4D40-8C34-1163660B914E}" dt="2024-04-18T00:57:36.864" v="717" actId="2696"/>
        <pc:sldMkLst>
          <pc:docMk/>
          <pc:sldMk cId="466543294" sldId="325"/>
        </pc:sldMkLst>
        <pc:spChg chg="del">
          <ac:chgData name="Brad Bigelow" userId="7b12b17294238fe4" providerId="LiveId" clId="{98EBA742-4E40-4D40-8C34-1163660B914E}" dt="2024-04-18T00:53:06.526" v="709" actId="478"/>
          <ac:spMkLst>
            <pc:docMk/>
            <pc:sldMk cId="466543294" sldId="325"/>
            <ac:spMk id="15" creationId="{EC1A0B48-5378-410F-813D-BDDA42E80566}"/>
          </ac:spMkLst>
        </pc:spChg>
        <pc:spChg chg="del">
          <ac:chgData name="Brad Bigelow" userId="7b12b17294238fe4" providerId="LiveId" clId="{98EBA742-4E40-4D40-8C34-1163660B914E}" dt="2024-04-18T00:53:06.526" v="709" actId="478"/>
          <ac:spMkLst>
            <pc:docMk/>
            <pc:sldMk cId="466543294" sldId="325"/>
            <ac:spMk id="17" creationId="{779908F1-AC0C-49BD-8389-D15A0B063A05}"/>
          </ac:spMkLst>
        </pc:spChg>
        <pc:spChg chg="del">
          <ac:chgData name="Brad Bigelow" userId="7b12b17294238fe4" providerId="LiveId" clId="{98EBA742-4E40-4D40-8C34-1163660B914E}" dt="2024-04-18T00:53:06.526" v="709" actId="478"/>
          <ac:spMkLst>
            <pc:docMk/>
            <pc:sldMk cId="466543294" sldId="325"/>
            <ac:spMk id="18" creationId="{706BA6ED-C0EE-4EBC-B665-13B685C0A742}"/>
          </ac:spMkLst>
        </pc:spChg>
        <pc:spChg chg="mod">
          <ac:chgData name="Brad Bigelow" userId="7b12b17294238fe4" providerId="LiveId" clId="{98EBA742-4E40-4D40-8C34-1163660B914E}" dt="2024-04-18T00:53:03.025" v="708" actId="1076"/>
          <ac:spMkLst>
            <pc:docMk/>
            <pc:sldMk cId="466543294" sldId="325"/>
            <ac:spMk id="46084" creationId="{A311AF47-1D87-4BDE-AA34-521059C790BC}"/>
          </ac:spMkLst>
        </pc:spChg>
        <pc:spChg chg="mod">
          <ac:chgData name="Brad Bigelow" userId="7b12b17294238fe4" providerId="LiveId" clId="{98EBA742-4E40-4D40-8C34-1163660B914E}" dt="2024-04-18T00:52:59.335" v="706" actId="1076"/>
          <ac:spMkLst>
            <pc:docMk/>
            <pc:sldMk cId="466543294" sldId="325"/>
            <ac:spMk id="46085" creationId="{05132C68-B72C-45C8-9BB9-7D2A23C04CDB}"/>
          </ac:spMkLst>
        </pc:spChg>
        <pc:spChg chg="del">
          <ac:chgData name="Brad Bigelow" userId="7b12b17294238fe4" providerId="LiveId" clId="{98EBA742-4E40-4D40-8C34-1163660B914E}" dt="2024-04-18T00:53:06.526" v="709" actId="478"/>
          <ac:spMkLst>
            <pc:docMk/>
            <pc:sldMk cId="466543294" sldId="325"/>
            <ac:spMk id="46088" creationId="{EEB55512-0412-43E9-9F0C-DC3A0E7B51CD}"/>
          </ac:spMkLst>
        </pc:spChg>
      </pc:sldChg>
      <pc:sldChg chg="add">
        <pc:chgData name="Brad Bigelow" userId="7b12b17294238fe4" providerId="LiveId" clId="{98EBA742-4E40-4D40-8C34-1163660B914E}" dt="2024-04-18T00:55:47.029" v="713"/>
        <pc:sldMkLst>
          <pc:docMk/>
          <pc:sldMk cId="2155845190" sldId="346"/>
        </pc:sldMkLst>
      </pc:sldChg>
      <pc:sldChg chg="del">
        <pc:chgData name="Brad Bigelow" userId="7b12b17294238fe4" providerId="LiveId" clId="{98EBA742-4E40-4D40-8C34-1163660B914E}" dt="2024-04-18T00:55:27.258" v="712" actId="2696"/>
        <pc:sldMkLst>
          <pc:docMk/>
          <pc:sldMk cId="2714879783" sldId="346"/>
        </pc:sldMkLst>
      </pc:sldChg>
      <pc:sldChg chg="add">
        <pc:chgData name="Brad Bigelow" userId="7b12b17294238fe4" providerId="LiveId" clId="{98EBA742-4E40-4D40-8C34-1163660B914E}" dt="2024-04-18T00:55:47.029" v="713"/>
        <pc:sldMkLst>
          <pc:docMk/>
          <pc:sldMk cId="2436113006" sldId="347"/>
        </pc:sldMkLst>
      </pc:sldChg>
      <pc:sldChg chg="del">
        <pc:chgData name="Brad Bigelow" userId="7b12b17294238fe4" providerId="LiveId" clId="{98EBA742-4E40-4D40-8C34-1163660B914E}" dt="2024-04-18T00:55:27.258" v="712" actId="2696"/>
        <pc:sldMkLst>
          <pc:docMk/>
          <pc:sldMk cId="2456289661" sldId="347"/>
        </pc:sldMkLst>
      </pc:sldChg>
      <pc:sldChg chg="del">
        <pc:chgData name="Brad Bigelow" userId="7b12b17294238fe4" providerId="LiveId" clId="{98EBA742-4E40-4D40-8C34-1163660B914E}" dt="2024-04-18T00:55:27.258" v="712" actId="2696"/>
        <pc:sldMkLst>
          <pc:docMk/>
          <pc:sldMk cId="2194548019" sldId="353"/>
        </pc:sldMkLst>
      </pc:sldChg>
      <pc:sldChg chg="add">
        <pc:chgData name="Brad Bigelow" userId="7b12b17294238fe4" providerId="LiveId" clId="{98EBA742-4E40-4D40-8C34-1163660B914E}" dt="2024-04-18T00:55:47.029" v="713"/>
        <pc:sldMkLst>
          <pc:docMk/>
          <pc:sldMk cId="4248344708" sldId="353"/>
        </pc:sldMkLst>
      </pc:sldChg>
      <pc:sldChg chg="del">
        <pc:chgData name="Brad Bigelow" userId="7b12b17294238fe4" providerId="LiveId" clId="{98EBA742-4E40-4D40-8C34-1163660B914E}" dt="2024-04-18T00:55:27.258" v="712" actId="2696"/>
        <pc:sldMkLst>
          <pc:docMk/>
          <pc:sldMk cId="678396973" sldId="354"/>
        </pc:sldMkLst>
      </pc:sldChg>
      <pc:sldChg chg="add">
        <pc:chgData name="Brad Bigelow" userId="7b12b17294238fe4" providerId="LiveId" clId="{98EBA742-4E40-4D40-8C34-1163660B914E}" dt="2024-04-18T00:55:47.029" v="713"/>
        <pc:sldMkLst>
          <pc:docMk/>
          <pc:sldMk cId="4074335648" sldId="354"/>
        </pc:sldMkLst>
      </pc:sldChg>
      <pc:sldChg chg="add">
        <pc:chgData name="Brad Bigelow" userId="7b12b17294238fe4" providerId="LiveId" clId="{98EBA742-4E40-4D40-8C34-1163660B914E}" dt="2024-04-18T00:55:47.029" v="713"/>
        <pc:sldMkLst>
          <pc:docMk/>
          <pc:sldMk cId="2499977847" sldId="356"/>
        </pc:sldMkLst>
      </pc:sldChg>
      <pc:sldChg chg="del">
        <pc:chgData name="Brad Bigelow" userId="7b12b17294238fe4" providerId="LiveId" clId="{98EBA742-4E40-4D40-8C34-1163660B914E}" dt="2024-04-18T00:55:27.258" v="712" actId="2696"/>
        <pc:sldMkLst>
          <pc:docMk/>
          <pc:sldMk cId="3654176417" sldId="356"/>
        </pc:sldMkLst>
      </pc:sldChg>
      <pc:sldChg chg="add">
        <pc:chgData name="Brad Bigelow" userId="7b12b17294238fe4" providerId="LiveId" clId="{98EBA742-4E40-4D40-8C34-1163660B914E}" dt="2024-04-18T00:55:47.029" v="713"/>
        <pc:sldMkLst>
          <pc:docMk/>
          <pc:sldMk cId="2109546142" sldId="359"/>
        </pc:sldMkLst>
      </pc:sldChg>
      <pc:sldChg chg="del">
        <pc:chgData name="Brad Bigelow" userId="7b12b17294238fe4" providerId="LiveId" clId="{98EBA742-4E40-4D40-8C34-1163660B914E}" dt="2024-04-18T00:55:27.258" v="712" actId="2696"/>
        <pc:sldMkLst>
          <pc:docMk/>
          <pc:sldMk cId="4151784500" sldId="359"/>
        </pc:sldMkLst>
      </pc:sldChg>
      <pc:sldChg chg="add">
        <pc:chgData name="Brad Bigelow" userId="7b12b17294238fe4" providerId="LiveId" clId="{98EBA742-4E40-4D40-8C34-1163660B914E}" dt="2024-04-18T00:55:47.029" v="713"/>
        <pc:sldMkLst>
          <pc:docMk/>
          <pc:sldMk cId="913225166" sldId="360"/>
        </pc:sldMkLst>
      </pc:sldChg>
      <pc:sldChg chg="del">
        <pc:chgData name="Brad Bigelow" userId="7b12b17294238fe4" providerId="LiveId" clId="{98EBA742-4E40-4D40-8C34-1163660B914E}" dt="2024-04-18T00:55:27.258" v="712" actId="2696"/>
        <pc:sldMkLst>
          <pc:docMk/>
          <pc:sldMk cId="1387776720" sldId="360"/>
        </pc:sldMkLst>
      </pc:sldChg>
      <pc:sldChg chg="del">
        <pc:chgData name="Brad Bigelow" userId="7b12b17294238fe4" providerId="LiveId" clId="{98EBA742-4E40-4D40-8C34-1163660B914E}" dt="2024-04-18T00:55:27.258" v="712" actId="2696"/>
        <pc:sldMkLst>
          <pc:docMk/>
          <pc:sldMk cId="549367798" sldId="361"/>
        </pc:sldMkLst>
      </pc:sldChg>
      <pc:sldChg chg="add">
        <pc:chgData name="Brad Bigelow" userId="7b12b17294238fe4" providerId="LiveId" clId="{98EBA742-4E40-4D40-8C34-1163660B914E}" dt="2024-04-18T00:55:47.029" v="713"/>
        <pc:sldMkLst>
          <pc:docMk/>
          <pc:sldMk cId="959203768" sldId="361"/>
        </pc:sldMkLst>
      </pc:sldChg>
      <pc:sldChg chg="add">
        <pc:chgData name="Brad Bigelow" userId="7b12b17294238fe4" providerId="LiveId" clId="{98EBA742-4E40-4D40-8C34-1163660B914E}" dt="2024-04-18T00:55:47.029" v="713"/>
        <pc:sldMkLst>
          <pc:docMk/>
          <pc:sldMk cId="1072524659" sldId="364"/>
        </pc:sldMkLst>
      </pc:sldChg>
      <pc:sldChg chg="del">
        <pc:chgData name="Brad Bigelow" userId="7b12b17294238fe4" providerId="LiveId" clId="{98EBA742-4E40-4D40-8C34-1163660B914E}" dt="2024-04-18T00:55:27.258" v="712" actId="2696"/>
        <pc:sldMkLst>
          <pc:docMk/>
          <pc:sldMk cId="3578376994" sldId="364"/>
        </pc:sldMkLst>
      </pc:sldChg>
      <pc:sldChg chg="add">
        <pc:chgData name="Brad Bigelow" userId="7b12b17294238fe4" providerId="LiveId" clId="{98EBA742-4E40-4D40-8C34-1163660B914E}" dt="2024-04-18T00:55:47.029" v="713"/>
        <pc:sldMkLst>
          <pc:docMk/>
          <pc:sldMk cId="2355770576" sldId="365"/>
        </pc:sldMkLst>
      </pc:sldChg>
      <pc:sldChg chg="del">
        <pc:chgData name="Brad Bigelow" userId="7b12b17294238fe4" providerId="LiveId" clId="{98EBA742-4E40-4D40-8C34-1163660B914E}" dt="2024-04-18T00:55:27.258" v="712" actId="2696"/>
        <pc:sldMkLst>
          <pc:docMk/>
          <pc:sldMk cId="2810262417" sldId="365"/>
        </pc:sldMkLst>
      </pc:sldChg>
      <pc:sldChg chg="add">
        <pc:chgData name="Brad Bigelow" userId="7b12b17294238fe4" providerId="LiveId" clId="{98EBA742-4E40-4D40-8C34-1163660B914E}" dt="2024-04-18T00:55:47.029" v="713"/>
        <pc:sldMkLst>
          <pc:docMk/>
          <pc:sldMk cId="619074939" sldId="368"/>
        </pc:sldMkLst>
      </pc:sldChg>
      <pc:sldChg chg="del">
        <pc:chgData name="Brad Bigelow" userId="7b12b17294238fe4" providerId="LiveId" clId="{98EBA742-4E40-4D40-8C34-1163660B914E}" dt="2024-04-18T00:55:27.258" v="712" actId="2696"/>
        <pc:sldMkLst>
          <pc:docMk/>
          <pc:sldMk cId="3307891642" sldId="368"/>
        </pc:sldMkLst>
      </pc:sldChg>
      <pc:sldChg chg="del">
        <pc:chgData name="Brad Bigelow" userId="7b12b17294238fe4" providerId="LiveId" clId="{98EBA742-4E40-4D40-8C34-1163660B914E}" dt="2024-04-18T00:55:27.258" v="712" actId="2696"/>
        <pc:sldMkLst>
          <pc:docMk/>
          <pc:sldMk cId="1924486161" sldId="369"/>
        </pc:sldMkLst>
      </pc:sldChg>
      <pc:sldChg chg="add">
        <pc:chgData name="Brad Bigelow" userId="7b12b17294238fe4" providerId="LiveId" clId="{98EBA742-4E40-4D40-8C34-1163660B914E}" dt="2024-04-18T00:55:47.029" v="713"/>
        <pc:sldMkLst>
          <pc:docMk/>
          <pc:sldMk cId="3714633626" sldId="369"/>
        </pc:sldMkLst>
      </pc:sldChg>
      <pc:sldChg chg="add">
        <pc:chgData name="Brad Bigelow" userId="7b12b17294238fe4" providerId="LiveId" clId="{98EBA742-4E40-4D40-8C34-1163660B914E}" dt="2024-04-18T00:55:47.029" v="713"/>
        <pc:sldMkLst>
          <pc:docMk/>
          <pc:sldMk cId="843037159" sldId="373"/>
        </pc:sldMkLst>
      </pc:sldChg>
      <pc:sldChg chg="del">
        <pc:chgData name="Brad Bigelow" userId="7b12b17294238fe4" providerId="LiveId" clId="{98EBA742-4E40-4D40-8C34-1163660B914E}" dt="2024-04-18T00:55:27.258" v="712" actId="2696"/>
        <pc:sldMkLst>
          <pc:docMk/>
          <pc:sldMk cId="3427434397" sldId="373"/>
        </pc:sldMkLst>
      </pc:sldChg>
      <pc:sldChg chg="add">
        <pc:chgData name="Brad Bigelow" userId="7b12b17294238fe4" providerId="LiveId" clId="{98EBA742-4E40-4D40-8C34-1163660B914E}" dt="2024-04-18T00:55:47.029" v="713"/>
        <pc:sldMkLst>
          <pc:docMk/>
          <pc:sldMk cId="1743861790" sldId="374"/>
        </pc:sldMkLst>
      </pc:sldChg>
      <pc:sldChg chg="del">
        <pc:chgData name="Brad Bigelow" userId="7b12b17294238fe4" providerId="LiveId" clId="{98EBA742-4E40-4D40-8C34-1163660B914E}" dt="2024-04-18T00:55:27.258" v="712" actId="2696"/>
        <pc:sldMkLst>
          <pc:docMk/>
          <pc:sldMk cId="2129228599" sldId="374"/>
        </pc:sldMkLst>
      </pc:sldChg>
      <pc:sldChg chg="del">
        <pc:chgData name="Brad Bigelow" userId="7b12b17294238fe4" providerId="LiveId" clId="{98EBA742-4E40-4D40-8C34-1163660B914E}" dt="2024-04-18T00:55:27.258" v="712" actId="2696"/>
        <pc:sldMkLst>
          <pc:docMk/>
          <pc:sldMk cId="2143303422" sldId="393"/>
        </pc:sldMkLst>
      </pc:sldChg>
      <pc:sldChg chg="add">
        <pc:chgData name="Brad Bigelow" userId="7b12b17294238fe4" providerId="LiveId" clId="{98EBA742-4E40-4D40-8C34-1163660B914E}" dt="2024-04-18T00:55:47.029" v="713"/>
        <pc:sldMkLst>
          <pc:docMk/>
          <pc:sldMk cId="4070267620" sldId="393"/>
        </pc:sldMkLst>
      </pc:sldChg>
      <pc:sldChg chg="add">
        <pc:chgData name="Brad Bigelow" userId="7b12b17294238fe4" providerId="LiveId" clId="{98EBA742-4E40-4D40-8C34-1163660B914E}" dt="2024-04-18T00:55:47.029" v="713"/>
        <pc:sldMkLst>
          <pc:docMk/>
          <pc:sldMk cId="959106044" sldId="397"/>
        </pc:sldMkLst>
      </pc:sldChg>
      <pc:sldChg chg="del">
        <pc:chgData name="Brad Bigelow" userId="7b12b17294238fe4" providerId="LiveId" clId="{98EBA742-4E40-4D40-8C34-1163660B914E}" dt="2024-04-18T00:55:27.258" v="712" actId="2696"/>
        <pc:sldMkLst>
          <pc:docMk/>
          <pc:sldMk cId="3396035767" sldId="397"/>
        </pc:sldMkLst>
      </pc:sldChg>
      <pc:sldChg chg="add">
        <pc:chgData name="Brad Bigelow" userId="7b12b17294238fe4" providerId="LiveId" clId="{98EBA742-4E40-4D40-8C34-1163660B914E}" dt="2024-04-18T00:55:47.029" v="713"/>
        <pc:sldMkLst>
          <pc:docMk/>
          <pc:sldMk cId="2536506300" sldId="398"/>
        </pc:sldMkLst>
      </pc:sldChg>
      <pc:sldChg chg="del">
        <pc:chgData name="Brad Bigelow" userId="7b12b17294238fe4" providerId="LiveId" clId="{98EBA742-4E40-4D40-8C34-1163660B914E}" dt="2024-04-18T00:55:27.258" v="712" actId="2696"/>
        <pc:sldMkLst>
          <pc:docMk/>
          <pc:sldMk cId="2628638565" sldId="398"/>
        </pc:sldMkLst>
      </pc:sldChg>
      <pc:sldChg chg="add">
        <pc:chgData name="Brad Bigelow" userId="7b12b17294238fe4" providerId="LiveId" clId="{98EBA742-4E40-4D40-8C34-1163660B914E}" dt="2024-04-18T00:55:47.029" v="713"/>
        <pc:sldMkLst>
          <pc:docMk/>
          <pc:sldMk cId="209673084" sldId="399"/>
        </pc:sldMkLst>
      </pc:sldChg>
      <pc:sldChg chg="del">
        <pc:chgData name="Brad Bigelow" userId="7b12b17294238fe4" providerId="LiveId" clId="{98EBA742-4E40-4D40-8C34-1163660B914E}" dt="2024-04-18T00:55:27.258" v="712" actId="2696"/>
        <pc:sldMkLst>
          <pc:docMk/>
          <pc:sldMk cId="3728808384" sldId="399"/>
        </pc:sldMkLst>
      </pc:sldChg>
      <pc:sldChg chg="del">
        <pc:chgData name="Brad Bigelow" userId="7b12b17294238fe4" providerId="LiveId" clId="{98EBA742-4E40-4D40-8C34-1163660B914E}" dt="2024-04-18T01:15:10.340" v="1062" actId="47"/>
        <pc:sldMkLst>
          <pc:docMk/>
          <pc:sldMk cId="4136075368" sldId="414"/>
        </pc:sldMkLst>
      </pc:sldChg>
      <pc:sldChg chg="del">
        <pc:chgData name="Brad Bigelow" userId="7b12b17294238fe4" providerId="LiveId" clId="{98EBA742-4E40-4D40-8C34-1163660B914E}" dt="2024-04-18T22:26:42.473" v="1088" actId="47"/>
        <pc:sldMkLst>
          <pc:docMk/>
          <pc:sldMk cId="2753605959" sldId="423"/>
        </pc:sldMkLst>
      </pc:sldChg>
      <pc:sldChg chg="del">
        <pc:chgData name="Brad Bigelow" userId="7b12b17294238fe4" providerId="LiveId" clId="{98EBA742-4E40-4D40-8C34-1163660B914E}" dt="2024-04-18T01:15:10.340" v="1062" actId="47"/>
        <pc:sldMkLst>
          <pc:docMk/>
          <pc:sldMk cId="2893241508" sldId="424"/>
        </pc:sldMkLst>
      </pc:sldChg>
      <pc:sldChg chg="del">
        <pc:chgData name="Brad Bigelow" userId="7b12b17294238fe4" providerId="LiveId" clId="{98EBA742-4E40-4D40-8C34-1163660B914E}" dt="2024-04-18T01:14:59.274" v="1060" actId="2696"/>
        <pc:sldMkLst>
          <pc:docMk/>
          <pc:sldMk cId="3894648029" sldId="425"/>
        </pc:sldMkLst>
      </pc:sldChg>
      <pc:sldChg chg="modSp mod">
        <pc:chgData name="Brad Bigelow" userId="7b12b17294238fe4" providerId="LiveId" clId="{98EBA742-4E40-4D40-8C34-1163660B914E}" dt="2024-04-18T01:11:52.281" v="1050" actId="207"/>
        <pc:sldMkLst>
          <pc:docMk/>
          <pc:sldMk cId="1362047762" sldId="568"/>
        </pc:sldMkLst>
        <pc:spChg chg="mod">
          <ac:chgData name="Brad Bigelow" userId="7b12b17294238fe4" providerId="LiveId" clId="{98EBA742-4E40-4D40-8C34-1163660B914E}" dt="2024-04-18T01:11:35.918" v="1048" actId="207"/>
          <ac:spMkLst>
            <pc:docMk/>
            <pc:sldMk cId="1362047762" sldId="568"/>
            <ac:spMk id="6" creationId="{00000000-0000-0000-0000-000000000000}"/>
          </ac:spMkLst>
        </pc:spChg>
        <pc:spChg chg="mod">
          <ac:chgData name="Brad Bigelow" userId="7b12b17294238fe4" providerId="LiveId" clId="{98EBA742-4E40-4D40-8C34-1163660B914E}" dt="2024-04-18T01:11:52.281" v="1050" actId="207"/>
          <ac:spMkLst>
            <pc:docMk/>
            <pc:sldMk cId="1362047762" sldId="568"/>
            <ac:spMk id="8" creationId="{00000000-0000-0000-0000-000000000000}"/>
          </ac:spMkLst>
        </pc:spChg>
        <pc:spChg chg="mod">
          <ac:chgData name="Brad Bigelow" userId="7b12b17294238fe4" providerId="LiveId" clId="{98EBA742-4E40-4D40-8C34-1163660B914E}" dt="2024-04-18T01:11:38.236" v="1049" actId="207"/>
          <ac:spMkLst>
            <pc:docMk/>
            <pc:sldMk cId="1362047762" sldId="568"/>
            <ac:spMk id="9" creationId="{00000000-0000-0000-0000-000000000000}"/>
          </ac:spMkLst>
        </pc:spChg>
        <pc:spChg chg="mod">
          <ac:chgData name="Brad Bigelow" userId="7b12b17294238fe4" providerId="LiveId" clId="{98EBA742-4E40-4D40-8C34-1163660B914E}" dt="2024-04-18T01:11:52.281" v="1050" actId="207"/>
          <ac:spMkLst>
            <pc:docMk/>
            <pc:sldMk cId="1362047762" sldId="568"/>
            <ac:spMk id="10" creationId="{00000000-0000-0000-0000-000000000000}"/>
          </ac:spMkLst>
        </pc:spChg>
        <pc:spChg chg="mod">
          <ac:chgData name="Brad Bigelow" userId="7b12b17294238fe4" providerId="LiveId" clId="{98EBA742-4E40-4D40-8C34-1163660B914E}" dt="2024-04-18T01:11:52.281" v="1050" actId="207"/>
          <ac:spMkLst>
            <pc:docMk/>
            <pc:sldMk cId="1362047762" sldId="568"/>
            <ac:spMk id="11" creationId="{00000000-0000-0000-0000-000000000000}"/>
          </ac:spMkLst>
        </pc:spChg>
      </pc:sldChg>
      <pc:sldChg chg="ord">
        <pc:chgData name="Brad Bigelow" userId="7b12b17294238fe4" providerId="LiveId" clId="{98EBA742-4E40-4D40-8C34-1163660B914E}" dt="2024-04-18T00:37:17.209" v="40"/>
        <pc:sldMkLst>
          <pc:docMk/>
          <pc:sldMk cId="2452407927" sldId="590"/>
        </pc:sldMkLst>
      </pc:sldChg>
      <pc:sldChg chg="ord">
        <pc:chgData name="Brad Bigelow" userId="7b12b17294238fe4" providerId="LiveId" clId="{98EBA742-4E40-4D40-8C34-1163660B914E}" dt="2024-04-18T00:37:18.986" v="42"/>
        <pc:sldMkLst>
          <pc:docMk/>
          <pc:sldMk cId="2559455516" sldId="591"/>
        </pc:sldMkLst>
      </pc:sldChg>
      <pc:sldChg chg="del">
        <pc:chgData name="Brad Bigelow" userId="7b12b17294238fe4" providerId="LiveId" clId="{98EBA742-4E40-4D40-8C34-1163660B914E}" dt="2024-04-18T00:37:30.173" v="43" actId="47"/>
        <pc:sldMkLst>
          <pc:docMk/>
          <pc:sldMk cId="2326342209" sldId="593"/>
        </pc:sldMkLst>
      </pc:sldChg>
      <pc:sldChg chg="del">
        <pc:chgData name="Brad Bigelow" userId="7b12b17294238fe4" providerId="LiveId" clId="{98EBA742-4E40-4D40-8C34-1163660B914E}" dt="2024-04-18T00:37:30.173" v="43" actId="47"/>
        <pc:sldMkLst>
          <pc:docMk/>
          <pc:sldMk cId="773803979" sldId="594"/>
        </pc:sldMkLst>
      </pc:sldChg>
      <pc:sldChg chg="del">
        <pc:chgData name="Brad Bigelow" userId="7b12b17294238fe4" providerId="LiveId" clId="{98EBA742-4E40-4D40-8C34-1163660B914E}" dt="2024-04-18T00:37:30.173" v="43" actId="47"/>
        <pc:sldMkLst>
          <pc:docMk/>
          <pc:sldMk cId="1342400898" sldId="643"/>
        </pc:sldMkLst>
      </pc:sldChg>
      <pc:sldChg chg="modSp mod">
        <pc:chgData name="Brad Bigelow" userId="7b12b17294238fe4" providerId="LiveId" clId="{98EBA742-4E40-4D40-8C34-1163660B914E}" dt="2024-04-18T14:55:02.891" v="1087" actId="20577"/>
        <pc:sldMkLst>
          <pc:docMk/>
          <pc:sldMk cId="2962375957" sldId="803"/>
        </pc:sldMkLst>
        <pc:spChg chg="mod">
          <ac:chgData name="Brad Bigelow" userId="7b12b17294238fe4" providerId="LiveId" clId="{98EBA742-4E40-4D40-8C34-1163660B914E}" dt="2024-04-18T14:55:02.891" v="1087" actId="20577"/>
          <ac:spMkLst>
            <pc:docMk/>
            <pc:sldMk cId="2962375957" sldId="803"/>
            <ac:spMk id="3" creationId="{AA953524-AE28-4E9E-9EA6-E32E843B413D}"/>
          </ac:spMkLst>
        </pc:spChg>
      </pc:sldChg>
      <pc:sldChg chg="del">
        <pc:chgData name="Brad Bigelow" userId="7b12b17294238fe4" providerId="LiveId" clId="{98EBA742-4E40-4D40-8C34-1163660B914E}" dt="2024-04-18T22:26:42.473" v="1088" actId="47"/>
        <pc:sldMkLst>
          <pc:docMk/>
          <pc:sldMk cId="2714504457" sldId="848"/>
        </pc:sldMkLst>
      </pc:sldChg>
      <pc:sldChg chg="del">
        <pc:chgData name="Brad Bigelow" userId="7b12b17294238fe4" providerId="LiveId" clId="{98EBA742-4E40-4D40-8C34-1163660B914E}" dt="2024-04-18T01:15:21.822" v="1063" actId="2696"/>
        <pc:sldMkLst>
          <pc:docMk/>
          <pc:sldMk cId="3963756767" sldId="850"/>
        </pc:sldMkLst>
      </pc:sldChg>
      <pc:sldChg chg="add">
        <pc:chgData name="Brad Bigelow" userId="7b12b17294238fe4" providerId="LiveId" clId="{98EBA742-4E40-4D40-8C34-1163660B914E}" dt="2024-04-18T01:10:33.919" v="1041"/>
        <pc:sldMkLst>
          <pc:docMk/>
          <pc:sldMk cId="1069559430" sldId="867"/>
        </pc:sldMkLst>
      </pc:sldChg>
      <pc:sldChg chg="add">
        <pc:chgData name="Brad Bigelow" userId="7b12b17294238fe4" providerId="LiveId" clId="{98EBA742-4E40-4D40-8C34-1163660B914E}" dt="2024-04-18T01:10:33.919" v="1041"/>
        <pc:sldMkLst>
          <pc:docMk/>
          <pc:sldMk cId="1033029851" sldId="868"/>
        </pc:sldMkLst>
      </pc:sldChg>
      <pc:sldChg chg="del">
        <pc:chgData name="Brad Bigelow" userId="7b12b17294238fe4" providerId="LiveId" clId="{98EBA742-4E40-4D40-8C34-1163660B914E}" dt="2024-04-18T00:01:58.502" v="0" actId="2696"/>
        <pc:sldMkLst>
          <pc:docMk/>
          <pc:sldMk cId="2254901214" sldId="968"/>
        </pc:sldMkLst>
      </pc:sldChg>
      <pc:sldChg chg="modSp mod">
        <pc:chgData name="Brad Bigelow" userId="7b12b17294238fe4" providerId="LiveId" clId="{98EBA742-4E40-4D40-8C34-1163660B914E}" dt="2024-04-18T00:36:25.029" v="38" actId="1036"/>
        <pc:sldMkLst>
          <pc:docMk/>
          <pc:sldMk cId="7717512" sldId="1055"/>
        </pc:sldMkLst>
        <pc:spChg chg="mod">
          <ac:chgData name="Brad Bigelow" userId="7b12b17294238fe4" providerId="LiveId" clId="{98EBA742-4E40-4D40-8C34-1163660B914E}" dt="2024-04-18T00:36:25.029" v="38" actId="1036"/>
          <ac:spMkLst>
            <pc:docMk/>
            <pc:sldMk cId="7717512" sldId="1055"/>
            <ac:spMk id="4" creationId="{00000000-0000-0000-0000-000000000000}"/>
          </ac:spMkLst>
        </pc:spChg>
        <pc:spChg chg="mod">
          <ac:chgData name="Brad Bigelow" userId="7b12b17294238fe4" providerId="LiveId" clId="{98EBA742-4E40-4D40-8C34-1163660B914E}" dt="2024-04-18T00:36:25.029" v="38" actId="1036"/>
          <ac:spMkLst>
            <pc:docMk/>
            <pc:sldMk cId="7717512" sldId="1055"/>
            <ac:spMk id="5" creationId="{00000000-0000-0000-0000-000000000000}"/>
          </ac:spMkLst>
        </pc:spChg>
        <pc:spChg chg="mod">
          <ac:chgData name="Brad Bigelow" userId="7b12b17294238fe4" providerId="LiveId" clId="{98EBA742-4E40-4D40-8C34-1163660B914E}" dt="2024-04-18T00:36:25.029" v="38" actId="1036"/>
          <ac:spMkLst>
            <pc:docMk/>
            <pc:sldMk cId="7717512" sldId="1055"/>
            <ac:spMk id="6" creationId="{00000000-0000-0000-0000-000000000000}"/>
          </ac:spMkLst>
        </pc:spChg>
        <pc:spChg chg="mod">
          <ac:chgData name="Brad Bigelow" userId="7b12b17294238fe4" providerId="LiveId" clId="{98EBA742-4E40-4D40-8C34-1163660B914E}" dt="2024-04-18T00:36:25.029" v="38" actId="1036"/>
          <ac:spMkLst>
            <pc:docMk/>
            <pc:sldMk cId="7717512" sldId="1055"/>
            <ac:spMk id="7" creationId="{00000000-0000-0000-0000-000000000000}"/>
          </ac:spMkLst>
        </pc:spChg>
        <pc:spChg chg="mod">
          <ac:chgData name="Brad Bigelow" userId="7b12b17294238fe4" providerId="LiveId" clId="{98EBA742-4E40-4D40-8C34-1163660B914E}" dt="2024-04-18T00:36:25.029" v="38" actId="1036"/>
          <ac:spMkLst>
            <pc:docMk/>
            <pc:sldMk cId="7717512" sldId="1055"/>
            <ac:spMk id="8" creationId="{00000000-0000-0000-0000-000000000000}"/>
          </ac:spMkLst>
        </pc:spChg>
        <pc:spChg chg="mod">
          <ac:chgData name="Brad Bigelow" userId="7b12b17294238fe4" providerId="LiveId" clId="{98EBA742-4E40-4D40-8C34-1163660B914E}" dt="2024-04-18T00:36:25.029" v="38" actId="1036"/>
          <ac:spMkLst>
            <pc:docMk/>
            <pc:sldMk cId="7717512" sldId="1055"/>
            <ac:spMk id="9" creationId="{00000000-0000-0000-0000-000000000000}"/>
          </ac:spMkLst>
        </pc:spChg>
        <pc:cxnChg chg="mod">
          <ac:chgData name="Brad Bigelow" userId="7b12b17294238fe4" providerId="LiveId" clId="{98EBA742-4E40-4D40-8C34-1163660B914E}" dt="2024-04-18T00:36:25.029" v="38" actId="1036"/>
          <ac:cxnSpMkLst>
            <pc:docMk/>
            <pc:sldMk cId="7717512" sldId="1055"/>
            <ac:cxnSpMk id="11" creationId="{00000000-0000-0000-0000-000000000000}"/>
          </ac:cxnSpMkLst>
        </pc:cxnChg>
        <pc:cxnChg chg="mod">
          <ac:chgData name="Brad Bigelow" userId="7b12b17294238fe4" providerId="LiveId" clId="{98EBA742-4E40-4D40-8C34-1163660B914E}" dt="2024-04-18T00:36:25.029" v="38" actId="1036"/>
          <ac:cxnSpMkLst>
            <pc:docMk/>
            <pc:sldMk cId="7717512" sldId="1055"/>
            <ac:cxnSpMk id="13" creationId="{00000000-0000-0000-0000-000000000000}"/>
          </ac:cxnSpMkLst>
        </pc:cxnChg>
        <pc:cxnChg chg="mod">
          <ac:chgData name="Brad Bigelow" userId="7b12b17294238fe4" providerId="LiveId" clId="{98EBA742-4E40-4D40-8C34-1163660B914E}" dt="2024-04-18T00:36:25.029" v="38" actId="1036"/>
          <ac:cxnSpMkLst>
            <pc:docMk/>
            <pc:sldMk cId="7717512" sldId="1055"/>
            <ac:cxnSpMk id="15" creationId="{00000000-0000-0000-0000-000000000000}"/>
          </ac:cxnSpMkLst>
        </pc:cxnChg>
        <pc:cxnChg chg="mod">
          <ac:chgData name="Brad Bigelow" userId="7b12b17294238fe4" providerId="LiveId" clId="{98EBA742-4E40-4D40-8C34-1163660B914E}" dt="2024-04-18T00:36:25.029" v="38" actId="1036"/>
          <ac:cxnSpMkLst>
            <pc:docMk/>
            <pc:sldMk cId="7717512" sldId="1055"/>
            <ac:cxnSpMk id="17" creationId="{00000000-0000-0000-0000-000000000000}"/>
          </ac:cxnSpMkLst>
        </pc:cxnChg>
        <pc:cxnChg chg="mod">
          <ac:chgData name="Brad Bigelow" userId="7b12b17294238fe4" providerId="LiveId" clId="{98EBA742-4E40-4D40-8C34-1163660B914E}" dt="2024-04-18T00:36:25.029" v="38" actId="1036"/>
          <ac:cxnSpMkLst>
            <pc:docMk/>
            <pc:sldMk cId="7717512" sldId="1055"/>
            <ac:cxnSpMk id="19" creationId="{00000000-0000-0000-0000-000000000000}"/>
          </ac:cxnSpMkLst>
        </pc:cxnChg>
      </pc:sldChg>
      <pc:sldChg chg="add">
        <pc:chgData name="Brad Bigelow" userId="7b12b17294238fe4" providerId="LiveId" clId="{98EBA742-4E40-4D40-8C34-1163660B914E}" dt="2024-04-18T01:01:31.140" v="728"/>
        <pc:sldMkLst>
          <pc:docMk/>
          <pc:sldMk cId="656108450" sldId="1066"/>
        </pc:sldMkLst>
      </pc:sldChg>
      <pc:sldChg chg="del">
        <pc:chgData name="Brad Bigelow" userId="7b12b17294238fe4" providerId="LiveId" clId="{98EBA742-4E40-4D40-8C34-1163660B914E}" dt="2024-04-18T01:01:21.476" v="727" actId="2696"/>
        <pc:sldMkLst>
          <pc:docMk/>
          <pc:sldMk cId="3462130139" sldId="1066"/>
        </pc:sldMkLst>
      </pc:sldChg>
      <pc:sldChg chg="add">
        <pc:chgData name="Brad Bigelow" userId="7b12b17294238fe4" providerId="LiveId" clId="{98EBA742-4E40-4D40-8C34-1163660B914E}" dt="2024-04-18T01:01:31.140" v="728"/>
        <pc:sldMkLst>
          <pc:docMk/>
          <pc:sldMk cId="2116184443" sldId="1067"/>
        </pc:sldMkLst>
      </pc:sldChg>
      <pc:sldChg chg="add del">
        <pc:chgData name="Brad Bigelow" userId="7b12b17294238fe4" providerId="LiveId" clId="{98EBA742-4E40-4D40-8C34-1163660B914E}" dt="2024-04-18T01:01:21.476" v="727" actId="2696"/>
        <pc:sldMkLst>
          <pc:docMk/>
          <pc:sldMk cId="2520903653" sldId="1067"/>
        </pc:sldMkLst>
      </pc:sldChg>
      <pc:sldChg chg="del">
        <pc:chgData name="Brad Bigelow" userId="7b12b17294238fe4" providerId="LiveId" clId="{98EBA742-4E40-4D40-8C34-1163660B914E}" dt="2024-04-18T00:58:31.984" v="719" actId="2696"/>
        <pc:sldMkLst>
          <pc:docMk/>
          <pc:sldMk cId="3156644486" sldId="1067"/>
        </pc:sldMkLst>
      </pc:sldChg>
      <pc:sldChg chg="del">
        <pc:chgData name="Brad Bigelow" userId="7b12b17294238fe4" providerId="LiveId" clId="{98EBA742-4E40-4D40-8C34-1163660B914E}" dt="2024-04-18T01:13:31.814" v="1057" actId="2696"/>
        <pc:sldMkLst>
          <pc:docMk/>
          <pc:sldMk cId="451114243" sldId="1068"/>
        </pc:sldMkLst>
      </pc:sldChg>
      <pc:sldChg chg="add">
        <pc:chgData name="Brad Bigelow" userId="7b12b17294238fe4" providerId="LiveId" clId="{98EBA742-4E40-4D40-8C34-1163660B914E}" dt="2024-04-18T01:13:42.259" v="1058"/>
        <pc:sldMkLst>
          <pc:docMk/>
          <pc:sldMk cId="1585292490" sldId="1068"/>
        </pc:sldMkLst>
      </pc:sldChg>
      <pc:sldChg chg="del">
        <pc:chgData name="Brad Bigelow" userId="7b12b17294238fe4" providerId="LiveId" clId="{98EBA742-4E40-4D40-8C34-1163660B914E}" dt="2024-04-18T01:01:21.476" v="727" actId="2696"/>
        <pc:sldMkLst>
          <pc:docMk/>
          <pc:sldMk cId="231554574" sldId="1069"/>
        </pc:sldMkLst>
      </pc:sldChg>
      <pc:sldChg chg="add">
        <pc:chgData name="Brad Bigelow" userId="7b12b17294238fe4" providerId="LiveId" clId="{98EBA742-4E40-4D40-8C34-1163660B914E}" dt="2024-04-18T01:01:31.140" v="728"/>
        <pc:sldMkLst>
          <pc:docMk/>
          <pc:sldMk cId="3863705645" sldId="1069"/>
        </pc:sldMkLst>
      </pc:sldChg>
      <pc:sldChg chg="add del">
        <pc:chgData name="Brad Bigelow" userId="7b12b17294238fe4" providerId="LiveId" clId="{98EBA742-4E40-4D40-8C34-1163660B914E}" dt="2024-04-18T01:01:21.476" v="727" actId="2696"/>
        <pc:sldMkLst>
          <pc:docMk/>
          <pc:sldMk cId="1637301074" sldId="1070"/>
        </pc:sldMkLst>
      </pc:sldChg>
      <pc:sldChg chg="del">
        <pc:chgData name="Brad Bigelow" userId="7b12b17294238fe4" providerId="LiveId" clId="{98EBA742-4E40-4D40-8C34-1163660B914E}" dt="2024-04-18T00:58:31.984" v="719" actId="2696"/>
        <pc:sldMkLst>
          <pc:docMk/>
          <pc:sldMk cId="2383112371" sldId="1070"/>
        </pc:sldMkLst>
      </pc:sldChg>
      <pc:sldChg chg="add">
        <pc:chgData name="Brad Bigelow" userId="7b12b17294238fe4" providerId="LiveId" clId="{98EBA742-4E40-4D40-8C34-1163660B914E}" dt="2024-04-18T01:01:31.140" v="728"/>
        <pc:sldMkLst>
          <pc:docMk/>
          <pc:sldMk cId="4039754629" sldId="1070"/>
        </pc:sldMkLst>
      </pc:sldChg>
      <pc:sldChg chg="add">
        <pc:chgData name="Brad Bigelow" userId="7b12b17294238fe4" providerId="LiveId" clId="{98EBA742-4E40-4D40-8C34-1163660B914E}" dt="2024-04-18T01:13:42.259" v="1058"/>
        <pc:sldMkLst>
          <pc:docMk/>
          <pc:sldMk cId="1075450324" sldId="1078"/>
        </pc:sldMkLst>
      </pc:sldChg>
      <pc:sldChg chg="modSp del mod">
        <pc:chgData name="Brad Bigelow" userId="7b12b17294238fe4" providerId="LiveId" clId="{98EBA742-4E40-4D40-8C34-1163660B914E}" dt="2024-04-18T01:13:31.814" v="1057" actId="2696"/>
        <pc:sldMkLst>
          <pc:docMk/>
          <pc:sldMk cId="2505331958" sldId="1078"/>
        </pc:sldMkLst>
        <pc:spChg chg="mod">
          <ac:chgData name="Brad Bigelow" userId="7b12b17294238fe4" providerId="LiveId" clId="{98EBA742-4E40-4D40-8C34-1163660B914E}" dt="2024-04-18T00:03:22.301" v="9" actId="313"/>
          <ac:spMkLst>
            <pc:docMk/>
            <pc:sldMk cId="2505331958" sldId="1078"/>
            <ac:spMk id="3" creationId="{86FF2712-28B5-4A10-AB79-52EC41037E45}"/>
          </ac:spMkLst>
        </pc:spChg>
      </pc:sldChg>
      <pc:sldChg chg="del">
        <pc:chgData name="Brad Bigelow" userId="7b12b17294238fe4" providerId="LiveId" clId="{98EBA742-4E40-4D40-8C34-1163660B914E}" dt="2024-04-18T01:13:31.814" v="1057" actId="2696"/>
        <pc:sldMkLst>
          <pc:docMk/>
          <pc:sldMk cId="1392844619" sldId="1079"/>
        </pc:sldMkLst>
      </pc:sldChg>
      <pc:sldChg chg="add">
        <pc:chgData name="Brad Bigelow" userId="7b12b17294238fe4" providerId="LiveId" clId="{98EBA742-4E40-4D40-8C34-1163660B914E}" dt="2024-04-18T01:13:42.259" v="1058"/>
        <pc:sldMkLst>
          <pc:docMk/>
          <pc:sldMk cId="1733188513" sldId="1079"/>
        </pc:sldMkLst>
      </pc:sldChg>
      <pc:sldChg chg="add">
        <pc:chgData name="Brad Bigelow" userId="7b12b17294238fe4" providerId="LiveId" clId="{98EBA742-4E40-4D40-8C34-1163660B914E}" dt="2024-04-18T01:13:42.259" v="1058"/>
        <pc:sldMkLst>
          <pc:docMk/>
          <pc:sldMk cId="1828469312" sldId="1081"/>
        </pc:sldMkLst>
      </pc:sldChg>
      <pc:sldChg chg="del mod modShow">
        <pc:chgData name="Brad Bigelow" userId="7b12b17294238fe4" providerId="LiveId" clId="{98EBA742-4E40-4D40-8C34-1163660B914E}" dt="2024-04-18T01:13:31.814" v="1057" actId="2696"/>
        <pc:sldMkLst>
          <pc:docMk/>
          <pc:sldMk cId="2600433428" sldId="1081"/>
        </pc:sldMkLst>
      </pc:sldChg>
      <pc:sldChg chg="del">
        <pc:chgData name="Brad Bigelow" userId="7b12b17294238fe4" providerId="LiveId" clId="{98EBA742-4E40-4D40-8C34-1163660B914E}" dt="2024-04-18T01:13:31.814" v="1057" actId="2696"/>
        <pc:sldMkLst>
          <pc:docMk/>
          <pc:sldMk cId="2649861745" sldId="1082"/>
        </pc:sldMkLst>
      </pc:sldChg>
      <pc:sldChg chg="add">
        <pc:chgData name="Brad Bigelow" userId="7b12b17294238fe4" providerId="LiveId" clId="{98EBA742-4E40-4D40-8C34-1163660B914E}" dt="2024-04-18T01:13:42.259" v="1058"/>
        <pc:sldMkLst>
          <pc:docMk/>
          <pc:sldMk cId="2886212366" sldId="1082"/>
        </pc:sldMkLst>
      </pc:sldChg>
      <pc:sldChg chg="del">
        <pc:chgData name="Brad Bigelow" userId="7b12b17294238fe4" providerId="LiveId" clId="{98EBA742-4E40-4D40-8C34-1163660B914E}" dt="2024-04-18T01:02:33.798" v="731" actId="2696"/>
        <pc:sldMkLst>
          <pc:docMk/>
          <pc:sldMk cId="3497716723" sldId="1083"/>
        </pc:sldMkLst>
      </pc:sldChg>
      <pc:sldChg chg="add">
        <pc:chgData name="Brad Bigelow" userId="7b12b17294238fe4" providerId="LiveId" clId="{98EBA742-4E40-4D40-8C34-1163660B914E}" dt="2024-04-18T01:03:00.210" v="732"/>
        <pc:sldMkLst>
          <pc:docMk/>
          <pc:sldMk cId="4167590121" sldId="1083"/>
        </pc:sldMkLst>
      </pc:sldChg>
      <pc:sldChg chg="add">
        <pc:chgData name="Brad Bigelow" userId="7b12b17294238fe4" providerId="LiveId" clId="{98EBA742-4E40-4D40-8C34-1163660B914E}" dt="2024-04-18T01:03:00.210" v="732"/>
        <pc:sldMkLst>
          <pc:docMk/>
          <pc:sldMk cId="478327613" sldId="1084"/>
        </pc:sldMkLst>
      </pc:sldChg>
      <pc:sldChg chg="del">
        <pc:chgData name="Brad Bigelow" userId="7b12b17294238fe4" providerId="LiveId" clId="{98EBA742-4E40-4D40-8C34-1163660B914E}" dt="2024-04-18T01:02:33.798" v="731" actId="2696"/>
        <pc:sldMkLst>
          <pc:docMk/>
          <pc:sldMk cId="1054654866" sldId="1084"/>
        </pc:sldMkLst>
      </pc:sldChg>
      <pc:sldChg chg="modSp mod">
        <pc:chgData name="Brad Bigelow" userId="7b12b17294238fe4" providerId="LiveId" clId="{98EBA742-4E40-4D40-8C34-1163660B914E}" dt="2024-04-18T00:03:18.597" v="7" actId="313"/>
        <pc:sldMkLst>
          <pc:docMk/>
          <pc:sldMk cId="3264729074" sldId="1087"/>
        </pc:sldMkLst>
        <pc:spChg chg="mod">
          <ac:chgData name="Brad Bigelow" userId="7b12b17294238fe4" providerId="LiveId" clId="{98EBA742-4E40-4D40-8C34-1163660B914E}" dt="2024-04-18T00:03:18.597" v="7" actId="313"/>
          <ac:spMkLst>
            <pc:docMk/>
            <pc:sldMk cId="3264729074" sldId="1087"/>
            <ac:spMk id="11" creationId="{01C19279-2CB9-4244-8288-500AF77ADAF3}"/>
          </ac:spMkLst>
        </pc:spChg>
      </pc:sldChg>
      <pc:sldChg chg="add mod modShow">
        <pc:chgData name="Brad Bigelow" userId="7b12b17294238fe4" providerId="LiveId" clId="{98EBA742-4E40-4D40-8C34-1163660B914E}" dt="2024-04-18T00:59:18.134" v="723" actId="729"/>
        <pc:sldMkLst>
          <pc:docMk/>
          <pc:sldMk cId="34312598" sldId="1088"/>
        </pc:sldMkLst>
      </pc:sldChg>
      <pc:sldChg chg="del">
        <pc:chgData name="Brad Bigelow" userId="7b12b17294238fe4" providerId="LiveId" clId="{98EBA742-4E40-4D40-8C34-1163660B914E}" dt="2024-04-18T00:58:59.051" v="721" actId="2696"/>
        <pc:sldMkLst>
          <pc:docMk/>
          <pc:sldMk cId="1131745032" sldId="1088"/>
        </pc:sldMkLst>
      </pc:sldChg>
      <pc:sldChg chg="add">
        <pc:chgData name="Brad Bigelow" userId="7b12b17294238fe4" providerId="LiveId" clId="{98EBA742-4E40-4D40-8C34-1163660B914E}" dt="2024-04-18T01:02:06.750" v="730"/>
        <pc:sldMkLst>
          <pc:docMk/>
          <pc:sldMk cId="348780388" sldId="1089"/>
        </pc:sldMkLst>
      </pc:sldChg>
      <pc:sldChg chg="del">
        <pc:chgData name="Brad Bigelow" userId="7b12b17294238fe4" providerId="LiveId" clId="{98EBA742-4E40-4D40-8C34-1163660B914E}" dt="2024-04-18T01:01:52.779" v="729" actId="2696"/>
        <pc:sldMkLst>
          <pc:docMk/>
          <pc:sldMk cId="522831734" sldId="1089"/>
        </pc:sldMkLst>
      </pc:sldChg>
      <pc:sldChg chg="add">
        <pc:chgData name="Brad Bigelow" userId="7b12b17294238fe4" providerId="LiveId" clId="{98EBA742-4E40-4D40-8C34-1163660B914E}" dt="2024-04-18T01:01:08.185" v="726"/>
        <pc:sldMkLst>
          <pc:docMk/>
          <pc:sldMk cId="1080102969" sldId="1092"/>
        </pc:sldMkLst>
      </pc:sldChg>
      <pc:sldChg chg="del">
        <pc:chgData name="Brad Bigelow" userId="7b12b17294238fe4" providerId="LiveId" clId="{98EBA742-4E40-4D40-8C34-1163660B914E}" dt="2024-04-18T01:00:38.688" v="725" actId="2696"/>
        <pc:sldMkLst>
          <pc:docMk/>
          <pc:sldMk cId="4180824917" sldId="1092"/>
        </pc:sldMkLst>
      </pc:sldChg>
      <pc:sldChg chg="del">
        <pc:chgData name="Brad Bigelow" userId="7b12b17294238fe4" providerId="LiveId" clId="{98EBA742-4E40-4D40-8C34-1163660B914E}" dt="2024-04-18T01:00:38.688" v="725" actId="2696"/>
        <pc:sldMkLst>
          <pc:docMk/>
          <pc:sldMk cId="119097287" sldId="1093"/>
        </pc:sldMkLst>
      </pc:sldChg>
      <pc:sldChg chg="add">
        <pc:chgData name="Brad Bigelow" userId="7b12b17294238fe4" providerId="LiveId" clId="{98EBA742-4E40-4D40-8C34-1163660B914E}" dt="2024-04-18T01:01:08.185" v="726"/>
        <pc:sldMkLst>
          <pc:docMk/>
          <pc:sldMk cId="1073118305" sldId="1093"/>
        </pc:sldMkLst>
      </pc:sldChg>
      <pc:sldChg chg="del">
        <pc:chgData name="Brad Bigelow" userId="7b12b17294238fe4" providerId="LiveId" clId="{98EBA742-4E40-4D40-8C34-1163660B914E}" dt="2024-04-18T01:01:52.779" v="729" actId="2696"/>
        <pc:sldMkLst>
          <pc:docMk/>
          <pc:sldMk cId="398208305" sldId="1094"/>
        </pc:sldMkLst>
      </pc:sldChg>
      <pc:sldChg chg="add">
        <pc:chgData name="Brad Bigelow" userId="7b12b17294238fe4" providerId="LiveId" clId="{98EBA742-4E40-4D40-8C34-1163660B914E}" dt="2024-04-18T01:02:06.750" v="730"/>
        <pc:sldMkLst>
          <pc:docMk/>
          <pc:sldMk cId="2473458059" sldId="1094"/>
        </pc:sldMkLst>
      </pc:sldChg>
      <pc:sldChg chg="modSp mod">
        <pc:chgData name="Brad Bigelow" userId="7b12b17294238fe4" providerId="LiveId" clId="{98EBA742-4E40-4D40-8C34-1163660B914E}" dt="2024-04-18T00:03:12.751" v="5" actId="313"/>
        <pc:sldMkLst>
          <pc:docMk/>
          <pc:sldMk cId="2614511251" sldId="1096"/>
        </pc:sldMkLst>
        <pc:spChg chg="mod">
          <ac:chgData name="Brad Bigelow" userId="7b12b17294238fe4" providerId="LiveId" clId="{98EBA742-4E40-4D40-8C34-1163660B914E}" dt="2024-04-18T00:03:12.751" v="5" actId="313"/>
          <ac:spMkLst>
            <pc:docMk/>
            <pc:sldMk cId="2614511251" sldId="1096"/>
            <ac:spMk id="9" creationId="{0F6208EE-280D-47F5-83A1-B52A1DB1FD64}"/>
          </ac:spMkLst>
        </pc:spChg>
      </pc:sldChg>
      <pc:sldChg chg="modSp mod">
        <pc:chgData name="Brad Bigelow" userId="7b12b17294238fe4" providerId="LiveId" clId="{98EBA742-4E40-4D40-8C34-1163660B914E}" dt="2024-04-18T00:43:53.845" v="349" actId="948"/>
        <pc:sldMkLst>
          <pc:docMk/>
          <pc:sldMk cId="436814975" sldId="1103"/>
        </pc:sldMkLst>
        <pc:spChg chg="mod">
          <ac:chgData name="Brad Bigelow" userId="7b12b17294238fe4" providerId="LiveId" clId="{98EBA742-4E40-4D40-8C34-1163660B914E}" dt="2024-04-18T00:43:53.845" v="349" actId="948"/>
          <ac:spMkLst>
            <pc:docMk/>
            <pc:sldMk cId="436814975" sldId="1103"/>
            <ac:spMk id="3" creationId="{597B728D-2762-42DA-A48B-39B60C296835}"/>
          </ac:spMkLst>
        </pc:spChg>
      </pc:sldChg>
      <pc:sldChg chg="modSp mod">
        <pc:chgData name="Brad Bigelow" userId="7b12b17294238fe4" providerId="LiveId" clId="{98EBA742-4E40-4D40-8C34-1163660B914E}" dt="2024-04-18T00:41:54.406" v="232" actId="207"/>
        <pc:sldMkLst>
          <pc:docMk/>
          <pc:sldMk cId="1906011146" sldId="1121"/>
        </pc:sldMkLst>
        <pc:spChg chg="mod">
          <ac:chgData name="Brad Bigelow" userId="7b12b17294238fe4" providerId="LiveId" clId="{98EBA742-4E40-4D40-8C34-1163660B914E}" dt="2024-04-18T00:41:54.406" v="232" actId="207"/>
          <ac:spMkLst>
            <pc:docMk/>
            <pc:sldMk cId="1906011146" sldId="1121"/>
            <ac:spMk id="3" creationId="{00000000-0000-0000-0000-000000000000}"/>
          </ac:spMkLst>
        </pc:spChg>
      </pc:sldChg>
      <pc:sldChg chg="modSp mod ord">
        <pc:chgData name="Brad Bigelow" userId="7b12b17294238fe4" providerId="LiveId" clId="{98EBA742-4E40-4D40-8C34-1163660B914E}" dt="2024-04-18T00:41:05.441" v="229" actId="20577"/>
        <pc:sldMkLst>
          <pc:docMk/>
          <pc:sldMk cId="271915917" sldId="1123"/>
        </pc:sldMkLst>
        <pc:spChg chg="mod">
          <ac:chgData name="Brad Bigelow" userId="7b12b17294238fe4" providerId="LiveId" clId="{98EBA742-4E40-4D40-8C34-1163660B914E}" dt="2024-04-18T00:39:57.049" v="133" actId="20577"/>
          <ac:spMkLst>
            <pc:docMk/>
            <pc:sldMk cId="271915917" sldId="1123"/>
            <ac:spMk id="2" creationId="{BD841B58-8A98-4E7E-9956-0827467B7049}"/>
          </ac:spMkLst>
        </pc:spChg>
        <pc:spChg chg="mod">
          <ac:chgData name="Brad Bigelow" userId="7b12b17294238fe4" providerId="LiveId" clId="{98EBA742-4E40-4D40-8C34-1163660B914E}" dt="2024-04-18T00:41:05.441" v="229" actId="20577"/>
          <ac:spMkLst>
            <pc:docMk/>
            <pc:sldMk cId="271915917" sldId="1123"/>
            <ac:spMk id="3" creationId="{597B728D-2762-42DA-A48B-39B60C296835}"/>
          </ac:spMkLst>
        </pc:spChg>
      </pc:sldChg>
      <pc:sldChg chg="modSp mod">
        <pc:chgData name="Brad Bigelow" userId="7b12b17294238fe4" providerId="LiveId" clId="{98EBA742-4E40-4D40-8C34-1163660B914E}" dt="2024-04-18T01:05:38.969" v="758" actId="20577"/>
        <pc:sldMkLst>
          <pc:docMk/>
          <pc:sldMk cId="1377211718" sldId="1126"/>
        </pc:sldMkLst>
        <pc:spChg chg="mod">
          <ac:chgData name="Brad Bigelow" userId="7b12b17294238fe4" providerId="LiveId" clId="{98EBA742-4E40-4D40-8C34-1163660B914E}" dt="2024-04-18T01:05:38.969" v="758" actId="20577"/>
          <ac:spMkLst>
            <pc:docMk/>
            <pc:sldMk cId="1377211718" sldId="1126"/>
            <ac:spMk id="4" creationId="{B47C11FF-E7EF-4E6C-BF50-7BEAE408F600}"/>
          </ac:spMkLst>
        </pc:spChg>
      </pc:sldChg>
      <pc:sldChg chg="modSp mod">
        <pc:chgData name="Brad Bigelow" userId="7b12b17294238fe4" providerId="LiveId" clId="{98EBA742-4E40-4D40-8C34-1163660B914E}" dt="2024-04-18T00:02:47.835" v="2" actId="20577"/>
        <pc:sldMkLst>
          <pc:docMk/>
          <pc:sldMk cId="4071792981" sldId="1129"/>
        </pc:sldMkLst>
        <pc:spChg chg="mod">
          <ac:chgData name="Brad Bigelow" userId="7b12b17294238fe4" providerId="LiveId" clId="{98EBA742-4E40-4D40-8C34-1163660B914E}" dt="2024-04-18T00:02:47.835" v="2" actId="20577"/>
          <ac:spMkLst>
            <pc:docMk/>
            <pc:sldMk cId="4071792981" sldId="1129"/>
            <ac:spMk id="4" creationId="{B47C11FF-E7EF-4E6C-BF50-7BEAE408F600}"/>
          </ac:spMkLst>
        </pc:spChg>
      </pc:sldChg>
      <pc:sldChg chg="modSp del mod">
        <pc:chgData name="Brad Bigelow" userId="7b12b17294238fe4" providerId="LiveId" clId="{98EBA742-4E40-4D40-8C34-1163660B914E}" dt="2024-04-18T01:00:25.999" v="724" actId="47"/>
        <pc:sldMkLst>
          <pc:docMk/>
          <pc:sldMk cId="674990427" sldId="1130"/>
        </pc:sldMkLst>
        <pc:spChg chg="mod">
          <ac:chgData name="Brad Bigelow" userId="7b12b17294238fe4" providerId="LiveId" clId="{98EBA742-4E40-4D40-8C34-1163660B914E}" dt="2024-04-18T00:03:20.731" v="8" actId="313"/>
          <ac:spMkLst>
            <pc:docMk/>
            <pc:sldMk cId="674990427" sldId="1130"/>
            <ac:spMk id="3" creationId="{597B728D-2762-42DA-A48B-39B60C296835}"/>
          </ac:spMkLst>
        </pc:spChg>
      </pc:sldChg>
      <pc:sldChg chg="modSp mod">
        <pc:chgData name="Brad Bigelow" userId="7b12b17294238fe4" providerId="LiveId" clId="{98EBA742-4E40-4D40-8C34-1163660B914E}" dt="2024-04-18T00:03:28.353" v="11" actId="313"/>
        <pc:sldMkLst>
          <pc:docMk/>
          <pc:sldMk cId="1373170307" sldId="1134"/>
        </pc:sldMkLst>
        <pc:spChg chg="mod">
          <ac:chgData name="Brad Bigelow" userId="7b12b17294238fe4" providerId="LiveId" clId="{98EBA742-4E40-4D40-8C34-1163660B914E}" dt="2024-04-18T00:03:28.353" v="11" actId="313"/>
          <ac:spMkLst>
            <pc:docMk/>
            <pc:sldMk cId="1373170307" sldId="1134"/>
            <ac:spMk id="3" creationId="{597B728D-2762-42DA-A48B-39B60C296835}"/>
          </ac:spMkLst>
        </pc:spChg>
      </pc:sldChg>
      <pc:sldChg chg="modSp mod">
        <pc:chgData name="Brad Bigelow" userId="7b12b17294238fe4" providerId="LiveId" clId="{98EBA742-4E40-4D40-8C34-1163660B914E}" dt="2024-04-18T00:48:33.420" v="682" actId="2711"/>
        <pc:sldMkLst>
          <pc:docMk/>
          <pc:sldMk cId="3632634602" sldId="1136"/>
        </pc:sldMkLst>
        <pc:spChg chg="mod">
          <ac:chgData name="Brad Bigelow" userId="7b12b17294238fe4" providerId="LiveId" clId="{98EBA742-4E40-4D40-8C34-1163660B914E}" dt="2024-04-18T00:48:33.420" v="682" actId="2711"/>
          <ac:spMkLst>
            <pc:docMk/>
            <pc:sldMk cId="3632634602" sldId="1136"/>
            <ac:spMk id="5" creationId="{3F607173-E73F-40CD-AE18-EBD0360FCDA1}"/>
          </ac:spMkLst>
        </pc:spChg>
      </pc:sldChg>
      <pc:sldChg chg="add">
        <pc:chgData name="Brad Bigelow" userId="7b12b17294238fe4" providerId="LiveId" clId="{98EBA742-4E40-4D40-8C34-1163660B914E}" dt="2024-04-18T01:01:08.185" v="726"/>
        <pc:sldMkLst>
          <pc:docMk/>
          <pc:sldMk cId="430210743" sldId="1143"/>
        </pc:sldMkLst>
      </pc:sldChg>
      <pc:sldChg chg="del">
        <pc:chgData name="Brad Bigelow" userId="7b12b17294238fe4" providerId="LiveId" clId="{98EBA742-4E40-4D40-8C34-1163660B914E}" dt="2024-04-18T01:00:38.688" v="725" actId="2696"/>
        <pc:sldMkLst>
          <pc:docMk/>
          <pc:sldMk cId="3197161083" sldId="1143"/>
        </pc:sldMkLst>
      </pc:sldChg>
      <pc:sldChg chg="modSp mod">
        <pc:chgData name="Brad Bigelow" userId="7b12b17294238fe4" providerId="LiveId" clId="{98EBA742-4E40-4D40-8C34-1163660B914E}" dt="2024-04-18T00:03:16.667" v="6" actId="313"/>
        <pc:sldMkLst>
          <pc:docMk/>
          <pc:sldMk cId="470056205" sldId="1144"/>
        </pc:sldMkLst>
        <pc:spChg chg="mod">
          <ac:chgData name="Brad Bigelow" userId="7b12b17294238fe4" providerId="LiveId" clId="{98EBA742-4E40-4D40-8C34-1163660B914E}" dt="2024-04-18T00:03:16.667" v="6" actId="313"/>
          <ac:spMkLst>
            <pc:docMk/>
            <pc:sldMk cId="470056205" sldId="1144"/>
            <ac:spMk id="3" creationId="{597B728D-2762-42DA-A48B-39B60C296835}"/>
          </ac:spMkLst>
        </pc:spChg>
      </pc:sldChg>
      <pc:sldChg chg="del">
        <pc:chgData name="Brad Bigelow" userId="7b12b17294238fe4" providerId="LiveId" clId="{98EBA742-4E40-4D40-8C34-1163660B914E}" dt="2024-04-18T22:26:42.473" v="1088" actId="47"/>
        <pc:sldMkLst>
          <pc:docMk/>
          <pc:sldMk cId="1020726419" sldId="1146"/>
        </pc:sldMkLst>
      </pc:sldChg>
      <pc:sldChg chg="del">
        <pc:chgData name="Brad Bigelow" userId="7b12b17294238fe4" providerId="LiveId" clId="{98EBA742-4E40-4D40-8C34-1163660B914E}" dt="2024-04-18T00:42:24.854" v="233" actId="2696"/>
        <pc:sldMkLst>
          <pc:docMk/>
          <pc:sldMk cId="718647723" sldId="1149"/>
        </pc:sldMkLst>
      </pc:sldChg>
      <pc:sldChg chg="add">
        <pc:chgData name="Brad Bigelow" userId="7b12b17294238fe4" providerId="LiveId" clId="{98EBA742-4E40-4D40-8C34-1163660B914E}" dt="2024-04-18T00:41:27.121" v="231"/>
        <pc:sldMkLst>
          <pc:docMk/>
          <pc:sldMk cId="743403022" sldId="1151"/>
        </pc:sldMkLst>
      </pc:sldChg>
      <pc:sldChg chg="del">
        <pc:chgData name="Brad Bigelow" userId="7b12b17294238fe4" providerId="LiveId" clId="{98EBA742-4E40-4D40-8C34-1163660B914E}" dt="2024-04-18T00:41:20.100" v="230" actId="2696"/>
        <pc:sldMkLst>
          <pc:docMk/>
          <pc:sldMk cId="2429102085" sldId="1151"/>
        </pc:sldMkLst>
      </pc:sldChg>
      <pc:sldChg chg="del">
        <pc:chgData name="Brad Bigelow" userId="7b12b17294238fe4" providerId="LiveId" clId="{98EBA742-4E40-4D40-8C34-1163660B914E}" dt="2024-04-18T00:42:24.854" v="233" actId="2696"/>
        <pc:sldMkLst>
          <pc:docMk/>
          <pc:sldMk cId="121108608" sldId="1152"/>
        </pc:sldMkLst>
      </pc:sldChg>
      <pc:sldChg chg="del">
        <pc:chgData name="Brad Bigelow" userId="7b12b17294238fe4" providerId="LiveId" clId="{98EBA742-4E40-4D40-8C34-1163660B914E}" dt="2024-04-18T00:54:33.336" v="711" actId="47"/>
        <pc:sldMkLst>
          <pc:docMk/>
          <pc:sldMk cId="2455242306" sldId="1157"/>
        </pc:sldMkLst>
      </pc:sldChg>
      <pc:sldChg chg="del">
        <pc:chgData name="Brad Bigelow" userId="7b12b17294238fe4" providerId="LiveId" clId="{98EBA742-4E40-4D40-8C34-1163660B914E}" dt="2024-04-18T00:54:33.336" v="711" actId="47"/>
        <pc:sldMkLst>
          <pc:docMk/>
          <pc:sldMk cId="3480069630" sldId="1158"/>
        </pc:sldMkLst>
      </pc:sldChg>
      <pc:sldChg chg="mod modShow">
        <pc:chgData name="Brad Bigelow" userId="7b12b17294238fe4" providerId="LiveId" clId="{98EBA742-4E40-4D40-8C34-1163660B914E}" dt="2024-04-18T00:54:29.536" v="710" actId="729"/>
        <pc:sldMkLst>
          <pc:docMk/>
          <pc:sldMk cId="1917835284" sldId="1161"/>
        </pc:sldMkLst>
      </pc:sldChg>
      <pc:sldChg chg="add">
        <pc:chgData name="Brad Bigelow" userId="7b12b17294238fe4" providerId="LiveId" clId="{98EBA742-4E40-4D40-8C34-1163660B914E}" dt="2024-04-18T00:55:47.029" v="713"/>
        <pc:sldMkLst>
          <pc:docMk/>
          <pc:sldMk cId="2656010707" sldId="1162"/>
        </pc:sldMkLst>
      </pc:sldChg>
      <pc:sldChg chg="del">
        <pc:chgData name="Brad Bigelow" userId="7b12b17294238fe4" providerId="LiveId" clId="{98EBA742-4E40-4D40-8C34-1163660B914E}" dt="2024-04-18T00:55:27.258" v="712" actId="2696"/>
        <pc:sldMkLst>
          <pc:docMk/>
          <pc:sldMk cId="3870415651" sldId="1162"/>
        </pc:sldMkLst>
      </pc:sldChg>
      <pc:sldChg chg="del">
        <pc:chgData name="Brad Bigelow" userId="7b12b17294238fe4" providerId="LiveId" clId="{98EBA742-4E40-4D40-8C34-1163660B914E}" dt="2024-04-18T00:55:27.258" v="712" actId="2696"/>
        <pc:sldMkLst>
          <pc:docMk/>
          <pc:sldMk cId="1347395332" sldId="1163"/>
        </pc:sldMkLst>
      </pc:sldChg>
      <pc:sldChg chg="add">
        <pc:chgData name="Brad Bigelow" userId="7b12b17294238fe4" providerId="LiveId" clId="{98EBA742-4E40-4D40-8C34-1163660B914E}" dt="2024-04-18T00:55:47.029" v="713"/>
        <pc:sldMkLst>
          <pc:docMk/>
          <pc:sldMk cId="3560821761" sldId="1163"/>
        </pc:sldMkLst>
      </pc:sldChg>
      <pc:sldChg chg="add">
        <pc:chgData name="Brad Bigelow" userId="7b12b17294238fe4" providerId="LiveId" clId="{98EBA742-4E40-4D40-8C34-1163660B914E}" dt="2024-04-18T00:55:47.029" v="713"/>
        <pc:sldMkLst>
          <pc:docMk/>
          <pc:sldMk cId="919061256" sldId="1166"/>
        </pc:sldMkLst>
      </pc:sldChg>
      <pc:sldChg chg="del">
        <pc:chgData name="Brad Bigelow" userId="7b12b17294238fe4" providerId="LiveId" clId="{98EBA742-4E40-4D40-8C34-1163660B914E}" dt="2024-04-18T00:55:27.258" v="712" actId="2696"/>
        <pc:sldMkLst>
          <pc:docMk/>
          <pc:sldMk cId="2124633866" sldId="1166"/>
        </pc:sldMkLst>
      </pc:sldChg>
      <pc:sldChg chg="modSp mod">
        <pc:chgData name="Brad Bigelow" userId="7b12b17294238fe4" providerId="LiveId" clId="{98EBA742-4E40-4D40-8C34-1163660B914E}" dt="2024-04-18T00:47:52.865" v="681" actId="20577"/>
        <pc:sldMkLst>
          <pc:docMk/>
          <pc:sldMk cId="65752063" sldId="1172"/>
        </pc:sldMkLst>
        <pc:spChg chg="mod">
          <ac:chgData name="Brad Bigelow" userId="7b12b17294238fe4" providerId="LiveId" clId="{98EBA742-4E40-4D40-8C34-1163660B914E}" dt="2024-04-18T00:47:52.865" v="681" actId="20577"/>
          <ac:spMkLst>
            <pc:docMk/>
            <pc:sldMk cId="65752063" sldId="1172"/>
            <ac:spMk id="11" creationId="{D43D41A3-B024-41A3-A4D6-E64587FA08E4}"/>
          </ac:spMkLst>
        </pc:spChg>
      </pc:sldChg>
      <pc:sldChg chg="del">
        <pc:chgData name="Brad Bigelow" userId="7b12b17294238fe4" providerId="LiveId" clId="{98EBA742-4E40-4D40-8C34-1163660B914E}" dt="2024-04-18T00:57:00.500" v="715" actId="2696"/>
        <pc:sldMkLst>
          <pc:docMk/>
          <pc:sldMk cId="1919600292" sldId="1173"/>
        </pc:sldMkLst>
      </pc:sldChg>
      <pc:sldChg chg="add">
        <pc:chgData name="Brad Bigelow" userId="7b12b17294238fe4" providerId="LiveId" clId="{98EBA742-4E40-4D40-8C34-1163660B914E}" dt="2024-04-18T00:57:51.328" v="718"/>
        <pc:sldMkLst>
          <pc:docMk/>
          <pc:sldMk cId="2979183077" sldId="1173"/>
        </pc:sldMkLst>
      </pc:sldChg>
      <pc:sldChg chg="add del">
        <pc:chgData name="Brad Bigelow" userId="7b12b17294238fe4" providerId="LiveId" clId="{98EBA742-4E40-4D40-8C34-1163660B914E}" dt="2024-04-18T00:57:36.864" v="717" actId="2696"/>
        <pc:sldMkLst>
          <pc:docMk/>
          <pc:sldMk cId="3440701138" sldId="1173"/>
        </pc:sldMkLst>
      </pc:sldChg>
      <pc:sldChg chg="add del">
        <pc:chgData name="Brad Bigelow" userId="7b12b17294238fe4" providerId="LiveId" clId="{98EBA742-4E40-4D40-8C34-1163660B914E}" dt="2024-04-18T00:57:36.864" v="717" actId="2696"/>
        <pc:sldMkLst>
          <pc:docMk/>
          <pc:sldMk cId="1083363757" sldId="1174"/>
        </pc:sldMkLst>
      </pc:sldChg>
      <pc:sldChg chg="del">
        <pc:chgData name="Brad Bigelow" userId="7b12b17294238fe4" providerId="LiveId" clId="{98EBA742-4E40-4D40-8C34-1163660B914E}" dt="2024-04-18T00:57:00.500" v="715" actId="2696"/>
        <pc:sldMkLst>
          <pc:docMk/>
          <pc:sldMk cId="2180547865" sldId="1174"/>
        </pc:sldMkLst>
      </pc:sldChg>
      <pc:sldChg chg="add">
        <pc:chgData name="Brad Bigelow" userId="7b12b17294238fe4" providerId="LiveId" clId="{98EBA742-4E40-4D40-8C34-1163660B914E}" dt="2024-04-18T00:57:51.328" v="718"/>
        <pc:sldMkLst>
          <pc:docMk/>
          <pc:sldMk cId="3650278298" sldId="1174"/>
        </pc:sldMkLst>
      </pc:sldChg>
      <pc:sldChg chg="del">
        <pc:chgData name="Brad Bigelow" userId="7b12b17294238fe4" providerId="LiveId" clId="{98EBA742-4E40-4D40-8C34-1163660B914E}" dt="2024-04-18T00:55:27.258" v="712" actId="2696"/>
        <pc:sldMkLst>
          <pc:docMk/>
          <pc:sldMk cId="1871068030" sldId="1182"/>
        </pc:sldMkLst>
      </pc:sldChg>
      <pc:sldChg chg="add">
        <pc:chgData name="Brad Bigelow" userId="7b12b17294238fe4" providerId="LiveId" clId="{98EBA742-4E40-4D40-8C34-1163660B914E}" dt="2024-04-18T00:55:47.029" v="713"/>
        <pc:sldMkLst>
          <pc:docMk/>
          <pc:sldMk cId="3685138889" sldId="1182"/>
        </pc:sldMkLst>
      </pc:sldChg>
      <pc:sldChg chg="modSp mod">
        <pc:chgData name="Brad Bigelow" userId="7b12b17294238fe4" providerId="LiveId" clId="{98EBA742-4E40-4D40-8C34-1163660B914E}" dt="2024-04-18T00:49:23.269" v="683" actId="207"/>
        <pc:sldMkLst>
          <pc:docMk/>
          <pc:sldMk cId="3439950434" sldId="1183"/>
        </pc:sldMkLst>
        <pc:spChg chg="mod">
          <ac:chgData name="Brad Bigelow" userId="7b12b17294238fe4" providerId="LiveId" clId="{98EBA742-4E40-4D40-8C34-1163660B914E}" dt="2024-04-18T00:49:23.269" v="683" actId="207"/>
          <ac:spMkLst>
            <pc:docMk/>
            <pc:sldMk cId="3439950434" sldId="1183"/>
            <ac:spMk id="2" creationId="{C3684377-8D26-4193-86AA-D93A9433A0C3}"/>
          </ac:spMkLst>
        </pc:spChg>
      </pc:sldChg>
      <pc:sldChg chg="add">
        <pc:chgData name="Brad Bigelow" userId="7b12b17294238fe4" providerId="LiveId" clId="{98EBA742-4E40-4D40-8C34-1163660B914E}" dt="2024-04-18T00:57:51.328" v="718"/>
        <pc:sldMkLst>
          <pc:docMk/>
          <pc:sldMk cId="1691294415" sldId="1189"/>
        </pc:sldMkLst>
      </pc:sldChg>
      <pc:sldChg chg="del">
        <pc:chgData name="Brad Bigelow" userId="7b12b17294238fe4" providerId="LiveId" clId="{98EBA742-4E40-4D40-8C34-1163660B914E}" dt="2024-04-18T00:57:36.864" v="717" actId="2696"/>
        <pc:sldMkLst>
          <pc:docMk/>
          <pc:sldMk cId="3790898028" sldId="1189"/>
        </pc:sldMkLst>
      </pc:sldChg>
      <pc:sldChg chg="addSp modSp del mod">
        <pc:chgData name="Brad Bigelow" userId="7b12b17294238fe4" providerId="LiveId" clId="{98EBA742-4E40-4D40-8C34-1163660B914E}" dt="2024-04-18T01:12:47.664" v="1054" actId="47"/>
        <pc:sldMkLst>
          <pc:docMk/>
          <pc:sldMk cId="2219549156" sldId="1190"/>
        </pc:sldMkLst>
        <pc:spChg chg="mod">
          <ac:chgData name="Brad Bigelow" userId="7b12b17294238fe4" providerId="LiveId" clId="{98EBA742-4E40-4D40-8C34-1163660B914E}" dt="2024-04-18T01:11:04.528" v="1047" actId="207"/>
          <ac:spMkLst>
            <pc:docMk/>
            <pc:sldMk cId="2219549156" sldId="1190"/>
            <ac:spMk id="6" creationId="{00000000-0000-0000-0000-000000000000}"/>
          </ac:spMkLst>
        </pc:spChg>
        <pc:spChg chg="add mod">
          <ac:chgData name="Brad Bigelow" userId="7b12b17294238fe4" providerId="LiveId" clId="{98EBA742-4E40-4D40-8C34-1163660B914E}" dt="2024-04-18T01:12:08.806" v="1051"/>
          <ac:spMkLst>
            <pc:docMk/>
            <pc:sldMk cId="2219549156" sldId="1190"/>
            <ac:spMk id="7" creationId="{1AC6DCCD-FB28-64B4-5EFB-63BB7EC0C2A5}"/>
          </ac:spMkLst>
        </pc:spChg>
        <pc:spChg chg="mod">
          <ac:chgData name="Brad Bigelow" userId="7b12b17294238fe4" providerId="LiveId" clId="{98EBA742-4E40-4D40-8C34-1163660B914E}" dt="2024-04-18T01:10:45.155" v="1044" actId="207"/>
          <ac:spMkLst>
            <pc:docMk/>
            <pc:sldMk cId="2219549156" sldId="1190"/>
            <ac:spMk id="8" creationId="{00000000-0000-0000-0000-000000000000}"/>
          </ac:spMkLst>
        </pc:spChg>
        <pc:spChg chg="mod">
          <ac:chgData name="Brad Bigelow" userId="7b12b17294238fe4" providerId="LiveId" clId="{98EBA742-4E40-4D40-8C34-1163660B914E}" dt="2024-04-18T01:11:04.528" v="1047" actId="207"/>
          <ac:spMkLst>
            <pc:docMk/>
            <pc:sldMk cId="2219549156" sldId="1190"/>
            <ac:spMk id="9" creationId="{00000000-0000-0000-0000-000000000000}"/>
          </ac:spMkLst>
        </pc:spChg>
        <pc:spChg chg="mod">
          <ac:chgData name="Brad Bigelow" userId="7b12b17294238fe4" providerId="LiveId" clId="{98EBA742-4E40-4D40-8C34-1163660B914E}" dt="2024-04-18T01:10:52.648" v="1045" actId="207"/>
          <ac:spMkLst>
            <pc:docMk/>
            <pc:sldMk cId="2219549156" sldId="1190"/>
            <ac:spMk id="10" creationId="{00000000-0000-0000-0000-000000000000}"/>
          </ac:spMkLst>
        </pc:spChg>
        <pc:spChg chg="mod">
          <ac:chgData name="Brad Bigelow" userId="7b12b17294238fe4" providerId="LiveId" clId="{98EBA742-4E40-4D40-8C34-1163660B914E}" dt="2024-04-18T01:10:56.275" v="1046" actId="207"/>
          <ac:spMkLst>
            <pc:docMk/>
            <pc:sldMk cId="2219549156" sldId="1190"/>
            <ac:spMk id="11" creationId="{00000000-0000-0000-0000-000000000000}"/>
          </ac:spMkLst>
        </pc:spChg>
        <pc:spChg chg="add mod">
          <ac:chgData name="Brad Bigelow" userId="7b12b17294238fe4" providerId="LiveId" clId="{98EBA742-4E40-4D40-8C34-1163660B914E}" dt="2024-04-18T01:12:08.806" v="1051"/>
          <ac:spMkLst>
            <pc:docMk/>
            <pc:sldMk cId="2219549156" sldId="1190"/>
            <ac:spMk id="12" creationId="{1F697571-2CBD-AA24-21E3-0C294EB47C3B}"/>
          </ac:spMkLst>
        </pc:spChg>
        <pc:spChg chg="add mod">
          <ac:chgData name="Brad Bigelow" userId="7b12b17294238fe4" providerId="LiveId" clId="{98EBA742-4E40-4D40-8C34-1163660B914E}" dt="2024-04-18T01:12:08.806" v="1051"/>
          <ac:spMkLst>
            <pc:docMk/>
            <pc:sldMk cId="2219549156" sldId="1190"/>
            <ac:spMk id="13" creationId="{F1FC0B17-748C-D0BF-8270-8351BD869DAF}"/>
          </ac:spMkLst>
        </pc:spChg>
        <pc:spChg chg="add mod">
          <ac:chgData name="Brad Bigelow" userId="7b12b17294238fe4" providerId="LiveId" clId="{98EBA742-4E40-4D40-8C34-1163660B914E}" dt="2024-04-18T01:12:13.228" v="1052"/>
          <ac:spMkLst>
            <pc:docMk/>
            <pc:sldMk cId="2219549156" sldId="1190"/>
            <ac:spMk id="14" creationId="{5B4A6477-6033-B2FF-75AF-EA620EEE9C0D}"/>
          </ac:spMkLst>
        </pc:spChg>
        <pc:spChg chg="add mod">
          <ac:chgData name="Brad Bigelow" userId="7b12b17294238fe4" providerId="LiveId" clId="{98EBA742-4E40-4D40-8C34-1163660B914E}" dt="2024-04-18T01:12:13.228" v="1052"/>
          <ac:spMkLst>
            <pc:docMk/>
            <pc:sldMk cId="2219549156" sldId="1190"/>
            <ac:spMk id="15" creationId="{28EF86B9-0320-EDBA-762F-1C5E03B0C69D}"/>
          </ac:spMkLst>
        </pc:spChg>
        <pc:spChg chg="add mod">
          <ac:chgData name="Brad Bigelow" userId="7b12b17294238fe4" providerId="LiveId" clId="{98EBA742-4E40-4D40-8C34-1163660B914E}" dt="2024-04-18T01:12:13.228" v="1052"/>
          <ac:spMkLst>
            <pc:docMk/>
            <pc:sldMk cId="2219549156" sldId="1190"/>
            <ac:spMk id="16" creationId="{6DF988C6-61FC-9EFC-FC65-45B2735D373B}"/>
          </ac:spMkLst>
        </pc:spChg>
      </pc:sldChg>
      <pc:sldChg chg="del">
        <pc:chgData name="Brad Bigelow" userId="7b12b17294238fe4" providerId="LiveId" clId="{98EBA742-4E40-4D40-8C34-1163660B914E}" dt="2024-04-18T01:01:52.779" v="729" actId="2696"/>
        <pc:sldMkLst>
          <pc:docMk/>
          <pc:sldMk cId="1416485367" sldId="1195"/>
        </pc:sldMkLst>
      </pc:sldChg>
      <pc:sldChg chg="add">
        <pc:chgData name="Brad Bigelow" userId="7b12b17294238fe4" providerId="LiveId" clId="{98EBA742-4E40-4D40-8C34-1163660B914E}" dt="2024-04-18T01:02:06.750" v="730"/>
        <pc:sldMkLst>
          <pc:docMk/>
          <pc:sldMk cId="2703896234" sldId="1195"/>
        </pc:sldMkLst>
      </pc:sldChg>
      <pc:sldChg chg="add">
        <pc:chgData name="Brad Bigelow" userId="7b12b17294238fe4" providerId="LiveId" clId="{98EBA742-4E40-4D40-8C34-1163660B914E}" dt="2024-04-18T00:55:47.029" v="713"/>
        <pc:sldMkLst>
          <pc:docMk/>
          <pc:sldMk cId="1631011202" sldId="1196"/>
        </pc:sldMkLst>
      </pc:sldChg>
      <pc:sldChg chg="del">
        <pc:chgData name="Brad Bigelow" userId="7b12b17294238fe4" providerId="LiveId" clId="{98EBA742-4E40-4D40-8C34-1163660B914E}" dt="2024-04-18T00:55:27.258" v="712" actId="2696"/>
        <pc:sldMkLst>
          <pc:docMk/>
          <pc:sldMk cId="2112151761" sldId="1196"/>
        </pc:sldMkLst>
      </pc:sldChg>
      <pc:sldChg chg="add del">
        <pc:chgData name="Brad Bigelow" userId="7b12b17294238fe4" providerId="LiveId" clId="{98EBA742-4E40-4D40-8C34-1163660B914E}" dt="2024-04-18T00:56:15.767" v="714" actId="2696"/>
        <pc:sldMkLst>
          <pc:docMk/>
          <pc:sldMk cId="1121199291" sldId="1197"/>
        </pc:sldMkLst>
      </pc:sldChg>
      <pc:sldChg chg="modSp del mod">
        <pc:chgData name="Brad Bigelow" userId="7b12b17294238fe4" providerId="LiveId" clId="{98EBA742-4E40-4D40-8C34-1163660B914E}" dt="2024-04-18T00:55:27.258" v="712" actId="2696"/>
        <pc:sldMkLst>
          <pc:docMk/>
          <pc:sldMk cId="4213518037" sldId="1197"/>
        </pc:sldMkLst>
        <pc:spChg chg="mod">
          <ac:chgData name="Brad Bigelow" userId="7b12b17294238fe4" providerId="LiveId" clId="{98EBA742-4E40-4D40-8C34-1163660B914E}" dt="2024-04-18T00:03:25.692" v="10" actId="313"/>
          <ac:spMkLst>
            <pc:docMk/>
            <pc:sldMk cId="4213518037" sldId="1197"/>
            <ac:spMk id="5" creationId="{7ED86FFF-FD6A-49AE-8186-F8D53A2D61B9}"/>
          </ac:spMkLst>
        </pc:spChg>
      </pc:sldChg>
      <pc:sldChg chg="del">
        <pc:chgData name="Brad Bigelow" userId="7b12b17294238fe4" providerId="LiveId" clId="{98EBA742-4E40-4D40-8C34-1163660B914E}" dt="2024-04-18T00:55:27.258" v="712" actId="2696"/>
        <pc:sldMkLst>
          <pc:docMk/>
          <pc:sldMk cId="3145951805" sldId="1199"/>
        </pc:sldMkLst>
      </pc:sldChg>
      <pc:sldChg chg="add">
        <pc:chgData name="Brad Bigelow" userId="7b12b17294238fe4" providerId="LiveId" clId="{98EBA742-4E40-4D40-8C34-1163660B914E}" dt="2024-04-18T00:55:47.029" v="713"/>
        <pc:sldMkLst>
          <pc:docMk/>
          <pc:sldMk cId="3164758137" sldId="1199"/>
        </pc:sldMkLst>
      </pc:sldChg>
      <pc:sldChg chg="add">
        <pc:chgData name="Brad Bigelow" userId="7b12b17294238fe4" providerId="LiveId" clId="{98EBA742-4E40-4D40-8C34-1163660B914E}" dt="2024-04-18T01:13:42.259" v="1058"/>
        <pc:sldMkLst>
          <pc:docMk/>
          <pc:sldMk cId="636354940" sldId="1200"/>
        </pc:sldMkLst>
      </pc:sldChg>
      <pc:sldChg chg="del">
        <pc:chgData name="Brad Bigelow" userId="7b12b17294238fe4" providerId="LiveId" clId="{98EBA742-4E40-4D40-8C34-1163660B914E}" dt="2024-04-18T01:13:31.814" v="1057" actId="2696"/>
        <pc:sldMkLst>
          <pc:docMk/>
          <pc:sldMk cId="1012519927" sldId="1200"/>
        </pc:sldMkLst>
      </pc:sldChg>
      <pc:sldChg chg="del">
        <pc:chgData name="Brad Bigelow" userId="7b12b17294238fe4" providerId="LiveId" clId="{98EBA742-4E40-4D40-8C34-1163660B914E}" dt="2024-04-18T00:49:42.135" v="685" actId="47"/>
        <pc:sldMkLst>
          <pc:docMk/>
          <pc:sldMk cId="3907964548" sldId="1202"/>
        </pc:sldMkLst>
      </pc:sldChg>
      <pc:sldChg chg="del">
        <pc:chgData name="Brad Bigelow" userId="7b12b17294238fe4" providerId="LiveId" clId="{98EBA742-4E40-4D40-8C34-1163660B914E}" dt="2024-04-18T00:49:43.371" v="686" actId="47"/>
        <pc:sldMkLst>
          <pc:docMk/>
          <pc:sldMk cId="3773938523" sldId="1203"/>
        </pc:sldMkLst>
      </pc:sldChg>
      <pc:sldChg chg="del">
        <pc:chgData name="Brad Bigelow" userId="7b12b17294238fe4" providerId="LiveId" clId="{98EBA742-4E40-4D40-8C34-1163660B914E}" dt="2024-04-18T00:49:31.947" v="684" actId="2696"/>
        <pc:sldMkLst>
          <pc:docMk/>
          <pc:sldMk cId="1590371030" sldId="1206"/>
        </pc:sldMkLst>
      </pc:sldChg>
      <pc:sldChg chg="del">
        <pc:chgData name="Brad Bigelow" userId="7b12b17294238fe4" providerId="LiveId" clId="{98EBA742-4E40-4D40-8C34-1163660B914E}" dt="2024-04-18T01:14:37.099" v="1059" actId="2696"/>
        <pc:sldMkLst>
          <pc:docMk/>
          <pc:sldMk cId="2245986295" sldId="1218"/>
        </pc:sldMkLst>
      </pc:sldChg>
      <pc:sldChg chg="del">
        <pc:chgData name="Brad Bigelow" userId="7b12b17294238fe4" providerId="LiveId" clId="{98EBA742-4E40-4D40-8C34-1163660B914E}" dt="2024-04-18T22:26:42.473" v="1088" actId="47"/>
        <pc:sldMkLst>
          <pc:docMk/>
          <pc:sldMk cId="680375624" sldId="1232"/>
        </pc:sldMkLst>
      </pc:sldChg>
      <pc:sldChg chg="addSp delSp modSp new del mod modClrScheme chgLayout">
        <pc:chgData name="Brad Bigelow" userId="7b12b17294238fe4" providerId="LiveId" clId="{98EBA742-4E40-4D40-8C34-1163660B914E}" dt="2024-04-18T00:39:31.112" v="60" actId="47"/>
        <pc:sldMkLst>
          <pc:docMk/>
          <pc:sldMk cId="1329343399" sldId="1233"/>
        </pc:sldMkLst>
        <pc:spChg chg="del mod ord">
          <ac:chgData name="Brad Bigelow" userId="7b12b17294238fe4" providerId="LiveId" clId="{98EBA742-4E40-4D40-8C34-1163660B914E}" dt="2024-04-18T00:39:05.835" v="55" actId="700"/>
          <ac:spMkLst>
            <pc:docMk/>
            <pc:sldMk cId="1329343399" sldId="1233"/>
            <ac:spMk id="2" creationId="{1437E011-BEC2-9641-72BA-ED81591A1FD5}"/>
          </ac:spMkLst>
        </pc:spChg>
        <pc:spChg chg="del mod ord">
          <ac:chgData name="Brad Bigelow" userId="7b12b17294238fe4" providerId="LiveId" clId="{98EBA742-4E40-4D40-8C34-1163660B914E}" dt="2024-04-18T00:39:05.835" v="55" actId="700"/>
          <ac:spMkLst>
            <pc:docMk/>
            <pc:sldMk cId="1329343399" sldId="1233"/>
            <ac:spMk id="3" creationId="{1CDA53B4-8500-4B58-8EAB-2813FD31F9B0}"/>
          </ac:spMkLst>
        </pc:spChg>
        <pc:spChg chg="mod ord">
          <ac:chgData name="Brad Bigelow" userId="7b12b17294238fe4" providerId="LiveId" clId="{98EBA742-4E40-4D40-8C34-1163660B914E}" dt="2024-04-18T00:39:22.944" v="58" actId="700"/>
          <ac:spMkLst>
            <pc:docMk/>
            <pc:sldMk cId="1329343399" sldId="1233"/>
            <ac:spMk id="4" creationId="{EE005787-BC85-745A-1B73-105AB6C7DDF3}"/>
          </ac:spMkLst>
        </pc:spChg>
        <pc:spChg chg="add del mod ord">
          <ac:chgData name="Brad Bigelow" userId="7b12b17294238fe4" providerId="LiveId" clId="{98EBA742-4E40-4D40-8C34-1163660B914E}" dt="2024-04-18T00:39:15.035" v="56" actId="700"/>
          <ac:spMkLst>
            <pc:docMk/>
            <pc:sldMk cId="1329343399" sldId="1233"/>
            <ac:spMk id="5" creationId="{FFAA58B4-9D71-A720-FEDB-070F268CF617}"/>
          </ac:spMkLst>
        </pc:spChg>
        <pc:spChg chg="add del mod ord">
          <ac:chgData name="Brad Bigelow" userId="7b12b17294238fe4" providerId="LiveId" clId="{98EBA742-4E40-4D40-8C34-1163660B914E}" dt="2024-04-18T00:39:15.035" v="56" actId="700"/>
          <ac:spMkLst>
            <pc:docMk/>
            <pc:sldMk cId="1329343399" sldId="1233"/>
            <ac:spMk id="6" creationId="{D2CE7BFC-5119-25B8-2BD8-9038726DBA3E}"/>
          </ac:spMkLst>
        </pc:spChg>
        <pc:spChg chg="add del mod ord">
          <ac:chgData name="Brad Bigelow" userId="7b12b17294238fe4" providerId="LiveId" clId="{98EBA742-4E40-4D40-8C34-1163660B914E}" dt="2024-04-18T00:39:18.888" v="57" actId="700"/>
          <ac:spMkLst>
            <pc:docMk/>
            <pc:sldMk cId="1329343399" sldId="1233"/>
            <ac:spMk id="7" creationId="{407B8E5D-1A92-F3C9-EFCF-265EBB0E36E3}"/>
          </ac:spMkLst>
        </pc:spChg>
        <pc:spChg chg="add del mod ord">
          <ac:chgData name="Brad Bigelow" userId="7b12b17294238fe4" providerId="LiveId" clId="{98EBA742-4E40-4D40-8C34-1163660B914E}" dt="2024-04-18T00:39:18.888" v="57" actId="700"/>
          <ac:spMkLst>
            <pc:docMk/>
            <pc:sldMk cId="1329343399" sldId="1233"/>
            <ac:spMk id="8" creationId="{F8BCABA4-34BB-803F-DC6F-DDE30D7B3566}"/>
          </ac:spMkLst>
        </pc:spChg>
        <pc:spChg chg="add del mod ord">
          <ac:chgData name="Brad Bigelow" userId="7b12b17294238fe4" providerId="LiveId" clId="{98EBA742-4E40-4D40-8C34-1163660B914E}" dt="2024-04-18T00:39:22.944" v="58" actId="700"/>
          <ac:spMkLst>
            <pc:docMk/>
            <pc:sldMk cId="1329343399" sldId="1233"/>
            <ac:spMk id="9" creationId="{21F87AEB-6855-9CEC-D2F4-83D78CB6EA25}"/>
          </ac:spMkLst>
        </pc:spChg>
        <pc:spChg chg="add mod ord">
          <ac:chgData name="Brad Bigelow" userId="7b12b17294238fe4" providerId="LiveId" clId="{98EBA742-4E40-4D40-8C34-1163660B914E}" dt="2024-04-18T00:39:22.944" v="58" actId="700"/>
          <ac:spMkLst>
            <pc:docMk/>
            <pc:sldMk cId="1329343399" sldId="1233"/>
            <ac:spMk id="10" creationId="{5E5FF747-7993-4EA4-C2ED-34A35485BCDE}"/>
          </ac:spMkLst>
        </pc:spChg>
        <pc:spChg chg="add mod ord">
          <ac:chgData name="Brad Bigelow" userId="7b12b17294238fe4" providerId="LiveId" clId="{98EBA742-4E40-4D40-8C34-1163660B914E}" dt="2024-04-18T00:39:22.944" v="58" actId="700"/>
          <ac:spMkLst>
            <pc:docMk/>
            <pc:sldMk cId="1329343399" sldId="1233"/>
            <ac:spMk id="11" creationId="{0ADA9FE6-5710-F672-9190-5079496EB393}"/>
          </ac:spMkLst>
        </pc:spChg>
      </pc:sldChg>
      <pc:sldChg chg="add">
        <pc:chgData name="Brad Bigelow" userId="7b12b17294238fe4" providerId="LiveId" clId="{98EBA742-4E40-4D40-8C34-1163660B914E}" dt="2024-04-18T00:39:29.157" v="59" actId="2890"/>
        <pc:sldMkLst>
          <pc:docMk/>
          <pc:sldMk cId="1532213983" sldId="1234"/>
        </pc:sldMkLst>
      </pc:sldChg>
      <pc:sldChg chg="modSp add mod">
        <pc:chgData name="Brad Bigelow" userId="7b12b17294238fe4" providerId="LiveId" clId="{98EBA742-4E40-4D40-8C34-1163660B914E}" dt="2024-04-18T00:46:53.144" v="630" actId="20577"/>
        <pc:sldMkLst>
          <pc:docMk/>
          <pc:sldMk cId="1791601921" sldId="1235"/>
        </pc:sldMkLst>
        <pc:spChg chg="mod">
          <ac:chgData name="Brad Bigelow" userId="7b12b17294238fe4" providerId="LiveId" clId="{98EBA742-4E40-4D40-8C34-1163660B914E}" dt="2024-04-18T00:44:47.311" v="375" actId="20577"/>
          <ac:spMkLst>
            <pc:docMk/>
            <pc:sldMk cId="1791601921" sldId="1235"/>
            <ac:spMk id="2" creationId="{BD841B58-8A98-4E7E-9956-0827467B7049}"/>
          </ac:spMkLst>
        </pc:spChg>
        <pc:spChg chg="mod">
          <ac:chgData name="Brad Bigelow" userId="7b12b17294238fe4" providerId="LiveId" clId="{98EBA742-4E40-4D40-8C34-1163660B914E}" dt="2024-04-18T00:46:53.144" v="630" actId="20577"/>
          <ac:spMkLst>
            <pc:docMk/>
            <pc:sldMk cId="1791601921" sldId="1235"/>
            <ac:spMk id="3" creationId="{597B728D-2762-42DA-A48B-39B60C296835}"/>
          </ac:spMkLst>
        </pc:spChg>
      </pc:sldChg>
      <pc:sldChg chg="addSp modSp add del mod">
        <pc:chgData name="Brad Bigelow" userId="7b12b17294238fe4" providerId="LiveId" clId="{98EBA742-4E40-4D40-8C34-1163660B914E}" dt="2024-04-18T00:57:36.864" v="717" actId="2696"/>
        <pc:sldMkLst>
          <pc:docMk/>
          <pc:sldMk cId="1421175600" sldId="1236"/>
        </pc:sldMkLst>
        <pc:spChg chg="add mod ord">
          <ac:chgData name="Brad Bigelow" userId="7b12b17294238fe4" providerId="LiveId" clId="{98EBA742-4E40-4D40-8C34-1163660B914E}" dt="2024-04-18T00:51:19.056" v="690" actId="167"/>
          <ac:spMkLst>
            <pc:docMk/>
            <pc:sldMk cId="1421175600" sldId="1236"/>
            <ac:spMk id="2" creationId="{6AFED684-95D9-56AA-B317-46EF91999F91}"/>
          </ac:spMkLst>
        </pc:spChg>
        <pc:spChg chg="add mod ord">
          <ac:chgData name="Brad Bigelow" userId="7b12b17294238fe4" providerId="LiveId" clId="{98EBA742-4E40-4D40-8C34-1163660B914E}" dt="2024-04-18T00:52:05.216" v="695" actId="167"/>
          <ac:spMkLst>
            <pc:docMk/>
            <pc:sldMk cId="1421175600" sldId="1236"/>
            <ac:spMk id="3" creationId="{798D5821-1AAD-4770-E400-FE8338584F26}"/>
          </ac:spMkLst>
        </pc:spChg>
        <pc:spChg chg="add mod ord">
          <ac:chgData name="Brad Bigelow" userId="7b12b17294238fe4" providerId="LiveId" clId="{98EBA742-4E40-4D40-8C34-1163660B914E}" dt="2024-04-18T00:52:21.753" v="700" actId="167"/>
          <ac:spMkLst>
            <pc:docMk/>
            <pc:sldMk cId="1421175600" sldId="1236"/>
            <ac:spMk id="4" creationId="{EED05F69-78D1-7A7D-98FA-5AD3DAB18079}"/>
          </ac:spMkLst>
        </pc:spChg>
        <pc:spChg chg="mod">
          <ac:chgData name="Brad Bigelow" userId="7b12b17294238fe4" providerId="LiveId" clId="{98EBA742-4E40-4D40-8C34-1163660B914E}" dt="2024-04-18T00:52:40.721" v="702" actId="14100"/>
          <ac:spMkLst>
            <pc:docMk/>
            <pc:sldMk cId="1421175600" sldId="1236"/>
            <ac:spMk id="15" creationId="{EC1A0B48-5378-410F-813D-BDDA42E80566}"/>
          </ac:spMkLst>
        </pc:spChg>
        <pc:spChg chg="mod">
          <ac:chgData name="Brad Bigelow" userId="7b12b17294238fe4" providerId="LiveId" clId="{98EBA742-4E40-4D40-8C34-1163660B914E}" dt="2024-04-18T00:52:50.363" v="704" actId="1076"/>
          <ac:spMkLst>
            <pc:docMk/>
            <pc:sldMk cId="1421175600" sldId="1236"/>
            <ac:spMk id="18" creationId="{706BA6ED-C0EE-4EBC-B665-13B685C0A742}"/>
          </ac:spMkLst>
        </pc:spChg>
        <pc:spChg chg="mod">
          <ac:chgData name="Brad Bigelow" userId="7b12b17294238fe4" providerId="LiveId" clId="{98EBA742-4E40-4D40-8C34-1163660B914E}" dt="2024-04-18T00:52:45.521" v="703" actId="1076"/>
          <ac:spMkLst>
            <pc:docMk/>
            <pc:sldMk cId="1421175600" sldId="1236"/>
            <ac:spMk id="46088" creationId="{EEB55512-0412-43E9-9F0C-DC3A0E7B51CD}"/>
          </ac:spMkLst>
        </pc:spChg>
      </pc:sldChg>
      <pc:sldChg chg="add">
        <pc:chgData name="Brad Bigelow" userId="7b12b17294238fe4" providerId="LiveId" clId="{98EBA742-4E40-4D40-8C34-1163660B914E}" dt="2024-04-18T00:57:51.328" v="718"/>
        <pc:sldMkLst>
          <pc:docMk/>
          <pc:sldMk cId="2012131208" sldId="1236"/>
        </pc:sldMkLst>
      </pc:sldChg>
      <pc:sldChg chg="modSp add mod">
        <pc:chgData name="Brad Bigelow" userId="7b12b17294238fe4" providerId="LiveId" clId="{98EBA742-4E40-4D40-8C34-1163660B914E}" dt="2024-04-18T01:09:02.225" v="1040" actId="207"/>
        <pc:sldMkLst>
          <pc:docMk/>
          <pc:sldMk cId="2704532207" sldId="1237"/>
        </pc:sldMkLst>
        <pc:spChg chg="mod">
          <ac:chgData name="Brad Bigelow" userId="7b12b17294238fe4" providerId="LiveId" clId="{98EBA742-4E40-4D40-8C34-1163660B914E}" dt="2024-04-18T01:05:20.638" v="749" actId="20577"/>
          <ac:spMkLst>
            <pc:docMk/>
            <pc:sldMk cId="2704532207" sldId="1237"/>
            <ac:spMk id="2" creationId="{BD841B58-8A98-4E7E-9956-0827467B7049}"/>
          </ac:spMkLst>
        </pc:spChg>
        <pc:spChg chg="mod">
          <ac:chgData name="Brad Bigelow" userId="7b12b17294238fe4" providerId="LiveId" clId="{98EBA742-4E40-4D40-8C34-1163660B914E}" dt="2024-04-18T01:09:02.225" v="1040" actId="207"/>
          <ac:spMkLst>
            <pc:docMk/>
            <pc:sldMk cId="2704532207" sldId="1237"/>
            <ac:spMk id="3" creationId="{597B728D-2762-42DA-A48B-39B60C296835}"/>
          </ac:spMkLst>
        </pc:spChg>
      </pc:sldChg>
      <pc:sldChg chg="modSp add mod">
        <pc:chgData name="Brad Bigelow" userId="7b12b17294238fe4" providerId="LiveId" clId="{98EBA742-4E40-4D40-8C34-1163660B914E}" dt="2024-04-18T01:13:03.045" v="1056" actId="207"/>
        <pc:sldMkLst>
          <pc:docMk/>
          <pc:sldMk cId="1013463968" sldId="1238"/>
        </pc:sldMkLst>
        <pc:spChg chg="mod">
          <ac:chgData name="Brad Bigelow" userId="7b12b17294238fe4" providerId="LiveId" clId="{98EBA742-4E40-4D40-8C34-1163660B914E}" dt="2024-04-18T01:13:03.045" v="1056" actId="207"/>
          <ac:spMkLst>
            <pc:docMk/>
            <pc:sldMk cId="1013463968" sldId="1238"/>
            <ac:spMk id="6" creationId="{00000000-0000-0000-0000-000000000000}"/>
          </ac:spMkLst>
        </pc:spChg>
        <pc:spChg chg="mod">
          <ac:chgData name="Brad Bigelow" userId="7b12b17294238fe4" providerId="LiveId" clId="{98EBA742-4E40-4D40-8C34-1163660B914E}" dt="2024-04-18T01:12:57.485" v="1055" actId="207"/>
          <ac:spMkLst>
            <pc:docMk/>
            <pc:sldMk cId="1013463968" sldId="1238"/>
            <ac:spMk id="8" creationId="{00000000-0000-0000-0000-000000000000}"/>
          </ac:spMkLst>
        </pc:spChg>
        <pc:spChg chg="mod">
          <ac:chgData name="Brad Bigelow" userId="7b12b17294238fe4" providerId="LiveId" clId="{98EBA742-4E40-4D40-8C34-1163660B914E}" dt="2024-04-18T01:13:03.045" v="1056" actId="207"/>
          <ac:spMkLst>
            <pc:docMk/>
            <pc:sldMk cId="1013463968" sldId="1238"/>
            <ac:spMk id="9" creationId="{00000000-0000-0000-0000-000000000000}"/>
          </ac:spMkLst>
        </pc:spChg>
        <pc:spChg chg="mod">
          <ac:chgData name="Brad Bigelow" userId="7b12b17294238fe4" providerId="LiveId" clId="{98EBA742-4E40-4D40-8C34-1163660B914E}" dt="2024-04-18T01:12:57.485" v="1055" actId="207"/>
          <ac:spMkLst>
            <pc:docMk/>
            <pc:sldMk cId="1013463968" sldId="1238"/>
            <ac:spMk id="10" creationId="{00000000-0000-0000-0000-000000000000}"/>
          </ac:spMkLst>
        </pc:spChg>
        <pc:spChg chg="mod">
          <ac:chgData name="Brad Bigelow" userId="7b12b17294238fe4" providerId="LiveId" clId="{98EBA742-4E40-4D40-8C34-1163660B914E}" dt="2024-04-18T01:12:57.485" v="1055" actId="207"/>
          <ac:spMkLst>
            <pc:docMk/>
            <pc:sldMk cId="1013463968" sldId="1238"/>
            <ac:spMk id="11" creationId="{00000000-0000-0000-0000-000000000000}"/>
          </ac:spMkLst>
        </pc:spChg>
      </pc:sldChg>
      <pc:sldChg chg="add del">
        <pc:chgData name="Brad Bigelow" userId="7b12b17294238fe4" providerId="LiveId" clId="{98EBA742-4E40-4D40-8C34-1163660B914E}" dt="2024-04-18T01:15:10.340" v="1062" actId="47"/>
        <pc:sldMkLst>
          <pc:docMk/>
          <pc:sldMk cId="260904036" sldId="12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7FAEC-DB65-4085-9AAF-FEAEDDDD2DEB}"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7A0D445-EC04-47CE-BD27-4D03465EF934}">
      <dgm:prSet phldrT="[Text]"/>
      <dgm:spPr/>
      <dgm:t>
        <a:bodyPr/>
        <a:lstStyle/>
        <a:p>
          <a:r>
            <a:rPr lang="en-US" dirty="0"/>
            <a:t>Build Radio Station</a:t>
          </a:r>
        </a:p>
      </dgm:t>
    </dgm:pt>
    <dgm:pt modelId="{ABBF65B6-750B-49AC-87C0-79BF318E6999}" type="parTrans" cxnId="{A54E0381-7F38-410A-9B87-22D7DBEEA349}">
      <dgm:prSet/>
      <dgm:spPr/>
      <dgm:t>
        <a:bodyPr/>
        <a:lstStyle/>
        <a:p>
          <a:endParaRPr lang="en-US"/>
        </a:p>
      </dgm:t>
    </dgm:pt>
    <dgm:pt modelId="{2791B90B-FABF-427B-BD32-3A5CC37A4D25}" type="sibTrans" cxnId="{A54E0381-7F38-410A-9B87-22D7DBEEA349}">
      <dgm:prSet/>
      <dgm:spPr/>
      <dgm:t>
        <a:bodyPr/>
        <a:lstStyle/>
        <a:p>
          <a:endParaRPr lang="en-US"/>
        </a:p>
      </dgm:t>
    </dgm:pt>
    <dgm:pt modelId="{4E40A645-357B-4CD9-99EE-68108D8A7A89}">
      <dgm:prSet phldrT="[Text]"/>
      <dgm:spPr/>
      <dgm:t>
        <a:bodyPr/>
        <a:lstStyle/>
        <a:p>
          <a:r>
            <a:rPr lang="en-US" dirty="0"/>
            <a:t>Purchase Land</a:t>
          </a:r>
        </a:p>
      </dgm:t>
    </dgm:pt>
    <dgm:pt modelId="{C4CE7A9B-0865-4625-B37F-58FF5CBF5164}" type="parTrans" cxnId="{12DAC0E4-AAC4-449A-87BC-B92A6806EDBF}">
      <dgm:prSet/>
      <dgm:spPr/>
      <dgm:t>
        <a:bodyPr/>
        <a:lstStyle/>
        <a:p>
          <a:endParaRPr lang="en-US"/>
        </a:p>
      </dgm:t>
    </dgm:pt>
    <dgm:pt modelId="{098AC11C-5D1F-4FFF-8B3A-F30D47335840}" type="sibTrans" cxnId="{12DAC0E4-AAC4-449A-87BC-B92A6806EDBF}">
      <dgm:prSet/>
      <dgm:spPr/>
      <dgm:t>
        <a:bodyPr/>
        <a:lstStyle/>
        <a:p>
          <a:endParaRPr lang="en-US"/>
        </a:p>
      </dgm:t>
    </dgm:pt>
    <dgm:pt modelId="{E5EC69C9-952C-4599-B394-8771C0F4BF67}">
      <dgm:prSet phldrT="[Text]"/>
      <dgm:spPr/>
      <dgm:t>
        <a:bodyPr/>
        <a:lstStyle/>
        <a:p>
          <a:r>
            <a:rPr lang="en-US" dirty="0"/>
            <a:t>Manage Project</a:t>
          </a:r>
        </a:p>
      </dgm:t>
    </dgm:pt>
    <dgm:pt modelId="{A65648A2-1B40-4BB0-827D-F9D2E343B307}" type="parTrans" cxnId="{80816EAC-73EA-4F52-BD01-D425623F580F}">
      <dgm:prSet/>
      <dgm:spPr/>
      <dgm:t>
        <a:bodyPr/>
        <a:lstStyle/>
        <a:p>
          <a:endParaRPr lang="en-US"/>
        </a:p>
      </dgm:t>
    </dgm:pt>
    <dgm:pt modelId="{498BA79A-813A-496E-B8E6-C13704A2A606}" type="sibTrans" cxnId="{80816EAC-73EA-4F52-BD01-D425623F580F}">
      <dgm:prSet/>
      <dgm:spPr/>
      <dgm:t>
        <a:bodyPr/>
        <a:lstStyle/>
        <a:p>
          <a:endParaRPr lang="en-US"/>
        </a:p>
      </dgm:t>
    </dgm:pt>
    <dgm:pt modelId="{52735A40-4A66-418D-9572-F7B83145634D}">
      <dgm:prSet phldrT="[Text]"/>
      <dgm:spPr/>
      <dgm:t>
        <a:bodyPr/>
        <a:lstStyle/>
        <a:p>
          <a:r>
            <a:rPr lang="en-US" dirty="0"/>
            <a:t>Construct Building</a:t>
          </a:r>
        </a:p>
      </dgm:t>
    </dgm:pt>
    <dgm:pt modelId="{53AA2847-F162-40BC-9AE2-A84D628130BD}" type="parTrans" cxnId="{3B35E7D2-46AC-49D4-8F01-C8B10272FCED}">
      <dgm:prSet/>
      <dgm:spPr/>
      <dgm:t>
        <a:bodyPr/>
        <a:lstStyle/>
        <a:p>
          <a:endParaRPr lang="en-US"/>
        </a:p>
      </dgm:t>
    </dgm:pt>
    <dgm:pt modelId="{918974E0-24C7-4675-B7F8-183DF81DF9B8}" type="sibTrans" cxnId="{3B35E7D2-46AC-49D4-8F01-C8B10272FCED}">
      <dgm:prSet/>
      <dgm:spPr/>
      <dgm:t>
        <a:bodyPr/>
        <a:lstStyle/>
        <a:p>
          <a:endParaRPr lang="en-US"/>
        </a:p>
      </dgm:t>
    </dgm:pt>
    <dgm:pt modelId="{E73D0B89-1768-4CCA-AECC-F631ED9742EB}">
      <dgm:prSet phldrT="[Text]"/>
      <dgm:spPr/>
      <dgm:t>
        <a:bodyPr/>
        <a:lstStyle/>
        <a:p>
          <a:r>
            <a:rPr lang="en-US" dirty="0"/>
            <a:t>Install Equipment</a:t>
          </a:r>
        </a:p>
      </dgm:t>
    </dgm:pt>
    <dgm:pt modelId="{65B08E79-3A8D-427E-931F-745E7B43B026}" type="parTrans" cxnId="{6F310D41-9C5B-4A1F-8F51-34F3620C437F}">
      <dgm:prSet/>
      <dgm:spPr/>
      <dgm:t>
        <a:bodyPr/>
        <a:lstStyle/>
        <a:p>
          <a:endParaRPr lang="en-US"/>
        </a:p>
      </dgm:t>
    </dgm:pt>
    <dgm:pt modelId="{EE088453-5423-4B1D-A62C-23DC63517876}" type="sibTrans" cxnId="{6F310D41-9C5B-4A1F-8F51-34F3620C437F}">
      <dgm:prSet/>
      <dgm:spPr/>
      <dgm:t>
        <a:bodyPr/>
        <a:lstStyle/>
        <a:p>
          <a:endParaRPr lang="en-US"/>
        </a:p>
      </dgm:t>
    </dgm:pt>
    <dgm:pt modelId="{82618289-E1EB-4905-8A28-7E97F0549BCC}">
      <dgm:prSet phldrT="[Text]"/>
      <dgm:spPr/>
      <dgm:t>
        <a:bodyPr/>
        <a:lstStyle/>
        <a:p>
          <a:r>
            <a:rPr lang="en-US" dirty="0"/>
            <a:t>Transition to Operations</a:t>
          </a:r>
        </a:p>
      </dgm:t>
    </dgm:pt>
    <dgm:pt modelId="{A16708D4-7804-404A-822A-9901AD2860B2}" type="parTrans" cxnId="{A403197B-0057-417B-A79D-5C040E883A12}">
      <dgm:prSet/>
      <dgm:spPr/>
      <dgm:t>
        <a:bodyPr/>
        <a:lstStyle/>
        <a:p>
          <a:endParaRPr lang="en-US"/>
        </a:p>
      </dgm:t>
    </dgm:pt>
    <dgm:pt modelId="{E5334111-FFDE-4EF1-90C5-A08A888BE90B}" type="sibTrans" cxnId="{A403197B-0057-417B-A79D-5C040E883A12}">
      <dgm:prSet/>
      <dgm:spPr/>
      <dgm:t>
        <a:bodyPr/>
        <a:lstStyle/>
        <a:p>
          <a:endParaRPr lang="en-US"/>
        </a:p>
      </dgm:t>
    </dgm:pt>
    <dgm:pt modelId="{6A94A56C-AAE1-42F7-825D-E8B85869C8BB}" type="pres">
      <dgm:prSet presAssocID="{C957FAEC-DB65-4085-9AAF-FEAEDDDD2DEB}" presName="hierChild1" presStyleCnt="0">
        <dgm:presLayoutVars>
          <dgm:orgChart val="1"/>
          <dgm:chPref val="1"/>
          <dgm:dir/>
          <dgm:animOne val="branch"/>
          <dgm:animLvl val="lvl"/>
          <dgm:resizeHandles/>
        </dgm:presLayoutVars>
      </dgm:prSet>
      <dgm:spPr/>
    </dgm:pt>
    <dgm:pt modelId="{489515F2-7C2B-4520-945B-F9834FF04909}" type="pres">
      <dgm:prSet presAssocID="{07A0D445-EC04-47CE-BD27-4D03465EF934}" presName="hierRoot1" presStyleCnt="0">
        <dgm:presLayoutVars>
          <dgm:hierBranch val="init"/>
        </dgm:presLayoutVars>
      </dgm:prSet>
      <dgm:spPr/>
    </dgm:pt>
    <dgm:pt modelId="{01ADD1E5-6FB7-4C69-A51E-E28C667B6B0E}" type="pres">
      <dgm:prSet presAssocID="{07A0D445-EC04-47CE-BD27-4D03465EF934}" presName="rootComposite1" presStyleCnt="0"/>
      <dgm:spPr/>
    </dgm:pt>
    <dgm:pt modelId="{4199C434-8E56-4078-8B15-3260FE918EB7}" type="pres">
      <dgm:prSet presAssocID="{07A0D445-EC04-47CE-BD27-4D03465EF934}" presName="rootText1" presStyleLbl="node0" presStyleIdx="0" presStyleCnt="1">
        <dgm:presLayoutVars>
          <dgm:chPref val="3"/>
        </dgm:presLayoutVars>
      </dgm:prSet>
      <dgm:spPr/>
    </dgm:pt>
    <dgm:pt modelId="{C164F395-2CEC-44F0-B7E5-63717541949B}" type="pres">
      <dgm:prSet presAssocID="{07A0D445-EC04-47CE-BD27-4D03465EF934}" presName="rootConnector1" presStyleLbl="node1" presStyleIdx="0" presStyleCnt="0"/>
      <dgm:spPr/>
    </dgm:pt>
    <dgm:pt modelId="{74DAEC29-3EC1-45E5-8CAC-4A9BCD5EEB21}" type="pres">
      <dgm:prSet presAssocID="{07A0D445-EC04-47CE-BD27-4D03465EF934}" presName="hierChild2" presStyleCnt="0"/>
      <dgm:spPr/>
    </dgm:pt>
    <dgm:pt modelId="{E97048CE-1823-4C03-98A4-EFEF1024094C}" type="pres">
      <dgm:prSet presAssocID="{A65648A2-1B40-4BB0-827D-F9D2E343B307}" presName="Name37" presStyleLbl="parChTrans1D2" presStyleIdx="0" presStyleCnt="5"/>
      <dgm:spPr/>
    </dgm:pt>
    <dgm:pt modelId="{7B874537-7B26-49FC-86C8-7E97590880ED}" type="pres">
      <dgm:prSet presAssocID="{E5EC69C9-952C-4599-B394-8771C0F4BF67}" presName="hierRoot2" presStyleCnt="0">
        <dgm:presLayoutVars>
          <dgm:hierBranch val="init"/>
        </dgm:presLayoutVars>
      </dgm:prSet>
      <dgm:spPr/>
    </dgm:pt>
    <dgm:pt modelId="{0DBE0362-0F05-4E1B-9569-CE54D4739726}" type="pres">
      <dgm:prSet presAssocID="{E5EC69C9-952C-4599-B394-8771C0F4BF67}" presName="rootComposite" presStyleCnt="0"/>
      <dgm:spPr/>
    </dgm:pt>
    <dgm:pt modelId="{5A97EB96-44ED-47DB-9BFE-891DD8E1D43E}" type="pres">
      <dgm:prSet presAssocID="{E5EC69C9-952C-4599-B394-8771C0F4BF67}" presName="rootText" presStyleLbl="node2" presStyleIdx="0" presStyleCnt="5">
        <dgm:presLayoutVars>
          <dgm:chPref val="3"/>
        </dgm:presLayoutVars>
      </dgm:prSet>
      <dgm:spPr/>
    </dgm:pt>
    <dgm:pt modelId="{F2A07CD9-012A-4CA3-AE6A-838032E04677}" type="pres">
      <dgm:prSet presAssocID="{E5EC69C9-952C-4599-B394-8771C0F4BF67}" presName="rootConnector" presStyleLbl="node2" presStyleIdx="0" presStyleCnt="5"/>
      <dgm:spPr/>
    </dgm:pt>
    <dgm:pt modelId="{89B53B52-4CA0-46D6-A240-6CB314C8DF93}" type="pres">
      <dgm:prSet presAssocID="{E5EC69C9-952C-4599-B394-8771C0F4BF67}" presName="hierChild4" presStyleCnt="0"/>
      <dgm:spPr/>
    </dgm:pt>
    <dgm:pt modelId="{FE36A7DD-62A2-4B2A-AE1D-E9E669EA9D28}" type="pres">
      <dgm:prSet presAssocID="{E5EC69C9-952C-4599-B394-8771C0F4BF67}" presName="hierChild5" presStyleCnt="0"/>
      <dgm:spPr/>
    </dgm:pt>
    <dgm:pt modelId="{A0A3A70C-9AB1-40FE-BC41-2AEB9ED385D1}" type="pres">
      <dgm:prSet presAssocID="{C4CE7A9B-0865-4625-B37F-58FF5CBF5164}" presName="Name37" presStyleLbl="parChTrans1D2" presStyleIdx="1" presStyleCnt="5"/>
      <dgm:spPr/>
    </dgm:pt>
    <dgm:pt modelId="{18814775-3009-4B8C-93FF-F739DE4D98F1}" type="pres">
      <dgm:prSet presAssocID="{4E40A645-357B-4CD9-99EE-68108D8A7A89}" presName="hierRoot2" presStyleCnt="0">
        <dgm:presLayoutVars>
          <dgm:hierBranch val="init"/>
        </dgm:presLayoutVars>
      </dgm:prSet>
      <dgm:spPr/>
    </dgm:pt>
    <dgm:pt modelId="{55595EB3-9F27-4F5B-B687-04AFFD9DBE64}" type="pres">
      <dgm:prSet presAssocID="{4E40A645-357B-4CD9-99EE-68108D8A7A89}" presName="rootComposite" presStyleCnt="0"/>
      <dgm:spPr/>
    </dgm:pt>
    <dgm:pt modelId="{B1494C04-AC11-4702-8B43-0AF64EB32F76}" type="pres">
      <dgm:prSet presAssocID="{4E40A645-357B-4CD9-99EE-68108D8A7A89}" presName="rootText" presStyleLbl="node2" presStyleIdx="1" presStyleCnt="5">
        <dgm:presLayoutVars>
          <dgm:chPref val="3"/>
        </dgm:presLayoutVars>
      </dgm:prSet>
      <dgm:spPr/>
    </dgm:pt>
    <dgm:pt modelId="{05BB4CCA-20AD-431F-B885-8C6763D03403}" type="pres">
      <dgm:prSet presAssocID="{4E40A645-357B-4CD9-99EE-68108D8A7A89}" presName="rootConnector" presStyleLbl="node2" presStyleIdx="1" presStyleCnt="5"/>
      <dgm:spPr/>
    </dgm:pt>
    <dgm:pt modelId="{8562C506-492D-43DC-8FF2-5331FC325967}" type="pres">
      <dgm:prSet presAssocID="{4E40A645-357B-4CD9-99EE-68108D8A7A89}" presName="hierChild4" presStyleCnt="0"/>
      <dgm:spPr/>
    </dgm:pt>
    <dgm:pt modelId="{910F0023-93E0-4666-BF22-21F78A36863D}" type="pres">
      <dgm:prSet presAssocID="{4E40A645-357B-4CD9-99EE-68108D8A7A89}" presName="hierChild5" presStyleCnt="0"/>
      <dgm:spPr/>
    </dgm:pt>
    <dgm:pt modelId="{A3364A96-BFAE-4EA2-A771-6E79591914FB}" type="pres">
      <dgm:prSet presAssocID="{53AA2847-F162-40BC-9AE2-A84D628130BD}" presName="Name37" presStyleLbl="parChTrans1D2" presStyleIdx="2" presStyleCnt="5"/>
      <dgm:spPr/>
    </dgm:pt>
    <dgm:pt modelId="{D3EC7EEF-10E4-45CF-A45C-EFD7FA0630B0}" type="pres">
      <dgm:prSet presAssocID="{52735A40-4A66-418D-9572-F7B83145634D}" presName="hierRoot2" presStyleCnt="0">
        <dgm:presLayoutVars>
          <dgm:hierBranch val="init"/>
        </dgm:presLayoutVars>
      </dgm:prSet>
      <dgm:spPr/>
    </dgm:pt>
    <dgm:pt modelId="{613EE8B6-A437-47C0-9721-8BBD2D47341C}" type="pres">
      <dgm:prSet presAssocID="{52735A40-4A66-418D-9572-F7B83145634D}" presName="rootComposite" presStyleCnt="0"/>
      <dgm:spPr/>
    </dgm:pt>
    <dgm:pt modelId="{A498589A-E8B6-4D01-8392-9D96D8870783}" type="pres">
      <dgm:prSet presAssocID="{52735A40-4A66-418D-9572-F7B83145634D}" presName="rootText" presStyleLbl="node2" presStyleIdx="2" presStyleCnt="5">
        <dgm:presLayoutVars>
          <dgm:chPref val="3"/>
        </dgm:presLayoutVars>
      </dgm:prSet>
      <dgm:spPr/>
    </dgm:pt>
    <dgm:pt modelId="{C87EFFA3-F726-4DC0-8986-6D9F6CC35FCD}" type="pres">
      <dgm:prSet presAssocID="{52735A40-4A66-418D-9572-F7B83145634D}" presName="rootConnector" presStyleLbl="node2" presStyleIdx="2" presStyleCnt="5"/>
      <dgm:spPr/>
    </dgm:pt>
    <dgm:pt modelId="{9CA617A9-19CD-49CC-9048-E3165968052B}" type="pres">
      <dgm:prSet presAssocID="{52735A40-4A66-418D-9572-F7B83145634D}" presName="hierChild4" presStyleCnt="0"/>
      <dgm:spPr/>
    </dgm:pt>
    <dgm:pt modelId="{1B1D2B6B-D979-4A74-B812-75C8B98C1298}" type="pres">
      <dgm:prSet presAssocID="{52735A40-4A66-418D-9572-F7B83145634D}" presName="hierChild5" presStyleCnt="0"/>
      <dgm:spPr/>
    </dgm:pt>
    <dgm:pt modelId="{3FC9C85D-FDF8-4C9B-B5E9-F838CC9FBF11}" type="pres">
      <dgm:prSet presAssocID="{65B08E79-3A8D-427E-931F-745E7B43B026}" presName="Name37" presStyleLbl="parChTrans1D2" presStyleIdx="3" presStyleCnt="5"/>
      <dgm:spPr/>
    </dgm:pt>
    <dgm:pt modelId="{25F3F006-503B-48FA-987D-50F9E20772EB}" type="pres">
      <dgm:prSet presAssocID="{E73D0B89-1768-4CCA-AECC-F631ED9742EB}" presName="hierRoot2" presStyleCnt="0">
        <dgm:presLayoutVars>
          <dgm:hierBranch val="init"/>
        </dgm:presLayoutVars>
      </dgm:prSet>
      <dgm:spPr/>
    </dgm:pt>
    <dgm:pt modelId="{A7B7E91D-5DE3-4E23-9A16-7C6782D848C7}" type="pres">
      <dgm:prSet presAssocID="{E73D0B89-1768-4CCA-AECC-F631ED9742EB}" presName="rootComposite" presStyleCnt="0"/>
      <dgm:spPr/>
    </dgm:pt>
    <dgm:pt modelId="{0335775C-A635-4ADF-BB25-2E4877D7F7BA}" type="pres">
      <dgm:prSet presAssocID="{E73D0B89-1768-4CCA-AECC-F631ED9742EB}" presName="rootText" presStyleLbl="node2" presStyleIdx="3" presStyleCnt="5">
        <dgm:presLayoutVars>
          <dgm:chPref val="3"/>
        </dgm:presLayoutVars>
      </dgm:prSet>
      <dgm:spPr/>
    </dgm:pt>
    <dgm:pt modelId="{2A419E37-4652-45F2-9EC7-E668200EE8AE}" type="pres">
      <dgm:prSet presAssocID="{E73D0B89-1768-4CCA-AECC-F631ED9742EB}" presName="rootConnector" presStyleLbl="node2" presStyleIdx="3" presStyleCnt="5"/>
      <dgm:spPr/>
    </dgm:pt>
    <dgm:pt modelId="{C51F89E7-BF17-4CED-B667-503A7313899F}" type="pres">
      <dgm:prSet presAssocID="{E73D0B89-1768-4CCA-AECC-F631ED9742EB}" presName="hierChild4" presStyleCnt="0"/>
      <dgm:spPr/>
    </dgm:pt>
    <dgm:pt modelId="{C0B18376-E512-4938-B17A-91A7A0EC0C83}" type="pres">
      <dgm:prSet presAssocID="{E73D0B89-1768-4CCA-AECC-F631ED9742EB}" presName="hierChild5" presStyleCnt="0"/>
      <dgm:spPr/>
    </dgm:pt>
    <dgm:pt modelId="{EC5D95CE-E1FE-40E2-AC34-3A33FD181186}" type="pres">
      <dgm:prSet presAssocID="{A16708D4-7804-404A-822A-9901AD2860B2}" presName="Name37" presStyleLbl="parChTrans1D2" presStyleIdx="4" presStyleCnt="5"/>
      <dgm:spPr/>
    </dgm:pt>
    <dgm:pt modelId="{0C3B6885-C71D-4825-AD1A-D16CF4C912AC}" type="pres">
      <dgm:prSet presAssocID="{82618289-E1EB-4905-8A28-7E97F0549BCC}" presName="hierRoot2" presStyleCnt="0">
        <dgm:presLayoutVars>
          <dgm:hierBranch val="init"/>
        </dgm:presLayoutVars>
      </dgm:prSet>
      <dgm:spPr/>
    </dgm:pt>
    <dgm:pt modelId="{3970DD04-165A-41C8-9EA5-AAE20005F6B2}" type="pres">
      <dgm:prSet presAssocID="{82618289-E1EB-4905-8A28-7E97F0549BCC}" presName="rootComposite" presStyleCnt="0"/>
      <dgm:spPr/>
    </dgm:pt>
    <dgm:pt modelId="{D2DFC7AA-73B0-4777-B0F3-5D02AB3D673B}" type="pres">
      <dgm:prSet presAssocID="{82618289-E1EB-4905-8A28-7E97F0549BCC}" presName="rootText" presStyleLbl="node2" presStyleIdx="4" presStyleCnt="5">
        <dgm:presLayoutVars>
          <dgm:chPref val="3"/>
        </dgm:presLayoutVars>
      </dgm:prSet>
      <dgm:spPr/>
    </dgm:pt>
    <dgm:pt modelId="{FCF7A8AB-0CFA-4A4C-BE94-BB48CDF553D2}" type="pres">
      <dgm:prSet presAssocID="{82618289-E1EB-4905-8A28-7E97F0549BCC}" presName="rootConnector" presStyleLbl="node2" presStyleIdx="4" presStyleCnt="5"/>
      <dgm:spPr/>
    </dgm:pt>
    <dgm:pt modelId="{9B9FC18D-F9B3-4702-8971-4D270B2023F3}" type="pres">
      <dgm:prSet presAssocID="{82618289-E1EB-4905-8A28-7E97F0549BCC}" presName="hierChild4" presStyleCnt="0"/>
      <dgm:spPr/>
    </dgm:pt>
    <dgm:pt modelId="{57FFE38E-79B5-437B-927A-AB2E65E86E1C}" type="pres">
      <dgm:prSet presAssocID="{82618289-E1EB-4905-8A28-7E97F0549BCC}" presName="hierChild5" presStyleCnt="0"/>
      <dgm:spPr/>
    </dgm:pt>
    <dgm:pt modelId="{19A1A37A-25A3-43EB-8316-953A2C1DAF55}" type="pres">
      <dgm:prSet presAssocID="{07A0D445-EC04-47CE-BD27-4D03465EF934}" presName="hierChild3" presStyleCnt="0"/>
      <dgm:spPr/>
    </dgm:pt>
  </dgm:ptLst>
  <dgm:cxnLst>
    <dgm:cxn modelId="{EF3F2503-B093-40F0-9F7A-32ED95EF3AB2}" type="presOf" srcId="{4E40A645-357B-4CD9-99EE-68108D8A7A89}" destId="{B1494C04-AC11-4702-8B43-0AF64EB32F76}" srcOrd="0" destOrd="0" presId="urn:microsoft.com/office/officeart/2005/8/layout/orgChart1"/>
    <dgm:cxn modelId="{6A6FEE04-11E9-4B32-B818-8C3F870C15EF}" type="presOf" srcId="{E5EC69C9-952C-4599-B394-8771C0F4BF67}" destId="{F2A07CD9-012A-4CA3-AE6A-838032E04677}" srcOrd="1" destOrd="0" presId="urn:microsoft.com/office/officeart/2005/8/layout/orgChart1"/>
    <dgm:cxn modelId="{588CF60A-EFA5-49CF-97B2-6E65A1794427}" type="presOf" srcId="{65B08E79-3A8D-427E-931F-745E7B43B026}" destId="{3FC9C85D-FDF8-4C9B-B5E9-F838CC9FBF11}" srcOrd="0" destOrd="0" presId="urn:microsoft.com/office/officeart/2005/8/layout/orgChart1"/>
    <dgm:cxn modelId="{6811BE0E-DAC4-4F37-AFD9-719B29D9D66F}" type="presOf" srcId="{07A0D445-EC04-47CE-BD27-4D03465EF934}" destId="{C164F395-2CEC-44F0-B7E5-63717541949B}" srcOrd="1" destOrd="0" presId="urn:microsoft.com/office/officeart/2005/8/layout/orgChart1"/>
    <dgm:cxn modelId="{7D58673C-00FB-44C9-9B90-43557A9BA728}" type="presOf" srcId="{C957FAEC-DB65-4085-9AAF-FEAEDDDD2DEB}" destId="{6A94A56C-AAE1-42F7-825D-E8B85869C8BB}" srcOrd="0" destOrd="0" presId="urn:microsoft.com/office/officeart/2005/8/layout/orgChart1"/>
    <dgm:cxn modelId="{F484453F-D69F-471F-A75A-02B270037E1A}" type="presOf" srcId="{53AA2847-F162-40BC-9AE2-A84D628130BD}" destId="{A3364A96-BFAE-4EA2-A771-6E79591914FB}" srcOrd="0" destOrd="0" presId="urn:microsoft.com/office/officeart/2005/8/layout/orgChart1"/>
    <dgm:cxn modelId="{4027175E-389E-4965-B6E2-2F7537730330}" type="presOf" srcId="{E5EC69C9-952C-4599-B394-8771C0F4BF67}" destId="{5A97EB96-44ED-47DB-9BFE-891DD8E1D43E}" srcOrd="0" destOrd="0" presId="urn:microsoft.com/office/officeart/2005/8/layout/orgChart1"/>
    <dgm:cxn modelId="{6F310D41-9C5B-4A1F-8F51-34F3620C437F}" srcId="{07A0D445-EC04-47CE-BD27-4D03465EF934}" destId="{E73D0B89-1768-4CCA-AECC-F631ED9742EB}" srcOrd="3" destOrd="0" parTransId="{65B08E79-3A8D-427E-931F-745E7B43B026}" sibTransId="{EE088453-5423-4B1D-A62C-23DC63517876}"/>
    <dgm:cxn modelId="{FB22F161-491A-4116-8326-8375CC1EFCFD}" type="presOf" srcId="{A16708D4-7804-404A-822A-9901AD2860B2}" destId="{EC5D95CE-E1FE-40E2-AC34-3A33FD181186}" srcOrd="0" destOrd="0" presId="urn:microsoft.com/office/officeart/2005/8/layout/orgChart1"/>
    <dgm:cxn modelId="{0472E34B-A6DB-49B4-9A37-A5D1E9B84265}" type="presOf" srcId="{4E40A645-357B-4CD9-99EE-68108D8A7A89}" destId="{05BB4CCA-20AD-431F-B885-8C6763D03403}" srcOrd="1" destOrd="0" presId="urn:microsoft.com/office/officeart/2005/8/layout/orgChart1"/>
    <dgm:cxn modelId="{44825670-B67F-4CE1-A645-F11FC58C18AE}" type="presOf" srcId="{52735A40-4A66-418D-9572-F7B83145634D}" destId="{A498589A-E8B6-4D01-8392-9D96D8870783}" srcOrd="0" destOrd="0" presId="urn:microsoft.com/office/officeart/2005/8/layout/orgChart1"/>
    <dgm:cxn modelId="{EE0D7971-C988-4AE5-899E-962F8D1C3935}" type="presOf" srcId="{07A0D445-EC04-47CE-BD27-4D03465EF934}" destId="{4199C434-8E56-4078-8B15-3260FE918EB7}" srcOrd="0" destOrd="0" presId="urn:microsoft.com/office/officeart/2005/8/layout/orgChart1"/>
    <dgm:cxn modelId="{8141C273-287D-4D47-86A1-64382E89FA72}" type="presOf" srcId="{A65648A2-1B40-4BB0-827D-F9D2E343B307}" destId="{E97048CE-1823-4C03-98A4-EFEF1024094C}" srcOrd="0" destOrd="0" presId="urn:microsoft.com/office/officeart/2005/8/layout/orgChart1"/>
    <dgm:cxn modelId="{23BC0E75-2007-466B-BD97-0FEBD6109AF0}" type="presOf" srcId="{E73D0B89-1768-4CCA-AECC-F631ED9742EB}" destId="{2A419E37-4652-45F2-9EC7-E668200EE8AE}" srcOrd="1" destOrd="0" presId="urn:microsoft.com/office/officeart/2005/8/layout/orgChart1"/>
    <dgm:cxn modelId="{A403197B-0057-417B-A79D-5C040E883A12}" srcId="{07A0D445-EC04-47CE-BD27-4D03465EF934}" destId="{82618289-E1EB-4905-8A28-7E97F0549BCC}" srcOrd="4" destOrd="0" parTransId="{A16708D4-7804-404A-822A-9901AD2860B2}" sibTransId="{E5334111-FFDE-4EF1-90C5-A08A888BE90B}"/>
    <dgm:cxn modelId="{A54E0381-7F38-410A-9B87-22D7DBEEA349}" srcId="{C957FAEC-DB65-4085-9AAF-FEAEDDDD2DEB}" destId="{07A0D445-EC04-47CE-BD27-4D03465EF934}" srcOrd="0" destOrd="0" parTransId="{ABBF65B6-750B-49AC-87C0-79BF318E6999}" sibTransId="{2791B90B-FABF-427B-BD32-3A5CC37A4D25}"/>
    <dgm:cxn modelId="{BF927F93-390E-4085-8B61-75AC8615BB37}" type="presOf" srcId="{E73D0B89-1768-4CCA-AECC-F631ED9742EB}" destId="{0335775C-A635-4ADF-BB25-2E4877D7F7BA}" srcOrd="0" destOrd="0" presId="urn:microsoft.com/office/officeart/2005/8/layout/orgChart1"/>
    <dgm:cxn modelId="{80816EAC-73EA-4F52-BD01-D425623F580F}" srcId="{07A0D445-EC04-47CE-BD27-4D03465EF934}" destId="{E5EC69C9-952C-4599-B394-8771C0F4BF67}" srcOrd="0" destOrd="0" parTransId="{A65648A2-1B40-4BB0-827D-F9D2E343B307}" sibTransId="{498BA79A-813A-496E-B8E6-C13704A2A606}"/>
    <dgm:cxn modelId="{22A549B3-4392-4BD5-BB0D-4BE2DF11994B}" type="presOf" srcId="{82618289-E1EB-4905-8A28-7E97F0549BCC}" destId="{FCF7A8AB-0CFA-4A4C-BE94-BB48CDF553D2}" srcOrd="1" destOrd="0" presId="urn:microsoft.com/office/officeart/2005/8/layout/orgChart1"/>
    <dgm:cxn modelId="{A5823EBD-2016-451B-9F85-7487C6F17484}" type="presOf" srcId="{82618289-E1EB-4905-8A28-7E97F0549BCC}" destId="{D2DFC7AA-73B0-4777-B0F3-5D02AB3D673B}" srcOrd="0" destOrd="0" presId="urn:microsoft.com/office/officeart/2005/8/layout/orgChart1"/>
    <dgm:cxn modelId="{0D6F88CA-81C3-41D5-A75D-EEC74C3EA3B2}" type="presOf" srcId="{52735A40-4A66-418D-9572-F7B83145634D}" destId="{C87EFFA3-F726-4DC0-8986-6D9F6CC35FCD}" srcOrd="1" destOrd="0" presId="urn:microsoft.com/office/officeart/2005/8/layout/orgChart1"/>
    <dgm:cxn modelId="{81DC84CF-E072-43FF-BFFE-ABE19A4BC735}" type="presOf" srcId="{C4CE7A9B-0865-4625-B37F-58FF5CBF5164}" destId="{A0A3A70C-9AB1-40FE-BC41-2AEB9ED385D1}" srcOrd="0" destOrd="0" presId="urn:microsoft.com/office/officeart/2005/8/layout/orgChart1"/>
    <dgm:cxn modelId="{3B35E7D2-46AC-49D4-8F01-C8B10272FCED}" srcId="{07A0D445-EC04-47CE-BD27-4D03465EF934}" destId="{52735A40-4A66-418D-9572-F7B83145634D}" srcOrd="2" destOrd="0" parTransId="{53AA2847-F162-40BC-9AE2-A84D628130BD}" sibTransId="{918974E0-24C7-4675-B7F8-183DF81DF9B8}"/>
    <dgm:cxn modelId="{12DAC0E4-AAC4-449A-87BC-B92A6806EDBF}" srcId="{07A0D445-EC04-47CE-BD27-4D03465EF934}" destId="{4E40A645-357B-4CD9-99EE-68108D8A7A89}" srcOrd="1" destOrd="0" parTransId="{C4CE7A9B-0865-4625-B37F-58FF5CBF5164}" sibTransId="{098AC11C-5D1F-4FFF-8B3A-F30D47335840}"/>
    <dgm:cxn modelId="{77AB579A-620E-4855-AAC6-689925BAE6FE}" type="presParOf" srcId="{6A94A56C-AAE1-42F7-825D-E8B85869C8BB}" destId="{489515F2-7C2B-4520-945B-F9834FF04909}" srcOrd="0" destOrd="0" presId="urn:microsoft.com/office/officeart/2005/8/layout/orgChart1"/>
    <dgm:cxn modelId="{0B255471-CBE4-4420-9E3B-5D86CC5F94CE}" type="presParOf" srcId="{489515F2-7C2B-4520-945B-F9834FF04909}" destId="{01ADD1E5-6FB7-4C69-A51E-E28C667B6B0E}" srcOrd="0" destOrd="0" presId="urn:microsoft.com/office/officeart/2005/8/layout/orgChart1"/>
    <dgm:cxn modelId="{887AF4A2-A851-454F-8D08-D4A18532CAD6}" type="presParOf" srcId="{01ADD1E5-6FB7-4C69-A51E-E28C667B6B0E}" destId="{4199C434-8E56-4078-8B15-3260FE918EB7}" srcOrd="0" destOrd="0" presId="urn:microsoft.com/office/officeart/2005/8/layout/orgChart1"/>
    <dgm:cxn modelId="{4F4AE166-831B-48B5-AB75-48682361B7CB}" type="presParOf" srcId="{01ADD1E5-6FB7-4C69-A51E-E28C667B6B0E}" destId="{C164F395-2CEC-44F0-B7E5-63717541949B}" srcOrd="1" destOrd="0" presId="urn:microsoft.com/office/officeart/2005/8/layout/orgChart1"/>
    <dgm:cxn modelId="{5190C834-882C-4765-A6D9-9A866D724A12}" type="presParOf" srcId="{489515F2-7C2B-4520-945B-F9834FF04909}" destId="{74DAEC29-3EC1-45E5-8CAC-4A9BCD5EEB21}" srcOrd="1" destOrd="0" presId="urn:microsoft.com/office/officeart/2005/8/layout/orgChart1"/>
    <dgm:cxn modelId="{EC03A4C5-FB2F-4F1C-8AE2-9F55479ABFC1}" type="presParOf" srcId="{74DAEC29-3EC1-45E5-8CAC-4A9BCD5EEB21}" destId="{E97048CE-1823-4C03-98A4-EFEF1024094C}" srcOrd="0" destOrd="0" presId="urn:microsoft.com/office/officeart/2005/8/layout/orgChart1"/>
    <dgm:cxn modelId="{80EAB247-C5D0-4C17-BC6C-1F96F9FA8292}" type="presParOf" srcId="{74DAEC29-3EC1-45E5-8CAC-4A9BCD5EEB21}" destId="{7B874537-7B26-49FC-86C8-7E97590880ED}" srcOrd="1" destOrd="0" presId="urn:microsoft.com/office/officeart/2005/8/layout/orgChart1"/>
    <dgm:cxn modelId="{41621A80-2C65-4F6E-8FA2-4EF375E28B33}" type="presParOf" srcId="{7B874537-7B26-49FC-86C8-7E97590880ED}" destId="{0DBE0362-0F05-4E1B-9569-CE54D4739726}" srcOrd="0" destOrd="0" presId="urn:microsoft.com/office/officeart/2005/8/layout/orgChart1"/>
    <dgm:cxn modelId="{C4C29525-E7D7-4BD0-837F-40CF95E92A0E}" type="presParOf" srcId="{0DBE0362-0F05-4E1B-9569-CE54D4739726}" destId="{5A97EB96-44ED-47DB-9BFE-891DD8E1D43E}" srcOrd="0" destOrd="0" presId="urn:microsoft.com/office/officeart/2005/8/layout/orgChart1"/>
    <dgm:cxn modelId="{04A62562-8AAD-4F21-AC66-E17921D2CE51}" type="presParOf" srcId="{0DBE0362-0F05-4E1B-9569-CE54D4739726}" destId="{F2A07CD9-012A-4CA3-AE6A-838032E04677}" srcOrd="1" destOrd="0" presId="urn:microsoft.com/office/officeart/2005/8/layout/orgChart1"/>
    <dgm:cxn modelId="{882E739E-1E3B-48A6-92A2-CE8B1F3FA333}" type="presParOf" srcId="{7B874537-7B26-49FC-86C8-7E97590880ED}" destId="{89B53B52-4CA0-46D6-A240-6CB314C8DF93}" srcOrd="1" destOrd="0" presId="urn:microsoft.com/office/officeart/2005/8/layout/orgChart1"/>
    <dgm:cxn modelId="{9809B139-08FD-4719-9070-619B8DB2D376}" type="presParOf" srcId="{7B874537-7B26-49FC-86C8-7E97590880ED}" destId="{FE36A7DD-62A2-4B2A-AE1D-E9E669EA9D28}" srcOrd="2" destOrd="0" presId="urn:microsoft.com/office/officeart/2005/8/layout/orgChart1"/>
    <dgm:cxn modelId="{2F8CA76C-6327-49B9-A98D-96EDA0A52818}" type="presParOf" srcId="{74DAEC29-3EC1-45E5-8CAC-4A9BCD5EEB21}" destId="{A0A3A70C-9AB1-40FE-BC41-2AEB9ED385D1}" srcOrd="2" destOrd="0" presId="urn:microsoft.com/office/officeart/2005/8/layout/orgChart1"/>
    <dgm:cxn modelId="{DF24B99D-79B5-419A-9DBD-C7F13C32572D}" type="presParOf" srcId="{74DAEC29-3EC1-45E5-8CAC-4A9BCD5EEB21}" destId="{18814775-3009-4B8C-93FF-F739DE4D98F1}" srcOrd="3" destOrd="0" presId="urn:microsoft.com/office/officeart/2005/8/layout/orgChart1"/>
    <dgm:cxn modelId="{2AF44179-0B2D-4E15-A7A1-CC17B963A74A}" type="presParOf" srcId="{18814775-3009-4B8C-93FF-F739DE4D98F1}" destId="{55595EB3-9F27-4F5B-B687-04AFFD9DBE64}" srcOrd="0" destOrd="0" presId="urn:microsoft.com/office/officeart/2005/8/layout/orgChart1"/>
    <dgm:cxn modelId="{8CF8B695-C021-4B5A-A4E3-27339E5EF152}" type="presParOf" srcId="{55595EB3-9F27-4F5B-B687-04AFFD9DBE64}" destId="{B1494C04-AC11-4702-8B43-0AF64EB32F76}" srcOrd="0" destOrd="0" presId="urn:microsoft.com/office/officeart/2005/8/layout/orgChart1"/>
    <dgm:cxn modelId="{70677AD2-EEDF-4CC6-9425-4687F3375168}" type="presParOf" srcId="{55595EB3-9F27-4F5B-B687-04AFFD9DBE64}" destId="{05BB4CCA-20AD-431F-B885-8C6763D03403}" srcOrd="1" destOrd="0" presId="urn:microsoft.com/office/officeart/2005/8/layout/orgChart1"/>
    <dgm:cxn modelId="{B9C98533-CA18-441C-AFFC-6A6E6A2D1DC1}" type="presParOf" srcId="{18814775-3009-4B8C-93FF-F739DE4D98F1}" destId="{8562C506-492D-43DC-8FF2-5331FC325967}" srcOrd="1" destOrd="0" presId="urn:microsoft.com/office/officeart/2005/8/layout/orgChart1"/>
    <dgm:cxn modelId="{64246AFB-586E-40FE-94AD-5399A0875F5B}" type="presParOf" srcId="{18814775-3009-4B8C-93FF-F739DE4D98F1}" destId="{910F0023-93E0-4666-BF22-21F78A36863D}" srcOrd="2" destOrd="0" presId="urn:microsoft.com/office/officeart/2005/8/layout/orgChart1"/>
    <dgm:cxn modelId="{0C8D73EE-7FDA-4A49-AE58-DB2A9AE0BBD4}" type="presParOf" srcId="{74DAEC29-3EC1-45E5-8CAC-4A9BCD5EEB21}" destId="{A3364A96-BFAE-4EA2-A771-6E79591914FB}" srcOrd="4" destOrd="0" presId="urn:microsoft.com/office/officeart/2005/8/layout/orgChart1"/>
    <dgm:cxn modelId="{2C4AF2C4-E6B2-4990-945C-B1021FBF6174}" type="presParOf" srcId="{74DAEC29-3EC1-45E5-8CAC-4A9BCD5EEB21}" destId="{D3EC7EEF-10E4-45CF-A45C-EFD7FA0630B0}" srcOrd="5" destOrd="0" presId="urn:microsoft.com/office/officeart/2005/8/layout/orgChart1"/>
    <dgm:cxn modelId="{6E442129-4263-4797-A94A-0843B0BF7358}" type="presParOf" srcId="{D3EC7EEF-10E4-45CF-A45C-EFD7FA0630B0}" destId="{613EE8B6-A437-47C0-9721-8BBD2D47341C}" srcOrd="0" destOrd="0" presId="urn:microsoft.com/office/officeart/2005/8/layout/orgChart1"/>
    <dgm:cxn modelId="{EF78A6CE-44B9-4AAA-9E09-30029DDD092C}" type="presParOf" srcId="{613EE8B6-A437-47C0-9721-8BBD2D47341C}" destId="{A498589A-E8B6-4D01-8392-9D96D8870783}" srcOrd="0" destOrd="0" presId="urn:microsoft.com/office/officeart/2005/8/layout/orgChart1"/>
    <dgm:cxn modelId="{FD0FD7D4-B0B7-4699-915D-A7E69E6AD695}" type="presParOf" srcId="{613EE8B6-A437-47C0-9721-8BBD2D47341C}" destId="{C87EFFA3-F726-4DC0-8986-6D9F6CC35FCD}" srcOrd="1" destOrd="0" presId="urn:microsoft.com/office/officeart/2005/8/layout/orgChart1"/>
    <dgm:cxn modelId="{31E678A5-3369-45F4-8317-71C0A218CB01}" type="presParOf" srcId="{D3EC7EEF-10E4-45CF-A45C-EFD7FA0630B0}" destId="{9CA617A9-19CD-49CC-9048-E3165968052B}" srcOrd="1" destOrd="0" presId="urn:microsoft.com/office/officeart/2005/8/layout/orgChart1"/>
    <dgm:cxn modelId="{97E33FB2-CB14-4EFD-B282-12D6602F1709}" type="presParOf" srcId="{D3EC7EEF-10E4-45CF-A45C-EFD7FA0630B0}" destId="{1B1D2B6B-D979-4A74-B812-75C8B98C1298}" srcOrd="2" destOrd="0" presId="urn:microsoft.com/office/officeart/2005/8/layout/orgChart1"/>
    <dgm:cxn modelId="{1BC30E05-7E90-438F-B1AF-8BDC0D23F374}" type="presParOf" srcId="{74DAEC29-3EC1-45E5-8CAC-4A9BCD5EEB21}" destId="{3FC9C85D-FDF8-4C9B-B5E9-F838CC9FBF11}" srcOrd="6" destOrd="0" presId="urn:microsoft.com/office/officeart/2005/8/layout/orgChart1"/>
    <dgm:cxn modelId="{D3E84FF7-43A8-43D7-8E18-C9A899C542FC}" type="presParOf" srcId="{74DAEC29-3EC1-45E5-8CAC-4A9BCD5EEB21}" destId="{25F3F006-503B-48FA-987D-50F9E20772EB}" srcOrd="7" destOrd="0" presId="urn:microsoft.com/office/officeart/2005/8/layout/orgChart1"/>
    <dgm:cxn modelId="{0C6585CF-FB70-4844-8B33-702646364A20}" type="presParOf" srcId="{25F3F006-503B-48FA-987D-50F9E20772EB}" destId="{A7B7E91D-5DE3-4E23-9A16-7C6782D848C7}" srcOrd="0" destOrd="0" presId="urn:microsoft.com/office/officeart/2005/8/layout/orgChart1"/>
    <dgm:cxn modelId="{A6AC5968-A490-45AE-BA3A-420C98FD4BEF}" type="presParOf" srcId="{A7B7E91D-5DE3-4E23-9A16-7C6782D848C7}" destId="{0335775C-A635-4ADF-BB25-2E4877D7F7BA}" srcOrd="0" destOrd="0" presId="urn:microsoft.com/office/officeart/2005/8/layout/orgChart1"/>
    <dgm:cxn modelId="{441E7C7E-D658-4A7E-B4E7-C0ED705E8FA3}" type="presParOf" srcId="{A7B7E91D-5DE3-4E23-9A16-7C6782D848C7}" destId="{2A419E37-4652-45F2-9EC7-E668200EE8AE}" srcOrd="1" destOrd="0" presId="urn:microsoft.com/office/officeart/2005/8/layout/orgChart1"/>
    <dgm:cxn modelId="{81817FD1-A5B7-4ABF-B148-1038DCD267AC}" type="presParOf" srcId="{25F3F006-503B-48FA-987D-50F9E20772EB}" destId="{C51F89E7-BF17-4CED-B667-503A7313899F}" srcOrd="1" destOrd="0" presId="urn:microsoft.com/office/officeart/2005/8/layout/orgChart1"/>
    <dgm:cxn modelId="{488AEEE2-C3AC-46FA-9F70-BCB8D119E84D}" type="presParOf" srcId="{25F3F006-503B-48FA-987D-50F9E20772EB}" destId="{C0B18376-E512-4938-B17A-91A7A0EC0C83}" srcOrd="2" destOrd="0" presId="urn:microsoft.com/office/officeart/2005/8/layout/orgChart1"/>
    <dgm:cxn modelId="{19AD2325-F14B-402D-BE9F-84D7DDE0A462}" type="presParOf" srcId="{74DAEC29-3EC1-45E5-8CAC-4A9BCD5EEB21}" destId="{EC5D95CE-E1FE-40E2-AC34-3A33FD181186}" srcOrd="8" destOrd="0" presId="urn:microsoft.com/office/officeart/2005/8/layout/orgChart1"/>
    <dgm:cxn modelId="{E2DA3655-5831-46F0-A922-A0EA9DB07603}" type="presParOf" srcId="{74DAEC29-3EC1-45E5-8CAC-4A9BCD5EEB21}" destId="{0C3B6885-C71D-4825-AD1A-D16CF4C912AC}" srcOrd="9" destOrd="0" presId="urn:microsoft.com/office/officeart/2005/8/layout/orgChart1"/>
    <dgm:cxn modelId="{E8654CD4-F181-4709-8EEB-D844214EC043}" type="presParOf" srcId="{0C3B6885-C71D-4825-AD1A-D16CF4C912AC}" destId="{3970DD04-165A-41C8-9EA5-AAE20005F6B2}" srcOrd="0" destOrd="0" presId="urn:microsoft.com/office/officeart/2005/8/layout/orgChart1"/>
    <dgm:cxn modelId="{877825A4-2CA6-4298-9B23-635E40C670BF}" type="presParOf" srcId="{3970DD04-165A-41C8-9EA5-AAE20005F6B2}" destId="{D2DFC7AA-73B0-4777-B0F3-5D02AB3D673B}" srcOrd="0" destOrd="0" presId="urn:microsoft.com/office/officeart/2005/8/layout/orgChart1"/>
    <dgm:cxn modelId="{8049F9F0-FD45-422B-BB41-979BBA03DA57}" type="presParOf" srcId="{3970DD04-165A-41C8-9EA5-AAE20005F6B2}" destId="{FCF7A8AB-0CFA-4A4C-BE94-BB48CDF553D2}" srcOrd="1" destOrd="0" presId="urn:microsoft.com/office/officeart/2005/8/layout/orgChart1"/>
    <dgm:cxn modelId="{9B17063C-5EC4-4873-B432-3DFD34E3F6DE}" type="presParOf" srcId="{0C3B6885-C71D-4825-AD1A-D16CF4C912AC}" destId="{9B9FC18D-F9B3-4702-8971-4D270B2023F3}" srcOrd="1" destOrd="0" presId="urn:microsoft.com/office/officeart/2005/8/layout/orgChart1"/>
    <dgm:cxn modelId="{C3E9F595-FF60-4A28-B478-F9BE898F506F}" type="presParOf" srcId="{0C3B6885-C71D-4825-AD1A-D16CF4C912AC}" destId="{57FFE38E-79B5-437B-927A-AB2E65E86E1C}" srcOrd="2" destOrd="0" presId="urn:microsoft.com/office/officeart/2005/8/layout/orgChart1"/>
    <dgm:cxn modelId="{321A19F8-AD7B-4379-ACD7-D10393DF072B}" type="presParOf" srcId="{489515F2-7C2B-4520-945B-F9834FF04909}" destId="{19A1A37A-25A3-43EB-8316-953A2C1DAF5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632E30-8EE6-4950-ADD9-92E6009F35BA}" type="doc">
      <dgm:prSet loTypeId="urn:microsoft.com/office/officeart/2009/3/layout/HorizontalOrganizationChart" loCatId="hierarchy" qsTypeId="urn:microsoft.com/office/officeart/2005/8/quickstyle/simple1" qsCatId="simple" csTypeId="urn:microsoft.com/office/officeart/2005/8/colors/accent3_5" csCatId="accent3" phldr="1"/>
      <dgm:spPr/>
      <dgm:t>
        <a:bodyPr/>
        <a:lstStyle/>
        <a:p>
          <a:endParaRPr lang="en-GB"/>
        </a:p>
      </dgm:t>
    </dgm:pt>
    <dgm:pt modelId="{2098E99B-1B08-4A34-8AFE-EDB044E3212B}">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Requirements Quality</a:t>
          </a:r>
          <a:endParaRPr lang="en-GB" dirty="0">
            <a:solidFill>
              <a:schemeClr val="tx1"/>
            </a:solidFill>
            <a:effectLst>
              <a:outerShdw blurRad="38100" dist="38100" dir="2700000" algn="tl">
                <a:srgbClr val="000000">
                  <a:alpha val="43137"/>
                </a:srgbClr>
              </a:outerShdw>
            </a:effectLst>
          </a:endParaRPr>
        </a:p>
      </dgm:t>
    </dgm:pt>
    <dgm:pt modelId="{5A7C4864-608F-4374-B3DA-19B598A62213}" type="parTrans" cxnId="{7DA16784-9312-4039-904B-77C54D3BA0C4}">
      <dgm:prSet/>
      <dgm:spPr/>
      <dgm:t>
        <a:bodyPr/>
        <a:lstStyle/>
        <a:p>
          <a:endParaRPr lang="en-GB"/>
        </a:p>
      </dgm:t>
    </dgm:pt>
    <dgm:pt modelId="{0157EDD0-E96A-4931-8774-8BFF0D286E7B}" type="sibTrans" cxnId="{7DA16784-9312-4039-904B-77C54D3BA0C4}">
      <dgm:prSet/>
      <dgm:spPr/>
      <dgm:t>
        <a:bodyPr/>
        <a:lstStyle/>
        <a:p>
          <a:endParaRPr lang="en-GB"/>
        </a:p>
      </dgm:t>
    </dgm:pt>
    <dgm:pt modelId="{4F4665DF-8832-4ACA-B5D8-F6705E6FC7F8}">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Level of User Knowledge</a:t>
          </a:r>
          <a:endParaRPr lang="en-GB" dirty="0">
            <a:solidFill>
              <a:schemeClr val="tx1"/>
            </a:solidFill>
            <a:effectLst>
              <a:outerShdw blurRad="38100" dist="38100" dir="2700000" algn="tl">
                <a:srgbClr val="000000">
                  <a:alpha val="43137"/>
                </a:srgbClr>
              </a:outerShdw>
            </a:effectLst>
          </a:endParaRPr>
        </a:p>
      </dgm:t>
    </dgm:pt>
    <dgm:pt modelId="{5A4D6B26-6331-4F81-9068-BFEA9A13685F}" type="parTrans" cxnId="{A47D2C90-F93A-4BD4-ADED-2439EABC6DCA}">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DDBED74D-62B6-40B9-A92A-A2F0C8CB4535}" type="sibTrans" cxnId="{A47D2C90-F93A-4BD4-ADED-2439EABC6DCA}">
      <dgm:prSet/>
      <dgm:spPr/>
      <dgm:t>
        <a:bodyPr/>
        <a:lstStyle/>
        <a:p>
          <a:endParaRPr lang="en-GB"/>
        </a:p>
      </dgm:t>
    </dgm:pt>
    <dgm:pt modelId="{416D5ED4-1757-47B2-B06D-3B2FB76051D9}">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Organizational</a:t>
          </a:r>
        </a:p>
        <a:p>
          <a:r>
            <a:rPr lang="en-US">
              <a:solidFill>
                <a:schemeClr val="tx1"/>
              </a:solidFill>
              <a:effectLst>
                <a:outerShdw blurRad="38100" dist="38100" dir="2700000" algn="tl">
                  <a:srgbClr val="000000">
                    <a:alpha val="43137"/>
                  </a:srgbClr>
                </a:outerShdw>
              </a:effectLst>
            </a:rPr>
            <a:t>Uniqueness</a:t>
          </a:r>
          <a:endParaRPr lang="en-GB" dirty="0">
            <a:solidFill>
              <a:schemeClr val="tx1"/>
            </a:solidFill>
            <a:effectLst>
              <a:outerShdw blurRad="38100" dist="38100" dir="2700000" algn="tl">
                <a:srgbClr val="000000">
                  <a:alpha val="43137"/>
                </a:srgbClr>
              </a:outerShdw>
            </a:effectLst>
          </a:endParaRPr>
        </a:p>
      </dgm:t>
    </dgm:pt>
    <dgm:pt modelId="{B0C88A9A-6A9D-4DD0-B2BC-25F05C4ADC0C}" type="parTrans" cxnId="{0D5AAFD1-58C7-46E8-AFCC-D737488D3954}">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7701D262-2148-4941-B78B-E44581119D24}" type="sibTrans" cxnId="{0D5AAFD1-58C7-46E8-AFCC-D737488D3954}">
      <dgm:prSet/>
      <dgm:spPr/>
      <dgm:t>
        <a:bodyPr/>
        <a:lstStyle/>
        <a:p>
          <a:endParaRPr lang="en-GB"/>
        </a:p>
      </dgm:t>
    </dgm:pt>
    <dgm:pt modelId="{776CD4F8-DF84-4C21-BDC9-AED5DBEAAA67}">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Use</a:t>
          </a:r>
          <a:endParaRPr lang="en-GB" dirty="0">
            <a:solidFill>
              <a:schemeClr val="tx1"/>
            </a:solidFill>
            <a:effectLst>
              <a:outerShdw blurRad="38100" dist="38100" dir="2700000" algn="tl">
                <a:srgbClr val="000000">
                  <a:alpha val="43137"/>
                </a:srgbClr>
              </a:outerShdw>
            </a:effectLst>
          </a:endParaRPr>
        </a:p>
      </dgm:t>
    </dgm:pt>
    <dgm:pt modelId="{7593C8A1-90B0-484A-82D5-438A68139A47}" type="parTrans" cxnId="{DCBA7A53-86CF-4B61-857D-08C1475EF944}">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5D1CE8EE-FD6B-40A2-88D8-1B3C8BB8EFC4}" type="sibTrans" cxnId="{DCBA7A53-86CF-4B61-857D-08C1475EF944}">
      <dgm:prSet/>
      <dgm:spPr/>
      <dgm:t>
        <a:bodyPr/>
        <a:lstStyle/>
        <a:p>
          <a:endParaRPr lang="en-GB"/>
        </a:p>
      </dgm:t>
    </dgm:pt>
    <dgm:pt modelId="{DD96CCC4-B13D-4F8E-AED5-A3ED1939D033}">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User Concentration</a:t>
          </a:r>
          <a:endParaRPr lang="en-GB" dirty="0">
            <a:solidFill>
              <a:schemeClr val="tx1"/>
            </a:solidFill>
            <a:effectLst>
              <a:outerShdw blurRad="38100" dist="38100" dir="2700000" algn="tl">
                <a:srgbClr val="000000">
                  <a:alpha val="43137"/>
                </a:srgbClr>
              </a:outerShdw>
            </a:effectLst>
          </a:endParaRPr>
        </a:p>
      </dgm:t>
    </dgm:pt>
    <dgm:pt modelId="{4598B0C8-EA0B-49E3-B4B8-69374F7873AC}" type="parTrans" cxnId="{409CC966-07FE-420E-92AE-7BC32CC6B40F}">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E19DB368-43B7-49E8-A4C0-36DBAEB581A2}" type="sibTrans" cxnId="{409CC966-07FE-420E-92AE-7BC32CC6B40F}">
      <dgm:prSet/>
      <dgm:spPr/>
      <dgm:t>
        <a:bodyPr/>
        <a:lstStyle/>
        <a:p>
          <a:endParaRPr lang="en-GB"/>
        </a:p>
      </dgm:t>
    </dgm:pt>
    <dgm:pt modelId="{C68D5BAB-5657-496A-9524-F7EC2632531E}">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Senior Leadership Engagement</a:t>
          </a:r>
          <a:endParaRPr lang="en-GB" dirty="0">
            <a:solidFill>
              <a:schemeClr val="tx1"/>
            </a:solidFill>
            <a:effectLst>
              <a:outerShdw blurRad="38100" dist="38100" dir="2700000" algn="tl">
                <a:srgbClr val="000000">
                  <a:alpha val="43137"/>
                </a:srgbClr>
              </a:outerShdw>
            </a:effectLst>
          </a:endParaRPr>
        </a:p>
      </dgm:t>
    </dgm:pt>
    <dgm:pt modelId="{F80F0910-FF85-43ED-B513-553B5A159B64}" type="parTrans" cxnId="{1981AB4B-BC65-48A4-B645-998B4651303C}">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BF548EA2-D1F8-4E67-AA51-4E474EB8F20B}" type="sibTrans" cxnId="{1981AB4B-BC65-48A4-B645-998B4651303C}">
      <dgm:prSet/>
      <dgm:spPr/>
      <dgm:t>
        <a:bodyPr/>
        <a:lstStyle/>
        <a:p>
          <a:endParaRPr lang="en-GB"/>
        </a:p>
      </dgm:t>
    </dgm:pt>
    <dgm:pt modelId="{5E13FB60-FCB2-49C3-8787-C187E0F4A09F}">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Requirements Trade Space</a:t>
          </a:r>
          <a:endParaRPr lang="en-GB" dirty="0">
            <a:solidFill>
              <a:schemeClr val="tx1"/>
            </a:solidFill>
            <a:effectLst>
              <a:outerShdw blurRad="38100" dist="38100" dir="2700000" algn="tl">
                <a:srgbClr val="000000">
                  <a:alpha val="43137"/>
                </a:srgbClr>
              </a:outerShdw>
            </a:effectLst>
          </a:endParaRPr>
        </a:p>
      </dgm:t>
    </dgm:pt>
    <dgm:pt modelId="{328DFB4F-7781-4F31-A112-4BF75317AB3C}" type="parTrans" cxnId="{591BDFF2-56C3-4FDC-B15B-79CA7ED70B00}">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64A135B8-18EE-4FC0-A1F6-EF7F5D5398EE}" type="sibTrans" cxnId="{591BDFF2-56C3-4FDC-B15B-79CA7ED70B00}">
      <dgm:prSet/>
      <dgm:spPr/>
      <dgm:t>
        <a:bodyPr/>
        <a:lstStyle/>
        <a:p>
          <a:endParaRPr lang="en-GB"/>
        </a:p>
      </dgm:t>
    </dgm:pt>
    <dgm:pt modelId="{EEDFC654-23DC-4435-A1C7-CFDB90C7B635}">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Skill Level</a:t>
          </a:r>
          <a:endParaRPr lang="en-GB" dirty="0">
            <a:solidFill>
              <a:schemeClr val="tx1"/>
            </a:solidFill>
            <a:effectLst>
              <a:outerShdw blurRad="38100" dist="38100" dir="2700000" algn="tl">
                <a:srgbClr val="000000">
                  <a:alpha val="43137"/>
                </a:srgbClr>
              </a:outerShdw>
            </a:effectLst>
          </a:endParaRPr>
        </a:p>
      </dgm:t>
    </dgm:pt>
    <dgm:pt modelId="{41E662ED-F59A-4DDB-8A6F-6CDD66E8C4DA}" type="parTrans" cxnId="{9F46BD93-D8A7-4B10-8A2D-0514A4E767A7}">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932F44A9-D397-4035-96CA-C1CF948D3EB4}" type="sibTrans" cxnId="{9F46BD93-D8A7-4B10-8A2D-0514A4E767A7}">
      <dgm:prSet/>
      <dgm:spPr/>
      <dgm:t>
        <a:bodyPr/>
        <a:lstStyle/>
        <a:p>
          <a:endParaRPr lang="en-GB"/>
        </a:p>
      </dgm:t>
    </dgm:pt>
    <dgm:pt modelId="{142A8946-3113-41CE-AC4C-B2E14CB68C9E}">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Doctrine/Procedure Level</a:t>
          </a:r>
          <a:endParaRPr lang="en-GB" dirty="0">
            <a:solidFill>
              <a:schemeClr val="tx1"/>
            </a:solidFill>
            <a:effectLst>
              <a:outerShdw blurRad="38100" dist="38100" dir="2700000" algn="tl">
                <a:srgbClr val="000000">
                  <a:alpha val="43137"/>
                </a:srgbClr>
              </a:outerShdw>
            </a:effectLst>
          </a:endParaRPr>
        </a:p>
      </dgm:t>
    </dgm:pt>
    <dgm:pt modelId="{47306FDB-1C4C-40DE-8A54-69AB13FFCAF9}" type="parTrans" cxnId="{17A3052B-47BD-49D5-914D-1EC5A32F38BA}">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CC6A696E-9D9E-4847-A59B-10AEC86A60CE}" type="sibTrans" cxnId="{17A3052B-47BD-49D5-914D-1EC5A32F38BA}">
      <dgm:prSet/>
      <dgm:spPr/>
      <dgm:t>
        <a:bodyPr/>
        <a:lstStyle/>
        <a:p>
          <a:endParaRPr lang="en-GB"/>
        </a:p>
      </dgm:t>
    </dgm:pt>
    <dgm:pt modelId="{46A0C7F7-6E78-4801-B046-8C5BFC78C350}">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Existing Use</a:t>
          </a:r>
          <a:endParaRPr lang="en-GB" dirty="0">
            <a:solidFill>
              <a:schemeClr val="tx1"/>
            </a:solidFill>
            <a:effectLst>
              <a:outerShdw blurRad="38100" dist="38100" dir="2700000" algn="tl">
                <a:srgbClr val="000000">
                  <a:alpha val="43137"/>
                </a:srgbClr>
              </a:outerShdw>
            </a:effectLst>
          </a:endParaRPr>
        </a:p>
      </dgm:t>
    </dgm:pt>
    <dgm:pt modelId="{A6AB5CB7-A61C-4C40-A8B8-1C108E8F21E2}" type="parTrans" cxnId="{56355BBD-BE49-45ED-9879-64FA6AD101EF}">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24579BB6-2C49-46A8-974A-D112366A6AE5}" type="sibTrans" cxnId="{56355BBD-BE49-45ED-9879-64FA6AD101EF}">
      <dgm:prSet/>
      <dgm:spPr/>
      <dgm:t>
        <a:bodyPr/>
        <a:lstStyle/>
        <a:p>
          <a:endParaRPr lang="en-GB"/>
        </a:p>
      </dgm:t>
    </dgm:pt>
    <dgm:pt modelId="{FDB950F3-2D6A-449B-BC75-7D76F727F5BE}">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Frequency</a:t>
          </a:r>
          <a:endParaRPr lang="en-GB" dirty="0">
            <a:solidFill>
              <a:schemeClr val="tx1"/>
            </a:solidFill>
            <a:effectLst>
              <a:outerShdw blurRad="38100" dist="38100" dir="2700000" algn="tl">
                <a:srgbClr val="000000">
                  <a:alpha val="43137"/>
                </a:srgbClr>
              </a:outerShdw>
            </a:effectLst>
          </a:endParaRPr>
        </a:p>
      </dgm:t>
    </dgm:pt>
    <dgm:pt modelId="{65C8B4AA-C6C6-4B9F-B85B-8AFB020ADE55}" type="parTrans" cxnId="{EC6AA885-B339-42DF-A28B-E90856008695}">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FAA0A823-1E73-4FE8-9DD5-9D7D36471964}" type="sibTrans" cxnId="{EC6AA885-B339-42DF-A28B-E90856008695}">
      <dgm:prSet/>
      <dgm:spPr/>
      <dgm:t>
        <a:bodyPr/>
        <a:lstStyle/>
        <a:p>
          <a:endParaRPr lang="en-GB"/>
        </a:p>
      </dgm:t>
    </dgm:pt>
    <dgm:pt modelId="{F02322F8-6EA0-4C5C-98AF-58949DF821BF}">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Consistency</a:t>
          </a:r>
          <a:endParaRPr lang="en-GB" dirty="0">
            <a:solidFill>
              <a:schemeClr val="tx1"/>
            </a:solidFill>
            <a:effectLst>
              <a:outerShdw blurRad="38100" dist="38100" dir="2700000" algn="tl">
                <a:srgbClr val="000000">
                  <a:alpha val="43137"/>
                </a:srgbClr>
              </a:outerShdw>
            </a:effectLst>
          </a:endParaRPr>
        </a:p>
      </dgm:t>
    </dgm:pt>
    <dgm:pt modelId="{A60995F4-F54B-4F21-80BC-1D143A18E0AD}" type="parTrans" cxnId="{75ADD705-1704-4002-BEC5-5DABF484632B}">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10255226-E4CC-4B7E-B54E-84C90E0B8408}" type="sibTrans" cxnId="{75ADD705-1704-4002-BEC5-5DABF484632B}">
      <dgm:prSet/>
      <dgm:spPr/>
      <dgm:t>
        <a:bodyPr/>
        <a:lstStyle/>
        <a:p>
          <a:endParaRPr lang="en-GB"/>
        </a:p>
      </dgm:t>
    </dgm:pt>
    <dgm:pt modelId="{CC548E1C-4B38-47F6-A0D1-1DDDC1384F94}">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New Mission/Task</a:t>
          </a:r>
          <a:endParaRPr lang="en-GB" dirty="0">
            <a:solidFill>
              <a:schemeClr val="tx1"/>
            </a:solidFill>
            <a:effectLst>
              <a:outerShdw blurRad="38100" dist="38100" dir="2700000" algn="tl">
                <a:srgbClr val="000000">
                  <a:alpha val="43137"/>
                </a:srgbClr>
              </a:outerShdw>
            </a:effectLst>
          </a:endParaRPr>
        </a:p>
      </dgm:t>
    </dgm:pt>
    <dgm:pt modelId="{285F4F00-1546-4FC2-8BEE-8A7C61CEEE2C}" type="parTrans" cxnId="{775D0A0C-8F92-4B9F-84F7-96C82E43CB5A}">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EADF20F0-A185-4829-A1D8-15D859C497F5}" type="sibTrans" cxnId="{775D0A0C-8F92-4B9F-84F7-96C82E43CB5A}">
      <dgm:prSet/>
      <dgm:spPr/>
      <dgm:t>
        <a:bodyPr/>
        <a:lstStyle/>
        <a:p>
          <a:endParaRPr lang="en-GB"/>
        </a:p>
      </dgm:t>
    </dgm:pt>
    <dgm:pt modelId="{5E9A95DD-4801-4A62-AB8C-7D9A6404E6D1}">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Centralized</a:t>
          </a:r>
          <a:endParaRPr lang="en-GB" dirty="0">
            <a:solidFill>
              <a:schemeClr val="tx1"/>
            </a:solidFill>
            <a:effectLst>
              <a:outerShdw blurRad="38100" dist="38100" dir="2700000" algn="tl">
                <a:srgbClr val="000000">
                  <a:alpha val="43137"/>
                </a:srgbClr>
              </a:outerShdw>
            </a:effectLst>
          </a:endParaRPr>
        </a:p>
      </dgm:t>
    </dgm:pt>
    <dgm:pt modelId="{7EB026A0-1F1B-403F-95E7-4931E7C55591}" type="parTrans" cxnId="{4984A3C1-A5EB-4ED1-8CCF-57FECD3CCCE1}">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57BEB7C5-9D00-4968-89C2-77C830475E0C}" type="sibTrans" cxnId="{4984A3C1-A5EB-4ED1-8CCF-57FECD3CCCE1}">
      <dgm:prSet/>
      <dgm:spPr/>
      <dgm:t>
        <a:bodyPr/>
        <a:lstStyle/>
        <a:p>
          <a:endParaRPr lang="en-GB"/>
        </a:p>
      </dgm:t>
    </dgm:pt>
    <dgm:pt modelId="{DB2A2F75-0B03-48D0-B7A9-8A7DC74A7E92}">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Distributed</a:t>
          </a:r>
          <a:endParaRPr lang="en-GB" dirty="0">
            <a:solidFill>
              <a:schemeClr val="tx1"/>
            </a:solidFill>
            <a:effectLst>
              <a:outerShdw blurRad="38100" dist="38100" dir="2700000" algn="tl">
                <a:srgbClr val="000000">
                  <a:alpha val="43137"/>
                </a:srgbClr>
              </a:outerShdw>
            </a:effectLst>
          </a:endParaRPr>
        </a:p>
      </dgm:t>
    </dgm:pt>
    <dgm:pt modelId="{8D5D1BA0-ECE2-4D39-8AA2-6EC4863035CD}" type="parTrans" cxnId="{A564BA45-3DB9-4EAA-9A1A-BBDD021EBF41}">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0A0EDDA0-3D63-4C19-B1DE-610C7524FB9F}" type="sibTrans" cxnId="{A564BA45-3DB9-4EAA-9A1A-BBDD021EBF41}">
      <dgm:prSet/>
      <dgm:spPr/>
      <dgm:t>
        <a:bodyPr/>
        <a:lstStyle/>
        <a:p>
          <a:endParaRPr lang="en-GB"/>
        </a:p>
      </dgm:t>
    </dgm:pt>
    <dgm:pt modelId="{F0B64E2A-6F54-4D17-9A0C-43BD165FCCBC}">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High</a:t>
          </a:r>
          <a:endParaRPr lang="en-GB" dirty="0">
            <a:solidFill>
              <a:schemeClr val="tx1"/>
            </a:solidFill>
            <a:effectLst>
              <a:outerShdw blurRad="38100" dist="38100" dir="2700000" algn="tl">
                <a:srgbClr val="000000">
                  <a:alpha val="43137"/>
                </a:srgbClr>
              </a:outerShdw>
            </a:effectLst>
          </a:endParaRPr>
        </a:p>
      </dgm:t>
    </dgm:pt>
    <dgm:pt modelId="{B27BC331-3A59-4055-8BE9-D9BE7FBDA0DE}" type="parTrans" cxnId="{55B477F1-3AC8-42FD-B99A-1736AD608EF2}">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1A548B11-841D-4FAB-B727-C94442B7DA65}" type="sibTrans" cxnId="{55B477F1-3AC8-42FD-B99A-1736AD608EF2}">
      <dgm:prSet/>
      <dgm:spPr/>
      <dgm:t>
        <a:bodyPr/>
        <a:lstStyle/>
        <a:p>
          <a:endParaRPr lang="en-GB"/>
        </a:p>
      </dgm:t>
    </dgm:pt>
    <dgm:pt modelId="{D80E0CA8-5568-4736-ACDB-843DDFFF9BAE}">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Low</a:t>
          </a:r>
          <a:endParaRPr lang="en-GB" dirty="0">
            <a:solidFill>
              <a:schemeClr val="tx1"/>
            </a:solidFill>
            <a:effectLst>
              <a:outerShdw blurRad="38100" dist="38100" dir="2700000" algn="tl">
                <a:srgbClr val="000000">
                  <a:alpha val="43137"/>
                </a:srgbClr>
              </a:outerShdw>
            </a:effectLst>
          </a:endParaRPr>
        </a:p>
      </dgm:t>
    </dgm:pt>
    <dgm:pt modelId="{F39B7436-E8E4-45A7-A404-F30A9E520553}" type="parTrans" cxnId="{E974F628-5598-4D1B-AFD0-946947C8D1EB}">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1CC1761C-A9DE-42DB-B5B8-241B76082215}" type="sibTrans" cxnId="{E974F628-5598-4D1B-AFD0-946947C8D1EB}">
      <dgm:prSet/>
      <dgm:spPr/>
      <dgm:t>
        <a:bodyPr/>
        <a:lstStyle/>
        <a:p>
          <a:endParaRPr lang="en-GB"/>
        </a:p>
      </dgm:t>
    </dgm:pt>
    <dgm:pt modelId="{7CE60A33-3AA7-4896-AE0B-59B09FAD5F2A}">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Flexible</a:t>
          </a:r>
          <a:endParaRPr lang="en-GB" dirty="0">
            <a:solidFill>
              <a:schemeClr val="tx1"/>
            </a:solidFill>
            <a:effectLst>
              <a:outerShdw blurRad="38100" dist="38100" dir="2700000" algn="tl">
                <a:srgbClr val="000000">
                  <a:alpha val="43137"/>
                </a:srgbClr>
              </a:outerShdw>
            </a:effectLst>
          </a:endParaRPr>
        </a:p>
      </dgm:t>
    </dgm:pt>
    <dgm:pt modelId="{821DAD83-D53F-467C-A22C-6BBA2D8289D7}" type="parTrans" cxnId="{316F4249-863D-4906-AC0D-ABB914AE6641}">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3B720B1F-81D1-4757-B87F-1143A40BB342}" type="sibTrans" cxnId="{316F4249-863D-4906-AC0D-ABB914AE6641}">
      <dgm:prSet/>
      <dgm:spPr/>
      <dgm:t>
        <a:bodyPr/>
        <a:lstStyle/>
        <a:p>
          <a:endParaRPr lang="en-GB"/>
        </a:p>
      </dgm:t>
    </dgm:pt>
    <dgm:pt modelId="{F32551AD-C354-48B2-AC4D-2C351D81C3DE}">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Inflexible</a:t>
          </a:r>
          <a:endParaRPr lang="en-GB" dirty="0">
            <a:solidFill>
              <a:schemeClr val="tx1"/>
            </a:solidFill>
            <a:effectLst>
              <a:outerShdw blurRad="38100" dist="38100" dir="2700000" algn="tl">
                <a:srgbClr val="000000">
                  <a:alpha val="43137"/>
                </a:srgbClr>
              </a:outerShdw>
            </a:effectLst>
          </a:endParaRPr>
        </a:p>
      </dgm:t>
    </dgm:pt>
    <dgm:pt modelId="{20332957-D84A-418E-99AA-081DB0051572}" type="parTrans" cxnId="{FAAD54C2-AF9F-4605-B18D-6DAA74FBC52A}">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599DE3A6-4514-4D2C-BAE0-FF80071B19C5}" type="sibTrans" cxnId="{FAAD54C2-AF9F-4605-B18D-6DAA74FBC52A}">
      <dgm:prSet/>
      <dgm:spPr/>
      <dgm:t>
        <a:bodyPr/>
        <a:lstStyle/>
        <a:p>
          <a:endParaRPr lang="en-GB"/>
        </a:p>
      </dgm:t>
    </dgm:pt>
    <dgm:pt modelId="{4A1C58F1-4260-42EF-837C-CEA7F5AF1F01}">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High</a:t>
          </a:r>
          <a:endParaRPr lang="en-GB" dirty="0">
            <a:solidFill>
              <a:schemeClr val="tx1"/>
            </a:solidFill>
            <a:effectLst>
              <a:outerShdw blurRad="38100" dist="38100" dir="2700000" algn="tl">
                <a:srgbClr val="000000">
                  <a:alpha val="43137"/>
                </a:srgbClr>
              </a:outerShdw>
            </a:effectLst>
          </a:endParaRPr>
        </a:p>
      </dgm:t>
    </dgm:pt>
    <dgm:pt modelId="{499E272B-852C-4A21-8BAA-2474EE82A35B}" type="parTrans" cxnId="{A00664DA-5F8B-4DF7-868A-A4276EF4A63C}">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D3DBD482-D549-42BC-8140-56DD468561BB}" type="sibTrans" cxnId="{A00664DA-5F8B-4DF7-868A-A4276EF4A63C}">
      <dgm:prSet/>
      <dgm:spPr/>
      <dgm:t>
        <a:bodyPr/>
        <a:lstStyle/>
        <a:p>
          <a:endParaRPr lang="en-GB"/>
        </a:p>
      </dgm:t>
    </dgm:pt>
    <dgm:pt modelId="{BE6C2CC2-FB77-4D8F-814B-1BD088AD4A68}">
      <dgm:prSet phldrT="[Tex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r>
            <a:rPr lang="en-US">
              <a:solidFill>
                <a:schemeClr val="tx1"/>
              </a:solidFill>
              <a:effectLst>
                <a:outerShdw blurRad="38100" dist="38100" dir="2700000" algn="tl">
                  <a:srgbClr val="000000">
                    <a:alpha val="43137"/>
                  </a:srgbClr>
                </a:outerShdw>
              </a:effectLst>
            </a:rPr>
            <a:t>Low</a:t>
          </a:r>
          <a:endParaRPr lang="en-GB" dirty="0">
            <a:solidFill>
              <a:schemeClr val="tx1"/>
            </a:solidFill>
            <a:effectLst>
              <a:outerShdw blurRad="38100" dist="38100" dir="2700000" algn="tl">
                <a:srgbClr val="000000">
                  <a:alpha val="43137"/>
                </a:srgbClr>
              </a:outerShdw>
            </a:effectLst>
          </a:endParaRPr>
        </a:p>
      </dgm:t>
    </dgm:pt>
    <dgm:pt modelId="{54B16D7E-C9B0-42ED-8DF8-815FF81F9B07}" type="parTrans" cxnId="{A188BB73-FE93-42F2-BA04-F1DD6028C3A5}">
      <dgm:prSet>
        <dgm:style>
          <a:lnRef idx="1">
            <a:schemeClr val="accent5"/>
          </a:lnRef>
          <a:fillRef idx="2">
            <a:schemeClr val="accent5"/>
          </a:fillRef>
          <a:effectRef idx="1">
            <a:schemeClr val="accent5"/>
          </a:effectRef>
          <a:fontRef idx="minor">
            <a:schemeClr val="dk1"/>
          </a:fontRef>
        </dgm:style>
      </dgm:prSet>
      <dgm:spPr>
        <a:solidFill>
          <a:schemeClr val="accent6">
            <a:lumMod val="20000"/>
            <a:lumOff val="80000"/>
          </a:schemeClr>
        </a:solidFill>
      </dgm:spPr>
      <dgm:t>
        <a:bodyPr/>
        <a:lstStyle/>
        <a:p>
          <a:endParaRPr lang="en-GB">
            <a:solidFill>
              <a:schemeClr val="tx1"/>
            </a:solidFill>
            <a:effectLst>
              <a:outerShdw blurRad="38100" dist="38100" dir="2700000" algn="tl">
                <a:srgbClr val="000000">
                  <a:alpha val="43137"/>
                </a:srgbClr>
              </a:outerShdw>
            </a:effectLst>
          </a:endParaRPr>
        </a:p>
      </dgm:t>
    </dgm:pt>
    <dgm:pt modelId="{07869DB4-D7FF-462F-A74E-1BED3B2E3102}" type="sibTrans" cxnId="{A188BB73-FE93-42F2-BA04-F1DD6028C3A5}">
      <dgm:prSet/>
      <dgm:spPr/>
      <dgm:t>
        <a:bodyPr/>
        <a:lstStyle/>
        <a:p>
          <a:endParaRPr lang="en-GB"/>
        </a:p>
      </dgm:t>
    </dgm:pt>
    <dgm:pt modelId="{6B860AD2-8F1E-4D2A-8E27-B178A3AAC712}" type="pres">
      <dgm:prSet presAssocID="{16632E30-8EE6-4950-ADD9-92E6009F35BA}" presName="hierChild1" presStyleCnt="0">
        <dgm:presLayoutVars>
          <dgm:orgChart val="1"/>
          <dgm:chPref val="1"/>
          <dgm:dir/>
          <dgm:animOne val="branch"/>
          <dgm:animLvl val="lvl"/>
          <dgm:resizeHandles/>
        </dgm:presLayoutVars>
      </dgm:prSet>
      <dgm:spPr/>
    </dgm:pt>
    <dgm:pt modelId="{EDD690B3-BDEF-44A2-B42E-A295F3A342C6}" type="pres">
      <dgm:prSet presAssocID="{2098E99B-1B08-4A34-8AFE-EDB044E3212B}" presName="hierRoot1" presStyleCnt="0">
        <dgm:presLayoutVars>
          <dgm:hierBranch val="init"/>
        </dgm:presLayoutVars>
      </dgm:prSet>
      <dgm:spPr/>
    </dgm:pt>
    <dgm:pt modelId="{FB001B81-7D68-4385-8D69-B52AAB5FA117}" type="pres">
      <dgm:prSet presAssocID="{2098E99B-1B08-4A34-8AFE-EDB044E3212B}" presName="rootComposite1" presStyleCnt="0"/>
      <dgm:spPr/>
    </dgm:pt>
    <dgm:pt modelId="{0FB3604F-8E43-418E-B97D-2AD643AF6C82}" type="pres">
      <dgm:prSet presAssocID="{2098E99B-1B08-4A34-8AFE-EDB044E3212B}" presName="rootText1" presStyleLbl="node0" presStyleIdx="0" presStyleCnt="1" custScaleX="160572">
        <dgm:presLayoutVars>
          <dgm:chPref val="3"/>
        </dgm:presLayoutVars>
      </dgm:prSet>
      <dgm:spPr/>
    </dgm:pt>
    <dgm:pt modelId="{B50FA49D-CA9B-4E83-8F78-9FC258511036}" type="pres">
      <dgm:prSet presAssocID="{2098E99B-1B08-4A34-8AFE-EDB044E3212B}" presName="rootConnector1" presStyleLbl="node1" presStyleIdx="0" presStyleCnt="0"/>
      <dgm:spPr/>
    </dgm:pt>
    <dgm:pt modelId="{88D700DF-06A9-46BD-AE4C-CE477D62EF2D}" type="pres">
      <dgm:prSet presAssocID="{2098E99B-1B08-4A34-8AFE-EDB044E3212B}" presName="hierChild2" presStyleCnt="0"/>
      <dgm:spPr/>
    </dgm:pt>
    <dgm:pt modelId="{7E934C80-832C-49C2-8EBF-40175D150F6A}" type="pres">
      <dgm:prSet presAssocID="{5A4D6B26-6331-4F81-9068-BFEA9A13685F}" presName="Name64" presStyleLbl="parChTrans1D2" presStyleIdx="0" presStyleCnt="6" custSzX="405532"/>
      <dgm:spPr/>
    </dgm:pt>
    <dgm:pt modelId="{EF435292-DA56-43EC-A821-399CEF85D84A}" type="pres">
      <dgm:prSet presAssocID="{4F4665DF-8832-4ACA-B5D8-F6705E6FC7F8}" presName="hierRoot2" presStyleCnt="0">
        <dgm:presLayoutVars>
          <dgm:hierBranch val="init"/>
        </dgm:presLayoutVars>
      </dgm:prSet>
      <dgm:spPr/>
    </dgm:pt>
    <dgm:pt modelId="{FC39F004-F677-4EDD-BEBF-A19AF3D5C188}" type="pres">
      <dgm:prSet presAssocID="{4F4665DF-8832-4ACA-B5D8-F6705E6FC7F8}" presName="rootComposite" presStyleCnt="0"/>
      <dgm:spPr/>
    </dgm:pt>
    <dgm:pt modelId="{0709EF20-D1E1-4A5C-A4AE-210CCAA8325F}" type="pres">
      <dgm:prSet presAssocID="{4F4665DF-8832-4ACA-B5D8-F6705E6FC7F8}" presName="rootText" presStyleLbl="node2" presStyleIdx="0" presStyleCnt="6" custScaleX="160572">
        <dgm:presLayoutVars>
          <dgm:chPref val="3"/>
        </dgm:presLayoutVars>
      </dgm:prSet>
      <dgm:spPr/>
    </dgm:pt>
    <dgm:pt modelId="{8520AAC1-F223-4F49-85FC-01547F4B3630}" type="pres">
      <dgm:prSet presAssocID="{4F4665DF-8832-4ACA-B5D8-F6705E6FC7F8}" presName="rootConnector" presStyleLbl="node2" presStyleIdx="0" presStyleCnt="6"/>
      <dgm:spPr/>
    </dgm:pt>
    <dgm:pt modelId="{C943E1ED-FAA4-4B58-B28B-1112A31995FD}" type="pres">
      <dgm:prSet presAssocID="{4F4665DF-8832-4ACA-B5D8-F6705E6FC7F8}" presName="hierChild4" presStyleCnt="0"/>
      <dgm:spPr/>
    </dgm:pt>
    <dgm:pt modelId="{0E26004F-A284-4CEB-8438-34A0BDE03065}" type="pres">
      <dgm:prSet presAssocID="{41E662ED-F59A-4DDB-8A6F-6CDD66E8C4DA}" presName="Name64" presStyleLbl="parChTrans1D3" presStyleIdx="0" presStyleCnt="12" custSzX="405532"/>
      <dgm:spPr/>
    </dgm:pt>
    <dgm:pt modelId="{06938F75-7C96-474A-BF27-A259132E9A2C}" type="pres">
      <dgm:prSet presAssocID="{EEDFC654-23DC-4435-A1C7-CFDB90C7B635}" presName="hierRoot2" presStyleCnt="0">
        <dgm:presLayoutVars>
          <dgm:hierBranch val="init"/>
        </dgm:presLayoutVars>
      </dgm:prSet>
      <dgm:spPr/>
    </dgm:pt>
    <dgm:pt modelId="{C4604C83-5812-4050-A3CE-1B44DC575421}" type="pres">
      <dgm:prSet presAssocID="{EEDFC654-23DC-4435-A1C7-CFDB90C7B635}" presName="rootComposite" presStyleCnt="0"/>
      <dgm:spPr/>
    </dgm:pt>
    <dgm:pt modelId="{5F9CE430-060B-40D6-9698-8B13E798165F}" type="pres">
      <dgm:prSet presAssocID="{EEDFC654-23DC-4435-A1C7-CFDB90C7B635}" presName="rootText" presStyleLbl="node3" presStyleIdx="0" presStyleCnt="12" custScaleX="160572">
        <dgm:presLayoutVars>
          <dgm:chPref val="3"/>
        </dgm:presLayoutVars>
      </dgm:prSet>
      <dgm:spPr/>
    </dgm:pt>
    <dgm:pt modelId="{9DBF0DED-8B8C-4D78-B884-6AA9871BF0BC}" type="pres">
      <dgm:prSet presAssocID="{EEDFC654-23DC-4435-A1C7-CFDB90C7B635}" presName="rootConnector" presStyleLbl="node3" presStyleIdx="0" presStyleCnt="12"/>
      <dgm:spPr/>
    </dgm:pt>
    <dgm:pt modelId="{6B1F3A19-9B93-4320-9B1D-8B31079588D0}" type="pres">
      <dgm:prSet presAssocID="{EEDFC654-23DC-4435-A1C7-CFDB90C7B635}" presName="hierChild4" presStyleCnt="0"/>
      <dgm:spPr/>
    </dgm:pt>
    <dgm:pt modelId="{FBD2B816-E448-408C-8DDC-8B939CB67219}" type="pres">
      <dgm:prSet presAssocID="{EEDFC654-23DC-4435-A1C7-CFDB90C7B635}" presName="hierChild5" presStyleCnt="0"/>
      <dgm:spPr/>
    </dgm:pt>
    <dgm:pt modelId="{1825FD00-1C8C-4986-9704-33436CC35C47}" type="pres">
      <dgm:prSet presAssocID="{47306FDB-1C4C-40DE-8A54-69AB13FFCAF9}" presName="Name64" presStyleLbl="parChTrans1D3" presStyleIdx="1" presStyleCnt="12" custSzX="405532"/>
      <dgm:spPr/>
    </dgm:pt>
    <dgm:pt modelId="{87DAAB19-A99F-4BAE-941F-FE651919A946}" type="pres">
      <dgm:prSet presAssocID="{142A8946-3113-41CE-AC4C-B2E14CB68C9E}" presName="hierRoot2" presStyleCnt="0">
        <dgm:presLayoutVars>
          <dgm:hierBranch val="init"/>
        </dgm:presLayoutVars>
      </dgm:prSet>
      <dgm:spPr/>
    </dgm:pt>
    <dgm:pt modelId="{3B9D235F-FE61-4A16-A09F-26A26ABC0AC1}" type="pres">
      <dgm:prSet presAssocID="{142A8946-3113-41CE-AC4C-B2E14CB68C9E}" presName="rootComposite" presStyleCnt="0"/>
      <dgm:spPr/>
    </dgm:pt>
    <dgm:pt modelId="{3E810B38-0771-4927-9BF0-51385FD2A00C}" type="pres">
      <dgm:prSet presAssocID="{142A8946-3113-41CE-AC4C-B2E14CB68C9E}" presName="rootText" presStyleLbl="node3" presStyleIdx="1" presStyleCnt="12" custScaleX="160572">
        <dgm:presLayoutVars>
          <dgm:chPref val="3"/>
        </dgm:presLayoutVars>
      </dgm:prSet>
      <dgm:spPr/>
    </dgm:pt>
    <dgm:pt modelId="{15BC4339-45CF-43AD-AB8B-74724DA9AB73}" type="pres">
      <dgm:prSet presAssocID="{142A8946-3113-41CE-AC4C-B2E14CB68C9E}" presName="rootConnector" presStyleLbl="node3" presStyleIdx="1" presStyleCnt="12"/>
      <dgm:spPr/>
    </dgm:pt>
    <dgm:pt modelId="{6716CF83-0709-4EDD-A76C-99AEB00FD6B7}" type="pres">
      <dgm:prSet presAssocID="{142A8946-3113-41CE-AC4C-B2E14CB68C9E}" presName="hierChild4" presStyleCnt="0"/>
      <dgm:spPr/>
    </dgm:pt>
    <dgm:pt modelId="{F236265D-2947-4E4A-9493-9BAF65AF7430}" type="pres">
      <dgm:prSet presAssocID="{142A8946-3113-41CE-AC4C-B2E14CB68C9E}" presName="hierChild5" presStyleCnt="0"/>
      <dgm:spPr/>
    </dgm:pt>
    <dgm:pt modelId="{30746420-B465-4C67-AFF8-1A1842D0DF57}" type="pres">
      <dgm:prSet presAssocID="{4F4665DF-8832-4ACA-B5D8-F6705E6FC7F8}" presName="hierChild5" presStyleCnt="0"/>
      <dgm:spPr/>
    </dgm:pt>
    <dgm:pt modelId="{7D4FC394-DA4D-4BB5-9AA9-68546F3C3681}" type="pres">
      <dgm:prSet presAssocID="{7593C8A1-90B0-484A-82D5-438A68139A47}" presName="Name64" presStyleLbl="parChTrans1D2" presStyleIdx="1" presStyleCnt="6" custSzX="405532"/>
      <dgm:spPr/>
    </dgm:pt>
    <dgm:pt modelId="{309C2D93-F549-431C-9465-46E1FBE157D8}" type="pres">
      <dgm:prSet presAssocID="{776CD4F8-DF84-4C21-BDC9-AED5DBEAAA67}" presName="hierRoot2" presStyleCnt="0">
        <dgm:presLayoutVars>
          <dgm:hierBranch val="init"/>
        </dgm:presLayoutVars>
      </dgm:prSet>
      <dgm:spPr/>
    </dgm:pt>
    <dgm:pt modelId="{6659786B-ABF1-4876-AB7A-CC1594D7625D}" type="pres">
      <dgm:prSet presAssocID="{776CD4F8-DF84-4C21-BDC9-AED5DBEAAA67}" presName="rootComposite" presStyleCnt="0"/>
      <dgm:spPr/>
    </dgm:pt>
    <dgm:pt modelId="{42B59835-6145-4427-A795-8C79E254297B}" type="pres">
      <dgm:prSet presAssocID="{776CD4F8-DF84-4C21-BDC9-AED5DBEAAA67}" presName="rootText" presStyleLbl="node2" presStyleIdx="1" presStyleCnt="6" custScaleX="160572">
        <dgm:presLayoutVars>
          <dgm:chPref val="3"/>
        </dgm:presLayoutVars>
      </dgm:prSet>
      <dgm:spPr/>
    </dgm:pt>
    <dgm:pt modelId="{413C0E03-8863-4097-A5DC-6A76602D2045}" type="pres">
      <dgm:prSet presAssocID="{776CD4F8-DF84-4C21-BDC9-AED5DBEAAA67}" presName="rootConnector" presStyleLbl="node2" presStyleIdx="1" presStyleCnt="6"/>
      <dgm:spPr/>
    </dgm:pt>
    <dgm:pt modelId="{D499FB07-460F-420A-9ADF-CE11BB25EBA7}" type="pres">
      <dgm:prSet presAssocID="{776CD4F8-DF84-4C21-BDC9-AED5DBEAAA67}" presName="hierChild4" presStyleCnt="0"/>
      <dgm:spPr/>
    </dgm:pt>
    <dgm:pt modelId="{51E1EB02-1E53-4BB8-B022-535F9670A48A}" type="pres">
      <dgm:prSet presAssocID="{A6AB5CB7-A61C-4C40-A8B8-1C108E8F21E2}" presName="Name64" presStyleLbl="parChTrans1D3" presStyleIdx="2" presStyleCnt="12" custSzX="405532"/>
      <dgm:spPr/>
    </dgm:pt>
    <dgm:pt modelId="{CC89FE0E-8CE6-486E-8D11-C5E6E8F9A9D0}" type="pres">
      <dgm:prSet presAssocID="{46A0C7F7-6E78-4801-B046-8C5BFC78C350}" presName="hierRoot2" presStyleCnt="0">
        <dgm:presLayoutVars>
          <dgm:hierBranch val="init"/>
        </dgm:presLayoutVars>
      </dgm:prSet>
      <dgm:spPr/>
    </dgm:pt>
    <dgm:pt modelId="{C752AC10-5D36-47C4-8F6A-A2F27CD8222E}" type="pres">
      <dgm:prSet presAssocID="{46A0C7F7-6E78-4801-B046-8C5BFC78C350}" presName="rootComposite" presStyleCnt="0"/>
      <dgm:spPr/>
    </dgm:pt>
    <dgm:pt modelId="{3AD39A9E-13F0-4902-AE9F-3003F2E7F25D}" type="pres">
      <dgm:prSet presAssocID="{46A0C7F7-6E78-4801-B046-8C5BFC78C350}" presName="rootText" presStyleLbl="node3" presStyleIdx="2" presStyleCnt="12" custScaleX="160572">
        <dgm:presLayoutVars>
          <dgm:chPref val="3"/>
        </dgm:presLayoutVars>
      </dgm:prSet>
      <dgm:spPr/>
    </dgm:pt>
    <dgm:pt modelId="{85741861-0186-4F35-BD69-47BFEAE5147B}" type="pres">
      <dgm:prSet presAssocID="{46A0C7F7-6E78-4801-B046-8C5BFC78C350}" presName="rootConnector" presStyleLbl="node3" presStyleIdx="2" presStyleCnt="12"/>
      <dgm:spPr/>
    </dgm:pt>
    <dgm:pt modelId="{25CEA2EB-F08F-45A6-BAEC-8ED0753D26A0}" type="pres">
      <dgm:prSet presAssocID="{46A0C7F7-6E78-4801-B046-8C5BFC78C350}" presName="hierChild4" presStyleCnt="0"/>
      <dgm:spPr/>
    </dgm:pt>
    <dgm:pt modelId="{7EBFF3C6-2B0C-457A-8C78-40E0DCCCE995}" type="pres">
      <dgm:prSet presAssocID="{65C8B4AA-C6C6-4B9F-B85B-8AFB020ADE55}" presName="Name64" presStyleLbl="parChTrans1D4" presStyleIdx="0" presStyleCnt="2" custSzX="405532"/>
      <dgm:spPr/>
    </dgm:pt>
    <dgm:pt modelId="{1CB16A76-31F6-4FC8-A0BE-65AF516F29E5}" type="pres">
      <dgm:prSet presAssocID="{FDB950F3-2D6A-449B-BC75-7D76F727F5BE}" presName="hierRoot2" presStyleCnt="0">
        <dgm:presLayoutVars>
          <dgm:hierBranch val="init"/>
        </dgm:presLayoutVars>
      </dgm:prSet>
      <dgm:spPr/>
    </dgm:pt>
    <dgm:pt modelId="{19E60068-2044-4143-90DF-8E5215E6CEEE}" type="pres">
      <dgm:prSet presAssocID="{FDB950F3-2D6A-449B-BC75-7D76F727F5BE}" presName="rootComposite" presStyleCnt="0"/>
      <dgm:spPr/>
    </dgm:pt>
    <dgm:pt modelId="{16557586-070F-4469-92D0-2347A3EDCA33}" type="pres">
      <dgm:prSet presAssocID="{FDB950F3-2D6A-449B-BC75-7D76F727F5BE}" presName="rootText" presStyleLbl="node4" presStyleIdx="0" presStyleCnt="2" custScaleX="160572">
        <dgm:presLayoutVars>
          <dgm:chPref val="3"/>
        </dgm:presLayoutVars>
      </dgm:prSet>
      <dgm:spPr/>
    </dgm:pt>
    <dgm:pt modelId="{55214E7D-F0A4-4820-9DA4-54F885599728}" type="pres">
      <dgm:prSet presAssocID="{FDB950F3-2D6A-449B-BC75-7D76F727F5BE}" presName="rootConnector" presStyleLbl="node4" presStyleIdx="0" presStyleCnt="2"/>
      <dgm:spPr/>
    </dgm:pt>
    <dgm:pt modelId="{469ACD52-6F95-4272-A145-3C58AF0FDEAE}" type="pres">
      <dgm:prSet presAssocID="{FDB950F3-2D6A-449B-BC75-7D76F727F5BE}" presName="hierChild4" presStyleCnt="0"/>
      <dgm:spPr/>
    </dgm:pt>
    <dgm:pt modelId="{5EE1870E-625A-48D4-8B4F-DC3246272AA3}" type="pres">
      <dgm:prSet presAssocID="{FDB950F3-2D6A-449B-BC75-7D76F727F5BE}" presName="hierChild5" presStyleCnt="0"/>
      <dgm:spPr/>
    </dgm:pt>
    <dgm:pt modelId="{7A12C822-4D55-4E35-96F6-C12E2FAADDAA}" type="pres">
      <dgm:prSet presAssocID="{A60995F4-F54B-4F21-80BC-1D143A18E0AD}" presName="Name64" presStyleLbl="parChTrans1D4" presStyleIdx="1" presStyleCnt="2" custSzX="405532"/>
      <dgm:spPr/>
    </dgm:pt>
    <dgm:pt modelId="{8D377497-DB61-495B-8660-1745D58A2DEC}" type="pres">
      <dgm:prSet presAssocID="{F02322F8-6EA0-4C5C-98AF-58949DF821BF}" presName="hierRoot2" presStyleCnt="0">
        <dgm:presLayoutVars>
          <dgm:hierBranch val="init"/>
        </dgm:presLayoutVars>
      </dgm:prSet>
      <dgm:spPr/>
    </dgm:pt>
    <dgm:pt modelId="{BA6EA443-5225-475D-A432-197B796D04AD}" type="pres">
      <dgm:prSet presAssocID="{F02322F8-6EA0-4C5C-98AF-58949DF821BF}" presName="rootComposite" presStyleCnt="0"/>
      <dgm:spPr/>
    </dgm:pt>
    <dgm:pt modelId="{CAE182B9-9F7F-4566-8C22-08D247DE3575}" type="pres">
      <dgm:prSet presAssocID="{F02322F8-6EA0-4C5C-98AF-58949DF821BF}" presName="rootText" presStyleLbl="node4" presStyleIdx="1" presStyleCnt="2" custScaleX="160572">
        <dgm:presLayoutVars>
          <dgm:chPref val="3"/>
        </dgm:presLayoutVars>
      </dgm:prSet>
      <dgm:spPr/>
    </dgm:pt>
    <dgm:pt modelId="{F334C5C2-D813-498B-BBB3-E1ADBD7B42DE}" type="pres">
      <dgm:prSet presAssocID="{F02322F8-6EA0-4C5C-98AF-58949DF821BF}" presName="rootConnector" presStyleLbl="node4" presStyleIdx="1" presStyleCnt="2"/>
      <dgm:spPr/>
    </dgm:pt>
    <dgm:pt modelId="{53ADC484-EDFB-4590-BAD1-CAB7FD0EDB39}" type="pres">
      <dgm:prSet presAssocID="{F02322F8-6EA0-4C5C-98AF-58949DF821BF}" presName="hierChild4" presStyleCnt="0"/>
      <dgm:spPr/>
    </dgm:pt>
    <dgm:pt modelId="{D15324F5-BAC0-4147-A07C-E2126BBAF988}" type="pres">
      <dgm:prSet presAssocID="{F02322F8-6EA0-4C5C-98AF-58949DF821BF}" presName="hierChild5" presStyleCnt="0"/>
      <dgm:spPr/>
    </dgm:pt>
    <dgm:pt modelId="{97CF4A3C-9E8F-46CA-BBBC-7A1C951411F2}" type="pres">
      <dgm:prSet presAssocID="{46A0C7F7-6E78-4801-B046-8C5BFC78C350}" presName="hierChild5" presStyleCnt="0"/>
      <dgm:spPr/>
    </dgm:pt>
    <dgm:pt modelId="{100B63EC-F750-4CA9-B456-BEB45F53253F}" type="pres">
      <dgm:prSet presAssocID="{285F4F00-1546-4FC2-8BEE-8A7C61CEEE2C}" presName="Name64" presStyleLbl="parChTrans1D3" presStyleIdx="3" presStyleCnt="12" custSzX="405532"/>
      <dgm:spPr/>
    </dgm:pt>
    <dgm:pt modelId="{28BC159E-BE0C-4653-8202-1217C66CE40C}" type="pres">
      <dgm:prSet presAssocID="{CC548E1C-4B38-47F6-A0D1-1DDDC1384F94}" presName="hierRoot2" presStyleCnt="0">
        <dgm:presLayoutVars>
          <dgm:hierBranch val="init"/>
        </dgm:presLayoutVars>
      </dgm:prSet>
      <dgm:spPr/>
    </dgm:pt>
    <dgm:pt modelId="{C6971886-22F4-43C8-AD6B-C74A08A2ABC5}" type="pres">
      <dgm:prSet presAssocID="{CC548E1C-4B38-47F6-A0D1-1DDDC1384F94}" presName="rootComposite" presStyleCnt="0"/>
      <dgm:spPr/>
    </dgm:pt>
    <dgm:pt modelId="{BDD992F4-B422-4DEC-A4C9-E7A048E14262}" type="pres">
      <dgm:prSet presAssocID="{CC548E1C-4B38-47F6-A0D1-1DDDC1384F94}" presName="rootText" presStyleLbl="node3" presStyleIdx="3" presStyleCnt="12" custScaleX="160572">
        <dgm:presLayoutVars>
          <dgm:chPref val="3"/>
        </dgm:presLayoutVars>
      </dgm:prSet>
      <dgm:spPr/>
    </dgm:pt>
    <dgm:pt modelId="{CEEC88BC-8E57-4A3B-83AB-3E426887ABA7}" type="pres">
      <dgm:prSet presAssocID="{CC548E1C-4B38-47F6-A0D1-1DDDC1384F94}" presName="rootConnector" presStyleLbl="node3" presStyleIdx="3" presStyleCnt="12"/>
      <dgm:spPr/>
    </dgm:pt>
    <dgm:pt modelId="{928E46BD-DE35-4116-910F-F555599592E4}" type="pres">
      <dgm:prSet presAssocID="{CC548E1C-4B38-47F6-A0D1-1DDDC1384F94}" presName="hierChild4" presStyleCnt="0"/>
      <dgm:spPr/>
    </dgm:pt>
    <dgm:pt modelId="{1B543659-17FF-4EE7-A265-84AA22A478D5}" type="pres">
      <dgm:prSet presAssocID="{CC548E1C-4B38-47F6-A0D1-1DDDC1384F94}" presName="hierChild5" presStyleCnt="0"/>
      <dgm:spPr/>
    </dgm:pt>
    <dgm:pt modelId="{55C1A16A-1B6F-485A-B47C-C795062E20C0}" type="pres">
      <dgm:prSet presAssocID="{776CD4F8-DF84-4C21-BDC9-AED5DBEAAA67}" presName="hierChild5" presStyleCnt="0"/>
      <dgm:spPr/>
    </dgm:pt>
    <dgm:pt modelId="{FB7ABCA8-A7C5-4120-BF2B-6D120AF07460}" type="pres">
      <dgm:prSet presAssocID="{4598B0C8-EA0B-49E3-B4B8-69374F7873AC}" presName="Name64" presStyleLbl="parChTrans1D2" presStyleIdx="2" presStyleCnt="6" custSzX="405532"/>
      <dgm:spPr/>
    </dgm:pt>
    <dgm:pt modelId="{E78324E2-CD3F-498B-A436-757A96315A8B}" type="pres">
      <dgm:prSet presAssocID="{DD96CCC4-B13D-4F8E-AED5-A3ED1939D033}" presName="hierRoot2" presStyleCnt="0">
        <dgm:presLayoutVars>
          <dgm:hierBranch val="init"/>
        </dgm:presLayoutVars>
      </dgm:prSet>
      <dgm:spPr/>
    </dgm:pt>
    <dgm:pt modelId="{774765C3-4CE3-4EE5-91A0-4BFC12171C82}" type="pres">
      <dgm:prSet presAssocID="{DD96CCC4-B13D-4F8E-AED5-A3ED1939D033}" presName="rootComposite" presStyleCnt="0"/>
      <dgm:spPr/>
    </dgm:pt>
    <dgm:pt modelId="{C3A9BC0B-55FF-438A-92A3-93974479AB0D}" type="pres">
      <dgm:prSet presAssocID="{DD96CCC4-B13D-4F8E-AED5-A3ED1939D033}" presName="rootText" presStyleLbl="node2" presStyleIdx="2" presStyleCnt="6" custScaleX="160572">
        <dgm:presLayoutVars>
          <dgm:chPref val="3"/>
        </dgm:presLayoutVars>
      </dgm:prSet>
      <dgm:spPr/>
    </dgm:pt>
    <dgm:pt modelId="{426412E8-814F-456A-815F-794AABA10CD8}" type="pres">
      <dgm:prSet presAssocID="{DD96CCC4-B13D-4F8E-AED5-A3ED1939D033}" presName="rootConnector" presStyleLbl="node2" presStyleIdx="2" presStyleCnt="6"/>
      <dgm:spPr/>
    </dgm:pt>
    <dgm:pt modelId="{64DD7FA7-A16E-4A4E-BA9B-4BEB07F8F7AF}" type="pres">
      <dgm:prSet presAssocID="{DD96CCC4-B13D-4F8E-AED5-A3ED1939D033}" presName="hierChild4" presStyleCnt="0"/>
      <dgm:spPr/>
    </dgm:pt>
    <dgm:pt modelId="{5B1191CA-0189-4465-9253-0AF01402CB33}" type="pres">
      <dgm:prSet presAssocID="{7EB026A0-1F1B-403F-95E7-4931E7C55591}" presName="Name64" presStyleLbl="parChTrans1D3" presStyleIdx="4" presStyleCnt="12" custSzX="405532"/>
      <dgm:spPr/>
    </dgm:pt>
    <dgm:pt modelId="{92AAB002-2BB9-44C1-9552-E3758833F218}" type="pres">
      <dgm:prSet presAssocID="{5E9A95DD-4801-4A62-AB8C-7D9A6404E6D1}" presName="hierRoot2" presStyleCnt="0">
        <dgm:presLayoutVars>
          <dgm:hierBranch val="init"/>
        </dgm:presLayoutVars>
      </dgm:prSet>
      <dgm:spPr/>
    </dgm:pt>
    <dgm:pt modelId="{7B2A0354-B33F-4AE3-9F2A-88954257843F}" type="pres">
      <dgm:prSet presAssocID="{5E9A95DD-4801-4A62-AB8C-7D9A6404E6D1}" presName="rootComposite" presStyleCnt="0"/>
      <dgm:spPr/>
    </dgm:pt>
    <dgm:pt modelId="{E0AB26AD-D525-4E66-AB39-8804B177C583}" type="pres">
      <dgm:prSet presAssocID="{5E9A95DD-4801-4A62-AB8C-7D9A6404E6D1}" presName="rootText" presStyleLbl="node3" presStyleIdx="4" presStyleCnt="12" custScaleX="160572">
        <dgm:presLayoutVars>
          <dgm:chPref val="3"/>
        </dgm:presLayoutVars>
      </dgm:prSet>
      <dgm:spPr/>
    </dgm:pt>
    <dgm:pt modelId="{FD27D7F6-DE93-4F9C-B0BA-53633BFE3387}" type="pres">
      <dgm:prSet presAssocID="{5E9A95DD-4801-4A62-AB8C-7D9A6404E6D1}" presName="rootConnector" presStyleLbl="node3" presStyleIdx="4" presStyleCnt="12"/>
      <dgm:spPr/>
    </dgm:pt>
    <dgm:pt modelId="{2ADC6616-0B84-43D9-8391-80B5361D28FA}" type="pres">
      <dgm:prSet presAssocID="{5E9A95DD-4801-4A62-AB8C-7D9A6404E6D1}" presName="hierChild4" presStyleCnt="0"/>
      <dgm:spPr/>
    </dgm:pt>
    <dgm:pt modelId="{9D2DB456-2198-427D-B9A7-FDC4F10D22AF}" type="pres">
      <dgm:prSet presAssocID="{5E9A95DD-4801-4A62-AB8C-7D9A6404E6D1}" presName="hierChild5" presStyleCnt="0"/>
      <dgm:spPr/>
    </dgm:pt>
    <dgm:pt modelId="{999F9BA8-3267-4680-B745-A729848407FF}" type="pres">
      <dgm:prSet presAssocID="{8D5D1BA0-ECE2-4D39-8AA2-6EC4863035CD}" presName="Name64" presStyleLbl="parChTrans1D3" presStyleIdx="5" presStyleCnt="12" custSzX="405532"/>
      <dgm:spPr/>
    </dgm:pt>
    <dgm:pt modelId="{42B55A06-5213-43AC-90E2-936785B2AFAE}" type="pres">
      <dgm:prSet presAssocID="{DB2A2F75-0B03-48D0-B7A9-8A7DC74A7E92}" presName="hierRoot2" presStyleCnt="0">
        <dgm:presLayoutVars>
          <dgm:hierBranch val="init"/>
        </dgm:presLayoutVars>
      </dgm:prSet>
      <dgm:spPr/>
    </dgm:pt>
    <dgm:pt modelId="{4105F3DD-47F9-42BF-976A-2A780C9510BD}" type="pres">
      <dgm:prSet presAssocID="{DB2A2F75-0B03-48D0-B7A9-8A7DC74A7E92}" presName="rootComposite" presStyleCnt="0"/>
      <dgm:spPr/>
    </dgm:pt>
    <dgm:pt modelId="{603D218E-4212-4DD3-A28F-58150BE52680}" type="pres">
      <dgm:prSet presAssocID="{DB2A2F75-0B03-48D0-B7A9-8A7DC74A7E92}" presName="rootText" presStyleLbl="node3" presStyleIdx="5" presStyleCnt="12" custScaleX="160572">
        <dgm:presLayoutVars>
          <dgm:chPref val="3"/>
        </dgm:presLayoutVars>
      </dgm:prSet>
      <dgm:spPr/>
    </dgm:pt>
    <dgm:pt modelId="{6AFBD37D-D34F-4F4F-B2D5-19C19474B14E}" type="pres">
      <dgm:prSet presAssocID="{DB2A2F75-0B03-48D0-B7A9-8A7DC74A7E92}" presName="rootConnector" presStyleLbl="node3" presStyleIdx="5" presStyleCnt="12"/>
      <dgm:spPr/>
    </dgm:pt>
    <dgm:pt modelId="{A129CB8C-5E99-404D-BDB2-0BF567512C36}" type="pres">
      <dgm:prSet presAssocID="{DB2A2F75-0B03-48D0-B7A9-8A7DC74A7E92}" presName="hierChild4" presStyleCnt="0"/>
      <dgm:spPr/>
    </dgm:pt>
    <dgm:pt modelId="{A5B4D370-967A-48A0-BE52-65BFED757D2F}" type="pres">
      <dgm:prSet presAssocID="{DB2A2F75-0B03-48D0-B7A9-8A7DC74A7E92}" presName="hierChild5" presStyleCnt="0"/>
      <dgm:spPr/>
    </dgm:pt>
    <dgm:pt modelId="{6CF7D728-7F1A-4848-B0CB-C9DB8B3E0228}" type="pres">
      <dgm:prSet presAssocID="{DD96CCC4-B13D-4F8E-AED5-A3ED1939D033}" presName="hierChild5" presStyleCnt="0"/>
      <dgm:spPr/>
    </dgm:pt>
    <dgm:pt modelId="{CCBF6535-ED30-49C8-9AAA-D9C72D69DA41}" type="pres">
      <dgm:prSet presAssocID="{F80F0910-FF85-43ED-B513-553B5A159B64}" presName="Name64" presStyleLbl="parChTrans1D2" presStyleIdx="3" presStyleCnt="6" custSzX="405532"/>
      <dgm:spPr/>
    </dgm:pt>
    <dgm:pt modelId="{4D5EA509-DECA-4BC7-875C-6D0CF914FB9F}" type="pres">
      <dgm:prSet presAssocID="{C68D5BAB-5657-496A-9524-F7EC2632531E}" presName="hierRoot2" presStyleCnt="0">
        <dgm:presLayoutVars>
          <dgm:hierBranch val="init"/>
        </dgm:presLayoutVars>
      </dgm:prSet>
      <dgm:spPr/>
    </dgm:pt>
    <dgm:pt modelId="{4B5C1958-045A-4943-B462-C28D28B2A519}" type="pres">
      <dgm:prSet presAssocID="{C68D5BAB-5657-496A-9524-F7EC2632531E}" presName="rootComposite" presStyleCnt="0"/>
      <dgm:spPr/>
    </dgm:pt>
    <dgm:pt modelId="{4BD92EB7-3A33-4473-A677-CF2685D53B4D}" type="pres">
      <dgm:prSet presAssocID="{C68D5BAB-5657-496A-9524-F7EC2632531E}" presName="rootText" presStyleLbl="node2" presStyleIdx="3" presStyleCnt="6" custScaleX="160572">
        <dgm:presLayoutVars>
          <dgm:chPref val="3"/>
        </dgm:presLayoutVars>
      </dgm:prSet>
      <dgm:spPr/>
    </dgm:pt>
    <dgm:pt modelId="{73B52919-7B17-44BC-AD0B-6C5AE437DBF5}" type="pres">
      <dgm:prSet presAssocID="{C68D5BAB-5657-496A-9524-F7EC2632531E}" presName="rootConnector" presStyleLbl="node2" presStyleIdx="3" presStyleCnt="6"/>
      <dgm:spPr/>
    </dgm:pt>
    <dgm:pt modelId="{55840000-4B73-4189-A173-A6565DEAB256}" type="pres">
      <dgm:prSet presAssocID="{C68D5BAB-5657-496A-9524-F7EC2632531E}" presName="hierChild4" presStyleCnt="0"/>
      <dgm:spPr/>
    </dgm:pt>
    <dgm:pt modelId="{8CAB4E2F-2689-4E85-ACF1-62D4E020899F}" type="pres">
      <dgm:prSet presAssocID="{B27BC331-3A59-4055-8BE9-D9BE7FBDA0DE}" presName="Name64" presStyleLbl="parChTrans1D3" presStyleIdx="6" presStyleCnt="12" custSzX="405532"/>
      <dgm:spPr/>
    </dgm:pt>
    <dgm:pt modelId="{C5AF366A-05A3-4642-BB34-891C68EA94A3}" type="pres">
      <dgm:prSet presAssocID="{F0B64E2A-6F54-4D17-9A0C-43BD165FCCBC}" presName="hierRoot2" presStyleCnt="0">
        <dgm:presLayoutVars>
          <dgm:hierBranch val="init"/>
        </dgm:presLayoutVars>
      </dgm:prSet>
      <dgm:spPr/>
    </dgm:pt>
    <dgm:pt modelId="{63E75952-02F3-4992-9293-C4520F68FEC4}" type="pres">
      <dgm:prSet presAssocID="{F0B64E2A-6F54-4D17-9A0C-43BD165FCCBC}" presName="rootComposite" presStyleCnt="0"/>
      <dgm:spPr/>
    </dgm:pt>
    <dgm:pt modelId="{C08A2CFB-538E-4D35-BA7D-17FF740EF67A}" type="pres">
      <dgm:prSet presAssocID="{F0B64E2A-6F54-4D17-9A0C-43BD165FCCBC}" presName="rootText" presStyleLbl="node3" presStyleIdx="6" presStyleCnt="12" custScaleX="160572">
        <dgm:presLayoutVars>
          <dgm:chPref val="3"/>
        </dgm:presLayoutVars>
      </dgm:prSet>
      <dgm:spPr/>
    </dgm:pt>
    <dgm:pt modelId="{4A8F306D-0B61-4C7A-B9E9-843492B81429}" type="pres">
      <dgm:prSet presAssocID="{F0B64E2A-6F54-4D17-9A0C-43BD165FCCBC}" presName="rootConnector" presStyleLbl="node3" presStyleIdx="6" presStyleCnt="12"/>
      <dgm:spPr/>
    </dgm:pt>
    <dgm:pt modelId="{5135513D-C695-469A-AD97-2237738A32EE}" type="pres">
      <dgm:prSet presAssocID="{F0B64E2A-6F54-4D17-9A0C-43BD165FCCBC}" presName="hierChild4" presStyleCnt="0"/>
      <dgm:spPr/>
    </dgm:pt>
    <dgm:pt modelId="{D78DCC3C-2EBB-4FE2-A903-DE98BAA9C72B}" type="pres">
      <dgm:prSet presAssocID="{F0B64E2A-6F54-4D17-9A0C-43BD165FCCBC}" presName="hierChild5" presStyleCnt="0"/>
      <dgm:spPr/>
    </dgm:pt>
    <dgm:pt modelId="{73FCE64B-E1D8-494E-8830-C9EF124D075A}" type="pres">
      <dgm:prSet presAssocID="{F39B7436-E8E4-45A7-A404-F30A9E520553}" presName="Name64" presStyleLbl="parChTrans1D3" presStyleIdx="7" presStyleCnt="12" custSzX="405532"/>
      <dgm:spPr/>
    </dgm:pt>
    <dgm:pt modelId="{95149B67-F48E-45A4-AAD3-9508D5F0EB16}" type="pres">
      <dgm:prSet presAssocID="{D80E0CA8-5568-4736-ACDB-843DDFFF9BAE}" presName="hierRoot2" presStyleCnt="0">
        <dgm:presLayoutVars>
          <dgm:hierBranch val="init"/>
        </dgm:presLayoutVars>
      </dgm:prSet>
      <dgm:spPr/>
    </dgm:pt>
    <dgm:pt modelId="{A15AA74E-76B5-4E61-BFA5-231025E2CCA7}" type="pres">
      <dgm:prSet presAssocID="{D80E0CA8-5568-4736-ACDB-843DDFFF9BAE}" presName="rootComposite" presStyleCnt="0"/>
      <dgm:spPr/>
    </dgm:pt>
    <dgm:pt modelId="{9B91E91A-148E-4BE2-87A0-B83E558381C2}" type="pres">
      <dgm:prSet presAssocID="{D80E0CA8-5568-4736-ACDB-843DDFFF9BAE}" presName="rootText" presStyleLbl="node3" presStyleIdx="7" presStyleCnt="12" custScaleX="160572">
        <dgm:presLayoutVars>
          <dgm:chPref val="3"/>
        </dgm:presLayoutVars>
      </dgm:prSet>
      <dgm:spPr/>
    </dgm:pt>
    <dgm:pt modelId="{8F48DBC6-54FC-4FF0-8F79-82728C0A1978}" type="pres">
      <dgm:prSet presAssocID="{D80E0CA8-5568-4736-ACDB-843DDFFF9BAE}" presName="rootConnector" presStyleLbl="node3" presStyleIdx="7" presStyleCnt="12"/>
      <dgm:spPr/>
    </dgm:pt>
    <dgm:pt modelId="{22A20B5B-9B45-42CF-BA94-6C0499862015}" type="pres">
      <dgm:prSet presAssocID="{D80E0CA8-5568-4736-ACDB-843DDFFF9BAE}" presName="hierChild4" presStyleCnt="0"/>
      <dgm:spPr/>
    </dgm:pt>
    <dgm:pt modelId="{1C22C6CB-2FC9-419E-B396-A5431B496F7C}" type="pres">
      <dgm:prSet presAssocID="{D80E0CA8-5568-4736-ACDB-843DDFFF9BAE}" presName="hierChild5" presStyleCnt="0"/>
      <dgm:spPr/>
    </dgm:pt>
    <dgm:pt modelId="{98FFA603-FB5A-4A64-88B3-36A169290987}" type="pres">
      <dgm:prSet presAssocID="{C68D5BAB-5657-496A-9524-F7EC2632531E}" presName="hierChild5" presStyleCnt="0"/>
      <dgm:spPr/>
    </dgm:pt>
    <dgm:pt modelId="{35EB592A-D398-4CD6-B120-0F2E776BBF78}" type="pres">
      <dgm:prSet presAssocID="{328DFB4F-7781-4F31-A112-4BF75317AB3C}" presName="Name64" presStyleLbl="parChTrans1D2" presStyleIdx="4" presStyleCnt="6" custSzX="405532"/>
      <dgm:spPr/>
    </dgm:pt>
    <dgm:pt modelId="{788AEA77-8979-44AF-95C7-CC25853FC443}" type="pres">
      <dgm:prSet presAssocID="{5E13FB60-FCB2-49C3-8787-C187E0F4A09F}" presName="hierRoot2" presStyleCnt="0">
        <dgm:presLayoutVars>
          <dgm:hierBranch val="init"/>
        </dgm:presLayoutVars>
      </dgm:prSet>
      <dgm:spPr/>
    </dgm:pt>
    <dgm:pt modelId="{C0E452DB-3242-4268-A0A0-A6FE591DA24C}" type="pres">
      <dgm:prSet presAssocID="{5E13FB60-FCB2-49C3-8787-C187E0F4A09F}" presName="rootComposite" presStyleCnt="0"/>
      <dgm:spPr/>
    </dgm:pt>
    <dgm:pt modelId="{AAB178A6-5320-4362-BE43-647CD12CCCE4}" type="pres">
      <dgm:prSet presAssocID="{5E13FB60-FCB2-49C3-8787-C187E0F4A09F}" presName="rootText" presStyleLbl="node2" presStyleIdx="4" presStyleCnt="6" custScaleX="160572">
        <dgm:presLayoutVars>
          <dgm:chPref val="3"/>
        </dgm:presLayoutVars>
      </dgm:prSet>
      <dgm:spPr/>
    </dgm:pt>
    <dgm:pt modelId="{70FF004D-97AB-4E29-B282-19EA55189E62}" type="pres">
      <dgm:prSet presAssocID="{5E13FB60-FCB2-49C3-8787-C187E0F4A09F}" presName="rootConnector" presStyleLbl="node2" presStyleIdx="4" presStyleCnt="6"/>
      <dgm:spPr/>
    </dgm:pt>
    <dgm:pt modelId="{76A80F87-8B4C-4CCF-ABB6-37D2C22F46C8}" type="pres">
      <dgm:prSet presAssocID="{5E13FB60-FCB2-49C3-8787-C187E0F4A09F}" presName="hierChild4" presStyleCnt="0"/>
      <dgm:spPr/>
    </dgm:pt>
    <dgm:pt modelId="{6C15DB64-7D69-467F-B1E7-6EEA7975A494}" type="pres">
      <dgm:prSet presAssocID="{821DAD83-D53F-467C-A22C-6BBA2D8289D7}" presName="Name64" presStyleLbl="parChTrans1D3" presStyleIdx="8" presStyleCnt="12" custSzX="405532"/>
      <dgm:spPr/>
    </dgm:pt>
    <dgm:pt modelId="{CB984410-C923-4935-B548-15C4BB17CDA8}" type="pres">
      <dgm:prSet presAssocID="{7CE60A33-3AA7-4896-AE0B-59B09FAD5F2A}" presName="hierRoot2" presStyleCnt="0">
        <dgm:presLayoutVars>
          <dgm:hierBranch val="init"/>
        </dgm:presLayoutVars>
      </dgm:prSet>
      <dgm:spPr/>
    </dgm:pt>
    <dgm:pt modelId="{A622B5DA-A8F4-4829-AE16-D6866152789F}" type="pres">
      <dgm:prSet presAssocID="{7CE60A33-3AA7-4896-AE0B-59B09FAD5F2A}" presName="rootComposite" presStyleCnt="0"/>
      <dgm:spPr/>
    </dgm:pt>
    <dgm:pt modelId="{E269AFC4-D31C-4B9A-9343-D8AC6C1BACCE}" type="pres">
      <dgm:prSet presAssocID="{7CE60A33-3AA7-4896-AE0B-59B09FAD5F2A}" presName="rootText" presStyleLbl="node3" presStyleIdx="8" presStyleCnt="12" custScaleX="160572">
        <dgm:presLayoutVars>
          <dgm:chPref val="3"/>
        </dgm:presLayoutVars>
      </dgm:prSet>
      <dgm:spPr/>
    </dgm:pt>
    <dgm:pt modelId="{2C19668C-BD7B-4032-9DE3-B122BA465981}" type="pres">
      <dgm:prSet presAssocID="{7CE60A33-3AA7-4896-AE0B-59B09FAD5F2A}" presName="rootConnector" presStyleLbl="node3" presStyleIdx="8" presStyleCnt="12"/>
      <dgm:spPr/>
    </dgm:pt>
    <dgm:pt modelId="{F37DBDB5-3258-47CF-8696-804FBB1E67CE}" type="pres">
      <dgm:prSet presAssocID="{7CE60A33-3AA7-4896-AE0B-59B09FAD5F2A}" presName="hierChild4" presStyleCnt="0"/>
      <dgm:spPr/>
    </dgm:pt>
    <dgm:pt modelId="{F0CFCD3A-0344-4585-9BD4-198FA4FAEB1B}" type="pres">
      <dgm:prSet presAssocID="{7CE60A33-3AA7-4896-AE0B-59B09FAD5F2A}" presName="hierChild5" presStyleCnt="0"/>
      <dgm:spPr/>
    </dgm:pt>
    <dgm:pt modelId="{92566905-E3A4-4C1B-BF25-559E101C0285}" type="pres">
      <dgm:prSet presAssocID="{20332957-D84A-418E-99AA-081DB0051572}" presName="Name64" presStyleLbl="parChTrans1D3" presStyleIdx="9" presStyleCnt="12" custSzX="405532"/>
      <dgm:spPr/>
    </dgm:pt>
    <dgm:pt modelId="{AC9FB4D5-0A00-4D39-98D7-EAAA11D60775}" type="pres">
      <dgm:prSet presAssocID="{F32551AD-C354-48B2-AC4D-2C351D81C3DE}" presName="hierRoot2" presStyleCnt="0">
        <dgm:presLayoutVars>
          <dgm:hierBranch val="init"/>
        </dgm:presLayoutVars>
      </dgm:prSet>
      <dgm:spPr/>
    </dgm:pt>
    <dgm:pt modelId="{2E9FA68D-CAED-44CD-8983-736627391348}" type="pres">
      <dgm:prSet presAssocID="{F32551AD-C354-48B2-AC4D-2C351D81C3DE}" presName="rootComposite" presStyleCnt="0"/>
      <dgm:spPr/>
    </dgm:pt>
    <dgm:pt modelId="{7624736A-1DFC-4949-8717-F25C3136E22A}" type="pres">
      <dgm:prSet presAssocID="{F32551AD-C354-48B2-AC4D-2C351D81C3DE}" presName="rootText" presStyleLbl="node3" presStyleIdx="9" presStyleCnt="12" custScaleX="160572">
        <dgm:presLayoutVars>
          <dgm:chPref val="3"/>
        </dgm:presLayoutVars>
      </dgm:prSet>
      <dgm:spPr/>
    </dgm:pt>
    <dgm:pt modelId="{0FE417E9-FFE8-468C-A676-B00ACEEDB331}" type="pres">
      <dgm:prSet presAssocID="{F32551AD-C354-48B2-AC4D-2C351D81C3DE}" presName="rootConnector" presStyleLbl="node3" presStyleIdx="9" presStyleCnt="12"/>
      <dgm:spPr/>
    </dgm:pt>
    <dgm:pt modelId="{733536B9-784B-4F92-9D3F-1F85998B9FFC}" type="pres">
      <dgm:prSet presAssocID="{F32551AD-C354-48B2-AC4D-2C351D81C3DE}" presName="hierChild4" presStyleCnt="0"/>
      <dgm:spPr/>
    </dgm:pt>
    <dgm:pt modelId="{F2D23C42-D5EB-46B9-8850-36E3143CC120}" type="pres">
      <dgm:prSet presAssocID="{F32551AD-C354-48B2-AC4D-2C351D81C3DE}" presName="hierChild5" presStyleCnt="0"/>
      <dgm:spPr/>
    </dgm:pt>
    <dgm:pt modelId="{B52A6982-2796-4543-B33C-CEF97BAF1771}" type="pres">
      <dgm:prSet presAssocID="{5E13FB60-FCB2-49C3-8787-C187E0F4A09F}" presName="hierChild5" presStyleCnt="0"/>
      <dgm:spPr/>
    </dgm:pt>
    <dgm:pt modelId="{5795B488-8989-4892-A542-0F640F57B8BD}" type="pres">
      <dgm:prSet presAssocID="{B0C88A9A-6A9D-4DD0-B2BC-25F05C4ADC0C}" presName="Name64" presStyleLbl="parChTrans1D2" presStyleIdx="5" presStyleCnt="6" custSzX="405532"/>
      <dgm:spPr/>
    </dgm:pt>
    <dgm:pt modelId="{F8703C6D-5B55-4F93-9781-298BA62AA799}" type="pres">
      <dgm:prSet presAssocID="{416D5ED4-1757-47B2-B06D-3B2FB76051D9}" presName="hierRoot2" presStyleCnt="0">
        <dgm:presLayoutVars>
          <dgm:hierBranch val="init"/>
        </dgm:presLayoutVars>
      </dgm:prSet>
      <dgm:spPr/>
    </dgm:pt>
    <dgm:pt modelId="{D4114E3B-CB77-4393-B4A3-F07DED7D52D8}" type="pres">
      <dgm:prSet presAssocID="{416D5ED4-1757-47B2-B06D-3B2FB76051D9}" presName="rootComposite" presStyleCnt="0"/>
      <dgm:spPr/>
    </dgm:pt>
    <dgm:pt modelId="{09FDF27D-0E98-47A0-8164-F19266CA691C}" type="pres">
      <dgm:prSet presAssocID="{416D5ED4-1757-47B2-B06D-3B2FB76051D9}" presName="rootText" presStyleLbl="node2" presStyleIdx="5" presStyleCnt="6" custScaleX="160572">
        <dgm:presLayoutVars>
          <dgm:chPref val="3"/>
        </dgm:presLayoutVars>
      </dgm:prSet>
      <dgm:spPr/>
    </dgm:pt>
    <dgm:pt modelId="{BC2C7800-B971-43F8-879D-17CC89B8AE73}" type="pres">
      <dgm:prSet presAssocID="{416D5ED4-1757-47B2-B06D-3B2FB76051D9}" presName="rootConnector" presStyleLbl="node2" presStyleIdx="5" presStyleCnt="6"/>
      <dgm:spPr/>
    </dgm:pt>
    <dgm:pt modelId="{428D4E20-DA5B-4FD7-B885-0B278CD329DA}" type="pres">
      <dgm:prSet presAssocID="{416D5ED4-1757-47B2-B06D-3B2FB76051D9}" presName="hierChild4" presStyleCnt="0"/>
      <dgm:spPr/>
    </dgm:pt>
    <dgm:pt modelId="{6E155ECD-A88B-430E-A120-D665C921049B}" type="pres">
      <dgm:prSet presAssocID="{499E272B-852C-4A21-8BAA-2474EE82A35B}" presName="Name64" presStyleLbl="parChTrans1D3" presStyleIdx="10" presStyleCnt="12" custSzX="405532"/>
      <dgm:spPr/>
    </dgm:pt>
    <dgm:pt modelId="{DAAFA7FA-8150-486D-A093-A98CC12C1CDF}" type="pres">
      <dgm:prSet presAssocID="{4A1C58F1-4260-42EF-837C-CEA7F5AF1F01}" presName="hierRoot2" presStyleCnt="0">
        <dgm:presLayoutVars>
          <dgm:hierBranch val="init"/>
        </dgm:presLayoutVars>
      </dgm:prSet>
      <dgm:spPr/>
    </dgm:pt>
    <dgm:pt modelId="{A8FE63EA-A009-4733-8D17-DBFB2E610F13}" type="pres">
      <dgm:prSet presAssocID="{4A1C58F1-4260-42EF-837C-CEA7F5AF1F01}" presName="rootComposite" presStyleCnt="0"/>
      <dgm:spPr/>
    </dgm:pt>
    <dgm:pt modelId="{2854F793-1666-4CCB-95D1-15559901E52F}" type="pres">
      <dgm:prSet presAssocID="{4A1C58F1-4260-42EF-837C-CEA7F5AF1F01}" presName="rootText" presStyleLbl="node3" presStyleIdx="10" presStyleCnt="12" custScaleX="160572">
        <dgm:presLayoutVars>
          <dgm:chPref val="3"/>
        </dgm:presLayoutVars>
      </dgm:prSet>
      <dgm:spPr/>
    </dgm:pt>
    <dgm:pt modelId="{C9D78A15-EA49-4F81-BAD5-6C2B073B80D5}" type="pres">
      <dgm:prSet presAssocID="{4A1C58F1-4260-42EF-837C-CEA7F5AF1F01}" presName="rootConnector" presStyleLbl="node3" presStyleIdx="10" presStyleCnt="12"/>
      <dgm:spPr/>
    </dgm:pt>
    <dgm:pt modelId="{767D5DAF-9943-4A0E-83CA-4E0DD041131E}" type="pres">
      <dgm:prSet presAssocID="{4A1C58F1-4260-42EF-837C-CEA7F5AF1F01}" presName="hierChild4" presStyleCnt="0"/>
      <dgm:spPr/>
    </dgm:pt>
    <dgm:pt modelId="{44FEA3F4-21BA-46A2-A5CE-087639A12CA3}" type="pres">
      <dgm:prSet presAssocID="{4A1C58F1-4260-42EF-837C-CEA7F5AF1F01}" presName="hierChild5" presStyleCnt="0"/>
      <dgm:spPr/>
    </dgm:pt>
    <dgm:pt modelId="{455461D4-DA07-48FD-89D6-C3883A68ABE4}" type="pres">
      <dgm:prSet presAssocID="{54B16D7E-C9B0-42ED-8DF8-815FF81F9B07}" presName="Name64" presStyleLbl="parChTrans1D3" presStyleIdx="11" presStyleCnt="12" custSzX="405532"/>
      <dgm:spPr/>
    </dgm:pt>
    <dgm:pt modelId="{62EEB68C-57A8-4548-8409-3B3EDBD916A2}" type="pres">
      <dgm:prSet presAssocID="{BE6C2CC2-FB77-4D8F-814B-1BD088AD4A68}" presName="hierRoot2" presStyleCnt="0">
        <dgm:presLayoutVars>
          <dgm:hierBranch val="init"/>
        </dgm:presLayoutVars>
      </dgm:prSet>
      <dgm:spPr/>
    </dgm:pt>
    <dgm:pt modelId="{C7873609-767E-4A20-A9A8-AD900A3DA84B}" type="pres">
      <dgm:prSet presAssocID="{BE6C2CC2-FB77-4D8F-814B-1BD088AD4A68}" presName="rootComposite" presStyleCnt="0"/>
      <dgm:spPr/>
    </dgm:pt>
    <dgm:pt modelId="{9B37C1F4-455B-440D-A10D-F19622EA8830}" type="pres">
      <dgm:prSet presAssocID="{BE6C2CC2-FB77-4D8F-814B-1BD088AD4A68}" presName="rootText" presStyleLbl="node3" presStyleIdx="11" presStyleCnt="12" custScaleX="160572">
        <dgm:presLayoutVars>
          <dgm:chPref val="3"/>
        </dgm:presLayoutVars>
      </dgm:prSet>
      <dgm:spPr/>
    </dgm:pt>
    <dgm:pt modelId="{0A2A3907-DB30-46B2-A2CC-C9B016B6CE66}" type="pres">
      <dgm:prSet presAssocID="{BE6C2CC2-FB77-4D8F-814B-1BD088AD4A68}" presName="rootConnector" presStyleLbl="node3" presStyleIdx="11" presStyleCnt="12"/>
      <dgm:spPr/>
    </dgm:pt>
    <dgm:pt modelId="{C4CBBEE5-4275-4A71-BAD5-99537B0C2447}" type="pres">
      <dgm:prSet presAssocID="{BE6C2CC2-FB77-4D8F-814B-1BD088AD4A68}" presName="hierChild4" presStyleCnt="0"/>
      <dgm:spPr/>
    </dgm:pt>
    <dgm:pt modelId="{52A8C065-415D-4471-ACF3-732969EB1154}" type="pres">
      <dgm:prSet presAssocID="{BE6C2CC2-FB77-4D8F-814B-1BD088AD4A68}" presName="hierChild5" presStyleCnt="0"/>
      <dgm:spPr/>
    </dgm:pt>
    <dgm:pt modelId="{B8C4BAA1-621E-431B-8EBD-58CF6CF8EC1C}" type="pres">
      <dgm:prSet presAssocID="{416D5ED4-1757-47B2-B06D-3B2FB76051D9}" presName="hierChild5" presStyleCnt="0"/>
      <dgm:spPr/>
    </dgm:pt>
    <dgm:pt modelId="{E2BA01B8-5129-4D1C-A482-BEA030399B3F}" type="pres">
      <dgm:prSet presAssocID="{2098E99B-1B08-4A34-8AFE-EDB044E3212B}" presName="hierChild3" presStyleCnt="0"/>
      <dgm:spPr/>
    </dgm:pt>
  </dgm:ptLst>
  <dgm:cxnLst>
    <dgm:cxn modelId="{DC991000-8321-4FAB-8879-CC877E257442}" type="presOf" srcId="{47306FDB-1C4C-40DE-8A54-69AB13FFCAF9}" destId="{1825FD00-1C8C-4986-9704-33436CC35C47}" srcOrd="0" destOrd="0" presId="urn:microsoft.com/office/officeart/2009/3/layout/HorizontalOrganizationChart"/>
    <dgm:cxn modelId="{DE5DE200-8F80-4825-8578-378FBEF56E60}" type="presOf" srcId="{B27BC331-3A59-4055-8BE9-D9BE7FBDA0DE}" destId="{8CAB4E2F-2689-4E85-ACF1-62D4E020899F}" srcOrd="0" destOrd="0" presId="urn:microsoft.com/office/officeart/2009/3/layout/HorizontalOrganizationChart"/>
    <dgm:cxn modelId="{37159504-7964-47EE-B438-9B2E5899B13C}" type="presOf" srcId="{46A0C7F7-6E78-4801-B046-8C5BFC78C350}" destId="{85741861-0186-4F35-BD69-47BFEAE5147B}" srcOrd="1" destOrd="0" presId="urn:microsoft.com/office/officeart/2009/3/layout/HorizontalOrganizationChart"/>
    <dgm:cxn modelId="{75ADD705-1704-4002-BEC5-5DABF484632B}" srcId="{46A0C7F7-6E78-4801-B046-8C5BFC78C350}" destId="{F02322F8-6EA0-4C5C-98AF-58949DF821BF}" srcOrd="1" destOrd="0" parTransId="{A60995F4-F54B-4F21-80BC-1D143A18E0AD}" sibTransId="{10255226-E4CC-4B7E-B54E-84C90E0B8408}"/>
    <dgm:cxn modelId="{775D0A0C-8F92-4B9F-84F7-96C82E43CB5A}" srcId="{776CD4F8-DF84-4C21-BDC9-AED5DBEAAA67}" destId="{CC548E1C-4B38-47F6-A0D1-1DDDC1384F94}" srcOrd="1" destOrd="0" parTransId="{285F4F00-1546-4FC2-8BEE-8A7C61CEEE2C}" sibTransId="{EADF20F0-A185-4829-A1D8-15D859C497F5}"/>
    <dgm:cxn modelId="{35ADEF0D-9DEE-411F-BBBB-0E8C90F77972}" type="presOf" srcId="{C68D5BAB-5657-496A-9524-F7EC2632531E}" destId="{4BD92EB7-3A33-4473-A677-CF2685D53B4D}" srcOrd="0" destOrd="0" presId="urn:microsoft.com/office/officeart/2009/3/layout/HorizontalOrganizationChart"/>
    <dgm:cxn modelId="{9109D312-096B-44DA-BFB0-447483E9A594}" type="presOf" srcId="{4F4665DF-8832-4ACA-B5D8-F6705E6FC7F8}" destId="{0709EF20-D1E1-4A5C-A4AE-210CCAA8325F}" srcOrd="0" destOrd="0" presId="urn:microsoft.com/office/officeart/2009/3/layout/HorizontalOrganizationChart"/>
    <dgm:cxn modelId="{3B2F1C20-0D8D-474E-8B22-A7765E905826}" type="presOf" srcId="{16632E30-8EE6-4950-ADD9-92E6009F35BA}" destId="{6B860AD2-8F1E-4D2A-8E27-B178A3AAC712}" srcOrd="0" destOrd="0" presId="urn:microsoft.com/office/officeart/2009/3/layout/HorizontalOrganizationChart"/>
    <dgm:cxn modelId="{E974F628-5598-4D1B-AFD0-946947C8D1EB}" srcId="{C68D5BAB-5657-496A-9524-F7EC2632531E}" destId="{D80E0CA8-5568-4736-ACDB-843DDFFF9BAE}" srcOrd="1" destOrd="0" parTransId="{F39B7436-E8E4-45A7-A404-F30A9E520553}" sibTransId="{1CC1761C-A9DE-42DB-B5B8-241B76082215}"/>
    <dgm:cxn modelId="{17A3052B-47BD-49D5-914D-1EC5A32F38BA}" srcId="{4F4665DF-8832-4ACA-B5D8-F6705E6FC7F8}" destId="{142A8946-3113-41CE-AC4C-B2E14CB68C9E}" srcOrd="1" destOrd="0" parTransId="{47306FDB-1C4C-40DE-8A54-69AB13FFCAF9}" sibTransId="{CC6A696E-9D9E-4847-A59B-10AEC86A60CE}"/>
    <dgm:cxn modelId="{EC495B2E-C2A7-41F8-9B24-6B99A978730F}" type="presOf" srcId="{776CD4F8-DF84-4C21-BDC9-AED5DBEAAA67}" destId="{413C0E03-8863-4097-A5DC-6A76602D2045}" srcOrd="1" destOrd="0" presId="urn:microsoft.com/office/officeart/2009/3/layout/HorizontalOrganizationChart"/>
    <dgm:cxn modelId="{22428131-0E61-4161-B5B0-34BBD93345B4}" type="presOf" srcId="{8D5D1BA0-ECE2-4D39-8AA2-6EC4863035CD}" destId="{999F9BA8-3267-4680-B745-A729848407FF}" srcOrd="0" destOrd="0" presId="urn:microsoft.com/office/officeart/2009/3/layout/HorizontalOrganizationChart"/>
    <dgm:cxn modelId="{7AAB593C-648C-4D06-828E-16BF353CD975}" type="presOf" srcId="{285F4F00-1546-4FC2-8BEE-8A7C61CEEE2C}" destId="{100B63EC-F750-4CA9-B456-BEB45F53253F}" srcOrd="0" destOrd="0" presId="urn:microsoft.com/office/officeart/2009/3/layout/HorizontalOrganizationChart"/>
    <dgm:cxn modelId="{7E10263F-DE52-4929-85D3-8E1F9C13FBCA}" type="presOf" srcId="{4F4665DF-8832-4ACA-B5D8-F6705E6FC7F8}" destId="{8520AAC1-F223-4F49-85FC-01547F4B3630}" srcOrd="1" destOrd="0" presId="urn:microsoft.com/office/officeart/2009/3/layout/HorizontalOrganizationChart"/>
    <dgm:cxn modelId="{5E63225C-E79D-4CA9-B693-5000F9D9B2F0}" type="presOf" srcId="{142A8946-3113-41CE-AC4C-B2E14CB68C9E}" destId="{15BC4339-45CF-43AD-AB8B-74724DA9AB73}" srcOrd="1" destOrd="0" presId="urn:microsoft.com/office/officeart/2009/3/layout/HorizontalOrganizationChart"/>
    <dgm:cxn modelId="{CF2C8C5F-85D5-4634-800A-D4CE2411384E}" type="presOf" srcId="{DD96CCC4-B13D-4F8E-AED5-A3ED1939D033}" destId="{C3A9BC0B-55FF-438A-92A3-93974479AB0D}" srcOrd="0" destOrd="0" presId="urn:microsoft.com/office/officeart/2009/3/layout/HorizontalOrganizationChart"/>
    <dgm:cxn modelId="{99983462-0CA9-4F06-8AD8-C22B89575C07}" type="presOf" srcId="{5A4D6B26-6331-4F81-9068-BFEA9A13685F}" destId="{7E934C80-832C-49C2-8EBF-40175D150F6A}" srcOrd="0" destOrd="0" presId="urn:microsoft.com/office/officeart/2009/3/layout/HorizontalOrganizationChart"/>
    <dgm:cxn modelId="{03B7A862-850E-4CA1-9A76-860A80DBFFE9}" type="presOf" srcId="{142A8946-3113-41CE-AC4C-B2E14CB68C9E}" destId="{3E810B38-0771-4927-9BF0-51385FD2A00C}" srcOrd="0" destOrd="0" presId="urn:microsoft.com/office/officeart/2009/3/layout/HorizontalOrganizationChart"/>
    <dgm:cxn modelId="{C6F9B542-4C39-48C2-BE5A-D941444669F0}" type="presOf" srcId="{416D5ED4-1757-47B2-B06D-3B2FB76051D9}" destId="{BC2C7800-B971-43F8-879D-17CC89B8AE73}" srcOrd="1" destOrd="0" presId="urn:microsoft.com/office/officeart/2009/3/layout/HorizontalOrganizationChart"/>
    <dgm:cxn modelId="{E4F89E65-E9C1-44FE-9AB8-994706A70CA3}" type="presOf" srcId="{EEDFC654-23DC-4435-A1C7-CFDB90C7B635}" destId="{5F9CE430-060B-40D6-9698-8B13E798165F}" srcOrd="0" destOrd="0" presId="urn:microsoft.com/office/officeart/2009/3/layout/HorizontalOrganizationChart"/>
    <dgm:cxn modelId="{A564BA45-3DB9-4EAA-9A1A-BBDD021EBF41}" srcId="{DD96CCC4-B13D-4F8E-AED5-A3ED1939D033}" destId="{DB2A2F75-0B03-48D0-B7A9-8A7DC74A7E92}" srcOrd="1" destOrd="0" parTransId="{8D5D1BA0-ECE2-4D39-8AA2-6EC4863035CD}" sibTransId="{0A0EDDA0-3D63-4C19-B1DE-610C7524FB9F}"/>
    <dgm:cxn modelId="{409CC966-07FE-420E-92AE-7BC32CC6B40F}" srcId="{2098E99B-1B08-4A34-8AFE-EDB044E3212B}" destId="{DD96CCC4-B13D-4F8E-AED5-A3ED1939D033}" srcOrd="2" destOrd="0" parTransId="{4598B0C8-EA0B-49E3-B4B8-69374F7873AC}" sibTransId="{E19DB368-43B7-49E8-A4C0-36DBAEB581A2}"/>
    <dgm:cxn modelId="{6F8E9B68-F7F1-4508-9377-B520D52B8615}" type="presOf" srcId="{F0B64E2A-6F54-4D17-9A0C-43BD165FCCBC}" destId="{4A8F306D-0B61-4C7A-B9E9-843492B81429}" srcOrd="1" destOrd="0" presId="urn:microsoft.com/office/officeart/2009/3/layout/HorizontalOrganizationChart"/>
    <dgm:cxn modelId="{316F4249-863D-4906-AC0D-ABB914AE6641}" srcId="{5E13FB60-FCB2-49C3-8787-C187E0F4A09F}" destId="{7CE60A33-3AA7-4896-AE0B-59B09FAD5F2A}" srcOrd="0" destOrd="0" parTransId="{821DAD83-D53F-467C-A22C-6BBA2D8289D7}" sibTransId="{3B720B1F-81D1-4757-B87F-1143A40BB342}"/>
    <dgm:cxn modelId="{1981AB4B-BC65-48A4-B645-998B4651303C}" srcId="{2098E99B-1B08-4A34-8AFE-EDB044E3212B}" destId="{C68D5BAB-5657-496A-9524-F7EC2632531E}" srcOrd="3" destOrd="0" parTransId="{F80F0910-FF85-43ED-B513-553B5A159B64}" sibTransId="{BF548EA2-D1F8-4E67-AA51-4E474EB8F20B}"/>
    <dgm:cxn modelId="{79E6EF4B-0A00-4ADE-8C85-6429B3118741}" type="presOf" srcId="{328DFB4F-7781-4F31-A112-4BF75317AB3C}" destId="{35EB592A-D398-4CD6-B120-0F2E776BBF78}" srcOrd="0" destOrd="0" presId="urn:microsoft.com/office/officeart/2009/3/layout/HorizontalOrganizationChart"/>
    <dgm:cxn modelId="{9D9CA34E-17D1-4D53-935B-3F55C0218842}" type="presOf" srcId="{DB2A2F75-0B03-48D0-B7A9-8A7DC74A7E92}" destId="{603D218E-4212-4DD3-A28F-58150BE52680}" srcOrd="0" destOrd="0" presId="urn:microsoft.com/office/officeart/2009/3/layout/HorizontalOrganizationChart"/>
    <dgm:cxn modelId="{F767304F-69D4-4194-82E2-C508A0B53A0C}" type="presOf" srcId="{7CE60A33-3AA7-4896-AE0B-59B09FAD5F2A}" destId="{E269AFC4-D31C-4B9A-9343-D8AC6C1BACCE}" srcOrd="0" destOrd="0" presId="urn:microsoft.com/office/officeart/2009/3/layout/HorizontalOrganizationChart"/>
    <dgm:cxn modelId="{8424676F-103A-4CAE-ADC5-BC764306424C}" type="presOf" srcId="{CC548E1C-4B38-47F6-A0D1-1DDDC1384F94}" destId="{CEEC88BC-8E57-4A3B-83AB-3E426887ABA7}" srcOrd="1" destOrd="0" presId="urn:microsoft.com/office/officeart/2009/3/layout/HorizontalOrganizationChart"/>
    <dgm:cxn modelId="{88280851-EF74-42C6-A5AD-2393093B821D}" type="presOf" srcId="{BE6C2CC2-FB77-4D8F-814B-1BD088AD4A68}" destId="{0A2A3907-DB30-46B2-A2CC-C9B016B6CE66}" srcOrd="1" destOrd="0" presId="urn:microsoft.com/office/officeart/2009/3/layout/HorizontalOrganizationChart"/>
    <dgm:cxn modelId="{DCBA7A53-86CF-4B61-857D-08C1475EF944}" srcId="{2098E99B-1B08-4A34-8AFE-EDB044E3212B}" destId="{776CD4F8-DF84-4C21-BDC9-AED5DBEAAA67}" srcOrd="1" destOrd="0" parTransId="{7593C8A1-90B0-484A-82D5-438A68139A47}" sibTransId="{5D1CE8EE-FD6B-40A2-88D8-1B3C8BB8EFC4}"/>
    <dgm:cxn modelId="{A188BB73-FE93-42F2-BA04-F1DD6028C3A5}" srcId="{416D5ED4-1757-47B2-B06D-3B2FB76051D9}" destId="{BE6C2CC2-FB77-4D8F-814B-1BD088AD4A68}" srcOrd="1" destOrd="0" parTransId="{54B16D7E-C9B0-42ED-8DF8-815FF81F9B07}" sibTransId="{07869DB4-D7FF-462F-A74E-1BED3B2E3102}"/>
    <dgm:cxn modelId="{C360E856-6E96-41DF-BBC4-27906607F4B3}" type="presOf" srcId="{5E13FB60-FCB2-49C3-8787-C187E0F4A09F}" destId="{AAB178A6-5320-4362-BE43-647CD12CCCE4}" srcOrd="0" destOrd="0" presId="urn:microsoft.com/office/officeart/2009/3/layout/HorizontalOrganizationChart"/>
    <dgm:cxn modelId="{8CA0A178-87E9-4361-AEDB-FE4C56F68499}" type="presOf" srcId="{7CE60A33-3AA7-4896-AE0B-59B09FAD5F2A}" destId="{2C19668C-BD7B-4032-9DE3-B122BA465981}" srcOrd="1" destOrd="0" presId="urn:microsoft.com/office/officeart/2009/3/layout/HorizontalOrganizationChart"/>
    <dgm:cxn modelId="{8CFE7359-EB4C-414D-BF7D-819FF39432F6}" type="presOf" srcId="{A6AB5CB7-A61C-4C40-A8B8-1C108E8F21E2}" destId="{51E1EB02-1E53-4BB8-B022-535F9670A48A}" srcOrd="0" destOrd="0" presId="urn:microsoft.com/office/officeart/2009/3/layout/HorizontalOrganizationChart"/>
    <dgm:cxn modelId="{52D4597B-897E-4C1C-B4F9-904939520E36}" type="presOf" srcId="{F80F0910-FF85-43ED-B513-553B5A159B64}" destId="{CCBF6535-ED30-49C8-9AAA-D9C72D69DA41}" srcOrd="0" destOrd="0" presId="urn:microsoft.com/office/officeart/2009/3/layout/HorizontalOrganizationChart"/>
    <dgm:cxn modelId="{616B5D7C-D319-4CBE-B1F2-5B6EB45E70BD}" type="presOf" srcId="{5E9A95DD-4801-4A62-AB8C-7D9A6404E6D1}" destId="{FD27D7F6-DE93-4F9C-B0BA-53633BFE3387}" srcOrd="1" destOrd="0" presId="urn:microsoft.com/office/officeart/2009/3/layout/HorizontalOrganizationChart"/>
    <dgm:cxn modelId="{67C8DF83-A884-4539-BA9D-2D593304358A}" type="presOf" srcId="{46A0C7F7-6E78-4801-B046-8C5BFC78C350}" destId="{3AD39A9E-13F0-4902-AE9F-3003F2E7F25D}" srcOrd="0" destOrd="0" presId="urn:microsoft.com/office/officeart/2009/3/layout/HorizontalOrganizationChart"/>
    <dgm:cxn modelId="{7DA16784-9312-4039-904B-77C54D3BA0C4}" srcId="{16632E30-8EE6-4950-ADD9-92E6009F35BA}" destId="{2098E99B-1B08-4A34-8AFE-EDB044E3212B}" srcOrd="0" destOrd="0" parTransId="{5A7C4864-608F-4374-B3DA-19B598A62213}" sibTransId="{0157EDD0-E96A-4931-8774-8BFF0D286E7B}"/>
    <dgm:cxn modelId="{EC6AA885-B339-42DF-A28B-E90856008695}" srcId="{46A0C7F7-6E78-4801-B046-8C5BFC78C350}" destId="{FDB950F3-2D6A-449B-BC75-7D76F727F5BE}" srcOrd="0" destOrd="0" parTransId="{65C8B4AA-C6C6-4B9F-B85B-8AFB020ADE55}" sibTransId="{FAA0A823-1E73-4FE8-9DD5-9D7D36471964}"/>
    <dgm:cxn modelId="{E3F00987-24F9-46C9-AFDD-13B73D8F8B80}" type="presOf" srcId="{FDB950F3-2D6A-449B-BC75-7D76F727F5BE}" destId="{55214E7D-F0A4-4820-9DA4-54F885599728}" srcOrd="1" destOrd="0" presId="urn:microsoft.com/office/officeart/2009/3/layout/HorizontalOrganizationChart"/>
    <dgm:cxn modelId="{82EF2B88-7ED7-49B2-8673-4E408D357AA2}" type="presOf" srcId="{F0B64E2A-6F54-4D17-9A0C-43BD165FCCBC}" destId="{C08A2CFB-538E-4D35-BA7D-17FF740EF67A}" srcOrd="0" destOrd="0" presId="urn:microsoft.com/office/officeart/2009/3/layout/HorizontalOrganizationChart"/>
    <dgm:cxn modelId="{FDDF4888-EC68-493A-BE17-BCEBDD1E6CF3}" type="presOf" srcId="{F02322F8-6EA0-4C5C-98AF-58949DF821BF}" destId="{CAE182B9-9F7F-4566-8C22-08D247DE3575}" srcOrd="0" destOrd="0" presId="urn:microsoft.com/office/officeart/2009/3/layout/HorizontalOrganizationChart"/>
    <dgm:cxn modelId="{6BA3C089-006F-40DB-A183-A9EE6CFEE67F}" type="presOf" srcId="{4A1C58F1-4260-42EF-837C-CEA7F5AF1F01}" destId="{2854F793-1666-4CCB-95D1-15559901E52F}" srcOrd="0" destOrd="0" presId="urn:microsoft.com/office/officeart/2009/3/layout/HorizontalOrganizationChart"/>
    <dgm:cxn modelId="{A7E6398B-4E86-4640-99C9-7C2CADAF6071}" type="presOf" srcId="{2098E99B-1B08-4A34-8AFE-EDB044E3212B}" destId="{0FB3604F-8E43-418E-B97D-2AD643AF6C82}" srcOrd="0" destOrd="0" presId="urn:microsoft.com/office/officeart/2009/3/layout/HorizontalOrganizationChart"/>
    <dgm:cxn modelId="{B764678B-DDD2-42A4-9A7F-F906F7238F0D}" type="presOf" srcId="{C68D5BAB-5657-496A-9524-F7EC2632531E}" destId="{73B52919-7B17-44BC-AD0B-6C5AE437DBF5}" srcOrd="1" destOrd="0" presId="urn:microsoft.com/office/officeart/2009/3/layout/HorizontalOrganizationChart"/>
    <dgm:cxn modelId="{0762D88C-780A-422F-BF69-4783C6E67BE4}" type="presOf" srcId="{54B16D7E-C9B0-42ED-8DF8-815FF81F9B07}" destId="{455461D4-DA07-48FD-89D6-C3883A68ABE4}" srcOrd="0" destOrd="0" presId="urn:microsoft.com/office/officeart/2009/3/layout/HorizontalOrganizationChart"/>
    <dgm:cxn modelId="{A47D2C90-F93A-4BD4-ADED-2439EABC6DCA}" srcId="{2098E99B-1B08-4A34-8AFE-EDB044E3212B}" destId="{4F4665DF-8832-4ACA-B5D8-F6705E6FC7F8}" srcOrd="0" destOrd="0" parTransId="{5A4D6B26-6331-4F81-9068-BFEA9A13685F}" sibTransId="{DDBED74D-62B6-40B9-A92A-A2F0C8CB4535}"/>
    <dgm:cxn modelId="{9F46BD93-D8A7-4B10-8A2D-0514A4E767A7}" srcId="{4F4665DF-8832-4ACA-B5D8-F6705E6FC7F8}" destId="{EEDFC654-23DC-4435-A1C7-CFDB90C7B635}" srcOrd="0" destOrd="0" parTransId="{41E662ED-F59A-4DDB-8A6F-6CDD66E8C4DA}" sibTransId="{932F44A9-D397-4035-96CA-C1CF948D3EB4}"/>
    <dgm:cxn modelId="{B86AC999-E85A-4DB3-AE29-54302F7EB8D0}" type="presOf" srcId="{7EB026A0-1F1B-403F-95E7-4931E7C55591}" destId="{5B1191CA-0189-4465-9253-0AF01402CB33}" srcOrd="0" destOrd="0" presId="urn:microsoft.com/office/officeart/2009/3/layout/HorizontalOrganizationChart"/>
    <dgm:cxn modelId="{2D1432A5-06E4-44DB-BEA4-6626A153B02B}" type="presOf" srcId="{B0C88A9A-6A9D-4DD0-B2BC-25F05C4ADC0C}" destId="{5795B488-8989-4892-A542-0F640F57B8BD}" srcOrd="0" destOrd="0" presId="urn:microsoft.com/office/officeart/2009/3/layout/HorizontalOrganizationChart"/>
    <dgm:cxn modelId="{71C73DA7-23F4-4C05-854E-B1CBC73E8443}" type="presOf" srcId="{F32551AD-C354-48B2-AC4D-2C351D81C3DE}" destId="{7624736A-1DFC-4949-8717-F25C3136E22A}" srcOrd="0" destOrd="0" presId="urn:microsoft.com/office/officeart/2009/3/layout/HorizontalOrganizationChart"/>
    <dgm:cxn modelId="{5838EAAA-6BB9-4DB1-8DFD-6E8DC43DF8DD}" type="presOf" srcId="{5E13FB60-FCB2-49C3-8787-C187E0F4A09F}" destId="{70FF004D-97AB-4E29-B282-19EA55189E62}" srcOrd="1" destOrd="0" presId="urn:microsoft.com/office/officeart/2009/3/layout/HorizontalOrganizationChart"/>
    <dgm:cxn modelId="{32D245AC-945D-4931-A04B-F0EA1FA12D7C}" type="presOf" srcId="{5E9A95DD-4801-4A62-AB8C-7D9A6404E6D1}" destId="{E0AB26AD-D525-4E66-AB39-8804B177C583}" srcOrd="0" destOrd="0" presId="urn:microsoft.com/office/officeart/2009/3/layout/HorizontalOrganizationChart"/>
    <dgm:cxn modelId="{5FEA39B4-2485-4861-A832-42AB0415772E}" type="presOf" srcId="{F32551AD-C354-48B2-AC4D-2C351D81C3DE}" destId="{0FE417E9-FFE8-468C-A676-B00ACEEDB331}" srcOrd="1" destOrd="0" presId="urn:microsoft.com/office/officeart/2009/3/layout/HorizontalOrganizationChart"/>
    <dgm:cxn modelId="{56355BBD-BE49-45ED-9879-64FA6AD101EF}" srcId="{776CD4F8-DF84-4C21-BDC9-AED5DBEAAA67}" destId="{46A0C7F7-6E78-4801-B046-8C5BFC78C350}" srcOrd="0" destOrd="0" parTransId="{A6AB5CB7-A61C-4C40-A8B8-1C108E8F21E2}" sibTransId="{24579BB6-2C49-46A8-974A-D112366A6AE5}"/>
    <dgm:cxn modelId="{BDCB34BE-E92D-4DA8-9174-C7D563A0213E}" type="presOf" srcId="{2098E99B-1B08-4A34-8AFE-EDB044E3212B}" destId="{B50FA49D-CA9B-4E83-8F78-9FC258511036}" srcOrd="1" destOrd="0" presId="urn:microsoft.com/office/officeart/2009/3/layout/HorizontalOrganizationChart"/>
    <dgm:cxn modelId="{4984A3C1-A5EB-4ED1-8CCF-57FECD3CCCE1}" srcId="{DD96CCC4-B13D-4F8E-AED5-A3ED1939D033}" destId="{5E9A95DD-4801-4A62-AB8C-7D9A6404E6D1}" srcOrd="0" destOrd="0" parTransId="{7EB026A0-1F1B-403F-95E7-4931E7C55591}" sibTransId="{57BEB7C5-9D00-4968-89C2-77C830475E0C}"/>
    <dgm:cxn modelId="{FAAD54C2-AF9F-4605-B18D-6DAA74FBC52A}" srcId="{5E13FB60-FCB2-49C3-8787-C187E0F4A09F}" destId="{F32551AD-C354-48B2-AC4D-2C351D81C3DE}" srcOrd="1" destOrd="0" parTransId="{20332957-D84A-418E-99AA-081DB0051572}" sibTransId="{599DE3A6-4514-4D2C-BAE0-FF80071B19C5}"/>
    <dgm:cxn modelId="{E6BDACC4-FEE3-413E-A0CD-2618AB8D56DB}" type="presOf" srcId="{65C8B4AA-C6C6-4B9F-B85B-8AFB020ADE55}" destId="{7EBFF3C6-2B0C-457A-8C78-40E0DCCCE995}" srcOrd="0" destOrd="0" presId="urn:microsoft.com/office/officeart/2009/3/layout/HorizontalOrganizationChart"/>
    <dgm:cxn modelId="{57FDA3C6-112D-42E3-82F4-A464228576A8}" type="presOf" srcId="{BE6C2CC2-FB77-4D8F-814B-1BD088AD4A68}" destId="{9B37C1F4-455B-440D-A10D-F19622EA8830}" srcOrd="0" destOrd="0" presId="urn:microsoft.com/office/officeart/2009/3/layout/HorizontalOrganizationChart"/>
    <dgm:cxn modelId="{64F5C7CC-9D8D-4B26-96F3-E2380EAB75D5}" type="presOf" srcId="{D80E0CA8-5568-4736-ACDB-843DDFFF9BAE}" destId="{8F48DBC6-54FC-4FF0-8F79-82728C0A1978}" srcOrd="1" destOrd="0" presId="urn:microsoft.com/office/officeart/2009/3/layout/HorizontalOrganizationChart"/>
    <dgm:cxn modelId="{6F8D91CD-F0A5-45BA-8671-62C4D1B3B76C}" type="presOf" srcId="{A60995F4-F54B-4F21-80BC-1D143A18E0AD}" destId="{7A12C822-4D55-4E35-96F6-C12E2FAADDAA}" srcOrd="0" destOrd="0" presId="urn:microsoft.com/office/officeart/2009/3/layout/HorizontalOrganizationChart"/>
    <dgm:cxn modelId="{0D5AAFD1-58C7-46E8-AFCC-D737488D3954}" srcId="{2098E99B-1B08-4A34-8AFE-EDB044E3212B}" destId="{416D5ED4-1757-47B2-B06D-3B2FB76051D9}" srcOrd="5" destOrd="0" parTransId="{B0C88A9A-6A9D-4DD0-B2BC-25F05C4ADC0C}" sibTransId="{7701D262-2148-4941-B78B-E44581119D24}"/>
    <dgm:cxn modelId="{DA22B0D1-6D5D-4441-9840-5EBF0E2757DC}" type="presOf" srcId="{CC548E1C-4B38-47F6-A0D1-1DDDC1384F94}" destId="{BDD992F4-B422-4DEC-A4C9-E7A048E14262}" srcOrd="0" destOrd="0" presId="urn:microsoft.com/office/officeart/2009/3/layout/HorizontalOrganizationChart"/>
    <dgm:cxn modelId="{3983D4D4-FE93-470A-80F6-40B0A6A39A8E}" type="presOf" srcId="{776CD4F8-DF84-4C21-BDC9-AED5DBEAAA67}" destId="{42B59835-6145-4427-A795-8C79E254297B}" srcOrd="0" destOrd="0" presId="urn:microsoft.com/office/officeart/2009/3/layout/HorizontalOrganizationChart"/>
    <dgm:cxn modelId="{06BEA5D7-3435-40E5-B052-FAE0710B4467}" type="presOf" srcId="{FDB950F3-2D6A-449B-BC75-7D76F727F5BE}" destId="{16557586-070F-4469-92D0-2347A3EDCA33}" srcOrd="0" destOrd="0" presId="urn:microsoft.com/office/officeart/2009/3/layout/HorizontalOrganizationChart"/>
    <dgm:cxn modelId="{A00664DA-5F8B-4DF7-868A-A4276EF4A63C}" srcId="{416D5ED4-1757-47B2-B06D-3B2FB76051D9}" destId="{4A1C58F1-4260-42EF-837C-CEA7F5AF1F01}" srcOrd="0" destOrd="0" parTransId="{499E272B-852C-4A21-8BAA-2474EE82A35B}" sibTransId="{D3DBD482-D549-42BC-8140-56DD468561BB}"/>
    <dgm:cxn modelId="{F973B7DA-1ECC-4E56-9548-2708015DDFF4}" type="presOf" srcId="{D80E0CA8-5568-4736-ACDB-843DDFFF9BAE}" destId="{9B91E91A-148E-4BE2-87A0-B83E558381C2}" srcOrd="0" destOrd="0" presId="urn:microsoft.com/office/officeart/2009/3/layout/HorizontalOrganizationChart"/>
    <dgm:cxn modelId="{EEA01CE1-8D94-4B40-8EF5-5B3291D3951A}" type="presOf" srcId="{7593C8A1-90B0-484A-82D5-438A68139A47}" destId="{7D4FC394-DA4D-4BB5-9AA9-68546F3C3681}" srcOrd="0" destOrd="0" presId="urn:microsoft.com/office/officeart/2009/3/layout/HorizontalOrganizationChart"/>
    <dgm:cxn modelId="{B1B015E3-5374-4CAE-870B-306508F6E404}" type="presOf" srcId="{20332957-D84A-418E-99AA-081DB0051572}" destId="{92566905-E3A4-4C1B-BF25-559E101C0285}" srcOrd="0" destOrd="0" presId="urn:microsoft.com/office/officeart/2009/3/layout/HorizontalOrganizationChart"/>
    <dgm:cxn modelId="{3F371EE7-7EF5-41EB-9621-BB872CC8776E}" type="presOf" srcId="{41E662ED-F59A-4DDB-8A6F-6CDD66E8C4DA}" destId="{0E26004F-A284-4CEB-8438-34A0BDE03065}" srcOrd="0" destOrd="0" presId="urn:microsoft.com/office/officeart/2009/3/layout/HorizontalOrganizationChart"/>
    <dgm:cxn modelId="{9E9354EB-460D-4352-A188-187701136612}" type="presOf" srcId="{4A1C58F1-4260-42EF-837C-CEA7F5AF1F01}" destId="{C9D78A15-EA49-4F81-BAD5-6C2B073B80D5}" srcOrd="1" destOrd="0" presId="urn:microsoft.com/office/officeart/2009/3/layout/HorizontalOrganizationChart"/>
    <dgm:cxn modelId="{391F3BEC-76E4-40D0-B45C-1AF29F19038E}" type="presOf" srcId="{F02322F8-6EA0-4C5C-98AF-58949DF821BF}" destId="{F334C5C2-D813-498B-BBB3-E1ADBD7B42DE}" srcOrd="1" destOrd="0" presId="urn:microsoft.com/office/officeart/2009/3/layout/HorizontalOrganizationChart"/>
    <dgm:cxn modelId="{E71AC4F0-6C61-4533-8598-125542AF3430}" type="presOf" srcId="{416D5ED4-1757-47B2-B06D-3B2FB76051D9}" destId="{09FDF27D-0E98-47A0-8164-F19266CA691C}" srcOrd="0" destOrd="0" presId="urn:microsoft.com/office/officeart/2009/3/layout/HorizontalOrganizationChart"/>
    <dgm:cxn modelId="{EEDD30F1-CB0F-41BD-8132-26AD7EA4D3A4}" type="presOf" srcId="{499E272B-852C-4A21-8BAA-2474EE82A35B}" destId="{6E155ECD-A88B-430E-A120-D665C921049B}" srcOrd="0" destOrd="0" presId="urn:microsoft.com/office/officeart/2009/3/layout/HorizontalOrganizationChart"/>
    <dgm:cxn modelId="{55B477F1-3AC8-42FD-B99A-1736AD608EF2}" srcId="{C68D5BAB-5657-496A-9524-F7EC2632531E}" destId="{F0B64E2A-6F54-4D17-9A0C-43BD165FCCBC}" srcOrd="0" destOrd="0" parTransId="{B27BC331-3A59-4055-8BE9-D9BE7FBDA0DE}" sibTransId="{1A548B11-841D-4FAB-B727-C94442B7DA65}"/>
    <dgm:cxn modelId="{591BDFF2-56C3-4FDC-B15B-79CA7ED70B00}" srcId="{2098E99B-1B08-4A34-8AFE-EDB044E3212B}" destId="{5E13FB60-FCB2-49C3-8787-C187E0F4A09F}" srcOrd="4" destOrd="0" parTransId="{328DFB4F-7781-4F31-A112-4BF75317AB3C}" sibTransId="{64A135B8-18EE-4FC0-A1F6-EF7F5D5398EE}"/>
    <dgm:cxn modelId="{F7AF18F6-19DC-4700-87E0-87EFF5F90627}" type="presOf" srcId="{F39B7436-E8E4-45A7-A404-F30A9E520553}" destId="{73FCE64B-E1D8-494E-8830-C9EF124D075A}" srcOrd="0" destOrd="0" presId="urn:microsoft.com/office/officeart/2009/3/layout/HorizontalOrganizationChart"/>
    <dgm:cxn modelId="{CA7B94FA-FCB8-4CC1-A095-E37B268FF072}" type="presOf" srcId="{DB2A2F75-0B03-48D0-B7A9-8A7DC74A7E92}" destId="{6AFBD37D-D34F-4F4F-B2D5-19C19474B14E}" srcOrd="1" destOrd="0" presId="urn:microsoft.com/office/officeart/2009/3/layout/HorizontalOrganizationChart"/>
    <dgm:cxn modelId="{34C2A0FA-C809-411E-992E-3C29C05B8550}" type="presOf" srcId="{821DAD83-D53F-467C-A22C-6BBA2D8289D7}" destId="{6C15DB64-7D69-467F-B1E7-6EEA7975A494}" srcOrd="0" destOrd="0" presId="urn:microsoft.com/office/officeart/2009/3/layout/HorizontalOrganizationChart"/>
    <dgm:cxn modelId="{3CF0BCFA-BB26-4F73-9117-762E95555B33}" type="presOf" srcId="{EEDFC654-23DC-4435-A1C7-CFDB90C7B635}" destId="{9DBF0DED-8B8C-4D78-B884-6AA9871BF0BC}" srcOrd="1" destOrd="0" presId="urn:microsoft.com/office/officeart/2009/3/layout/HorizontalOrganizationChart"/>
    <dgm:cxn modelId="{164D65FE-1194-4496-B2CE-04A267AA1A3E}" type="presOf" srcId="{DD96CCC4-B13D-4F8E-AED5-A3ED1939D033}" destId="{426412E8-814F-456A-815F-794AABA10CD8}" srcOrd="1" destOrd="0" presId="urn:microsoft.com/office/officeart/2009/3/layout/HorizontalOrganizationChart"/>
    <dgm:cxn modelId="{3B6776FF-EA94-45C6-A991-0EDF97673A5C}" type="presOf" srcId="{4598B0C8-EA0B-49E3-B4B8-69374F7873AC}" destId="{FB7ABCA8-A7C5-4120-BF2B-6D120AF07460}" srcOrd="0" destOrd="0" presId="urn:microsoft.com/office/officeart/2009/3/layout/HorizontalOrganizationChart"/>
    <dgm:cxn modelId="{3204100E-B2CE-489D-A393-C17978BD5182}" type="presParOf" srcId="{6B860AD2-8F1E-4D2A-8E27-B178A3AAC712}" destId="{EDD690B3-BDEF-44A2-B42E-A295F3A342C6}" srcOrd="0" destOrd="0" presId="urn:microsoft.com/office/officeart/2009/3/layout/HorizontalOrganizationChart"/>
    <dgm:cxn modelId="{D28F3804-7821-4AAE-9C49-A6B1C817E884}" type="presParOf" srcId="{EDD690B3-BDEF-44A2-B42E-A295F3A342C6}" destId="{FB001B81-7D68-4385-8D69-B52AAB5FA117}" srcOrd="0" destOrd="0" presId="urn:microsoft.com/office/officeart/2009/3/layout/HorizontalOrganizationChart"/>
    <dgm:cxn modelId="{CFA90A1B-B0F4-4E2F-AB3F-84DB9983CA1B}" type="presParOf" srcId="{FB001B81-7D68-4385-8D69-B52AAB5FA117}" destId="{0FB3604F-8E43-418E-B97D-2AD643AF6C82}" srcOrd="0" destOrd="0" presId="urn:microsoft.com/office/officeart/2009/3/layout/HorizontalOrganizationChart"/>
    <dgm:cxn modelId="{3A6565AB-E2DC-47EB-9A9C-30292ABA51BE}" type="presParOf" srcId="{FB001B81-7D68-4385-8D69-B52AAB5FA117}" destId="{B50FA49D-CA9B-4E83-8F78-9FC258511036}" srcOrd="1" destOrd="0" presId="urn:microsoft.com/office/officeart/2009/3/layout/HorizontalOrganizationChart"/>
    <dgm:cxn modelId="{E40E7AA1-B0F9-467B-981D-30937B6BD570}" type="presParOf" srcId="{EDD690B3-BDEF-44A2-B42E-A295F3A342C6}" destId="{88D700DF-06A9-46BD-AE4C-CE477D62EF2D}" srcOrd="1" destOrd="0" presId="urn:microsoft.com/office/officeart/2009/3/layout/HorizontalOrganizationChart"/>
    <dgm:cxn modelId="{C63ABA7D-2BD8-4F9B-8A77-BBC7E9776B35}" type="presParOf" srcId="{88D700DF-06A9-46BD-AE4C-CE477D62EF2D}" destId="{7E934C80-832C-49C2-8EBF-40175D150F6A}" srcOrd="0" destOrd="0" presId="urn:microsoft.com/office/officeart/2009/3/layout/HorizontalOrganizationChart"/>
    <dgm:cxn modelId="{2AACB682-3185-4688-8115-2ACC0ED77F0B}" type="presParOf" srcId="{88D700DF-06A9-46BD-AE4C-CE477D62EF2D}" destId="{EF435292-DA56-43EC-A821-399CEF85D84A}" srcOrd="1" destOrd="0" presId="urn:microsoft.com/office/officeart/2009/3/layout/HorizontalOrganizationChart"/>
    <dgm:cxn modelId="{38D66E8B-30AF-469A-8D37-1B97CA68893C}" type="presParOf" srcId="{EF435292-DA56-43EC-A821-399CEF85D84A}" destId="{FC39F004-F677-4EDD-BEBF-A19AF3D5C188}" srcOrd="0" destOrd="0" presId="urn:microsoft.com/office/officeart/2009/3/layout/HorizontalOrganizationChart"/>
    <dgm:cxn modelId="{022A288F-64F6-44D3-B37D-73CA407D6C71}" type="presParOf" srcId="{FC39F004-F677-4EDD-BEBF-A19AF3D5C188}" destId="{0709EF20-D1E1-4A5C-A4AE-210CCAA8325F}" srcOrd="0" destOrd="0" presId="urn:microsoft.com/office/officeart/2009/3/layout/HorizontalOrganizationChart"/>
    <dgm:cxn modelId="{2F7E3309-6B46-4C06-AB2E-C324FE944522}" type="presParOf" srcId="{FC39F004-F677-4EDD-BEBF-A19AF3D5C188}" destId="{8520AAC1-F223-4F49-85FC-01547F4B3630}" srcOrd="1" destOrd="0" presId="urn:microsoft.com/office/officeart/2009/3/layout/HorizontalOrganizationChart"/>
    <dgm:cxn modelId="{FA9B2147-C89A-4B5A-8A3D-3F866BF8DD28}" type="presParOf" srcId="{EF435292-DA56-43EC-A821-399CEF85D84A}" destId="{C943E1ED-FAA4-4B58-B28B-1112A31995FD}" srcOrd="1" destOrd="0" presId="urn:microsoft.com/office/officeart/2009/3/layout/HorizontalOrganizationChart"/>
    <dgm:cxn modelId="{BAAF0DB0-ED96-4694-B5A9-73E4C6D264E0}" type="presParOf" srcId="{C943E1ED-FAA4-4B58-B28B-1112A31995FD}" destId="{0E26004F-A284-4CEB-8438-34A0BDE03065}" srcOrd="0" destOrd="0" presId="urn:microsoft.com/office/officeart/2009/3/layout/HorizontalOrganizationChart"/>
    <dgm:cxn modelId="{4221F157-E333-4F39-BFED-671E3C5853C5}" type="presParOf" srcId="{C943E1ED-FAA4-4B58-B28B-1112A31995FD}" destId="{06938F75-7C96-474A-BF27-A259132E9A2C}" srcOrd="1" destOrd="0" presId="urn:microsoft.com/office/officeart/2009/3/layout/HorizontalOrganizationChart"/>
    <dgm:cxn modelId="{82BBD6A1-0F26-4F24-B426-19FD3C780DA1}" type="presParOf" srcId="{06938F75-7C96-474A-BF27-A259132E9A2C}" destId="{C4604C83-5812-4050-A3CE-1B44DC575421}" srcOrd="0" destOrd="0" presId="urn:microsoft.com/office/officeart/2009/3/layout/HorizontalOrganizationChart"/>
    <dgm:cxn modelId="{1917C84F-E61B-4C03-AE49-5A4A6ABCB6BA}" type="presParOf" srcId="{C4604C83-5812-4050-A3CE-1B44DC575421}" destId="{5F9CE430-060B-40D6-9698-8B13E798165F}" srcOrd="0" destOrd="0" presId="urn:microsoft.com/office/officeart/2009/3/layout/HorizontalOrganizationChart"/>
    <dgm:cxn modelId="{E2F63E82-3460-4A09-B1F2-57B77533CC47}" type="presParOf" srcId="{C4604C83-5812-4050-A3CE-1B44DC575421}" destId="{9DBF0DED-8B8C-4D78-B884-6AA9871BF0BC}" srcOrd="1" destOrd="0" presId="urn:microsoft.com/office/officeart/2009/3/layout/HorizontalOrganizationChart"/>
    <dgm:cxn modelId="{CB02174A-DC07-4B9E-902D-0950095F41D9}" type="presParOf" srcId="{06938F75-7C96-474A-BF27-A259132E9A2C}" destId="{6B1F3A19-9B93-4320-9B1D-8B31079588D0}" srcOrd="1" destOrd="0" presId="urn:microsoft.com/office/officeart/2009/3/layout/HorizontalOrganizationChart"/>
    <dgm:cxn modelId="{20098199-F56F-492E-B665-A849C6D51C0B}" type="presParOf" srcId="{06938F75-7C96-474A-BF27-A259132E9A2C}" destId="{FBD2B816-E448-408C-8DDC-8B939CB67219}" srcOrd="2" destOrd="0" presId="urn:microsoft.com/office/officeart/2009/3/layout/HorizontalOrganizationChart"/>
    <dgm:cxn modelId="{F2D864F5-30FA-456D-B6B3-D21F45DEA5DD}" type="presParOf" srcId="{C943E1ED-FAA4-4B58-B28B-1112A31995FD}" destId="{1825FD00-1C8C-4986-9704-33436CC35C47}" srcOrd="2" destOrd="0" presId="urn:microsoft.com/office/officeart/2009/3/layout/HorizontalOrganizationChart"/>
    <dgm:cxn modelId="{73D506D7-7BCE-411F-8E16-DC4FFE9CC0CB}" type="presParOf" srcId="{C943E1ED-FAA4-4B58-B28B-1112A31995FD}" destId="{87DAAB19-A99F-4BAE-941F-FE651919A946}" srcOrd="3" destOrd="0" presId="urn:microsoft.com/office/officeart/2009/3/layout/HorizontalOrganizationChart"/>
    <dgm:cxn modelId="{1E9EA018-1A91-4566-9CAE-3ED3AB3C9553}" type="presParOf" srcId="{87DAAB19-A99F-4BAE-941F-FE651919A946}" destId="{3B9D235F-FE61-4A16-A09F-26A26ABC0AC1}" srcOrd="0" destOrd="0" presId="urn:microsoft.com/office/officeart/2009/3/layout/HorizontalOrganizationChart"/>
    <dgm:cxn modelId="{896B585B-C72B-4F34-B10D-AF1AD5792C74}" type="presParOf" srcId="{3B9D235F-FE61-4A16-A09F-26A26ABC0AC1}" destId="{3E810B38-0771-4927-9BF0-51385FD2A00C}" srcOrd="0" destOrd="0" presId="urn:microsoft.com/office/officeart/2009/3/layout/HorizontalOrganizationChart"/>
    <dgm:cxn modelId="{2E5A1B51-C470-4F05-9822-EA8BAF034998}" type="presParOf" srcId="{3B9D235F-FE61-4A16-A09F-26A26ABC0AC1}" destId="{15BC4339-45CF-43AD-AB8B-74724DA9AB73}" srcOrd="1" destOrd="0" presId="urn:microsoft.com/office/officeart/2009/3/layout/HorizontalOrganizationChart"/>
    <dgm:cxn modelId="{51E70D5E-85C1-4503-B488-9C6787D5A355}" type="presParOf" srcId="{87DAAB19-A99F-4BAE-941F-FE651919A946}" destId="{6716CF83-0709-4EDD-A76C-99AEB00FD6B7}" srcOrd="1" destOrd="0" presId="urn:microsoft.com/office/officeart/2009/3/layout/HorizontalOrganizationChart"/>
    <dgm:cxn modelId="{5592B34B-3101-4733-9E01-EFF9D0ADA5EE}" type="presParOf" srcId="{87DAAB19-A99F-4BAE-941F-FE651919A946}" destId="{F236265D-2947-4E4A-9493-9BAF65AF7430}" srcOrd="2" destOrd="0" presId="urn:microsoft.com/office/officeart/2009/3/layout/HorizontalOrganizationChart"/>
    <dgm:cxn modelId="{867A7009-467E-42DC-B609-1450F67EAF39}" type="presParOf" srcId="{EF435292-DA56-43EC-A821-399CEF85D84A}" destId="{30746420-B465-4C67-AFF8-1A1842D0DF57}" srcOrd="2" destOrd="0" presId="urn:microsoft.com/office/officeart/2009/3/layout/HorizontalOrganizationChart"/>
    <dgm:cxn modelId="{4DE7532A-76AD-4AD2-9BD1-379851506204}" type="presParOf" srcId="{88D700DF-06A9-46BD-AE4C-CE477D62EF2D}" destId="{7D4FC394-DA4D-4BB5-9AA9-68546F3C3681}" srcOrd="2" destOrd="0" presId="urn:microsoft.com/office/officeart/2009/3/layout/HorizontalOrganizationChart"/>
    <dgm:cxn modelId="{879F7378-8CD4-42AF-8033-18B864A16032}" type="presParOf" srcId="{88D700DF-06A9-46BD-AE4C-CE477D62EF2D}" destId="{309C2D93-F549-431C-9465-46E1FBE157D8}" srcOrd="3" destOrd="0" presId="urn:microsoft.com/office/officeart/2009/3/layout/HorizontalOrganizationChart"/>
    <dgm:cxn modelId="{B99FAF87-5FA2-4B13-BA4A-AB41AE9536BD}" type="presParOf" srcId="{309C2D93-F549-431C-9465-46E1FBE157D8}" destId="{6659786B-ABF1-4876-AB7A-CC1594D7625D}" srcOrd="0" destOrd="0" presId="urn:microsoft.com/office/officeart/2009/3/layout/HorizontalOrganizationChart"/>
    <dgm:cxn modelId="{570A2377-2007-4DDD-819E-82A058748C93}" type="presParOf" srcId="{6659786B-ABF1-4876-AB7A-CC1594D7625D}" destId="{42B59835-6145-4427-A795-8C79E254297B}" srcOrd="0" destOrd="0" presId="urn:microsoft.com/office/officeart/2009/3/layout/HorizontalOrganizationChart"/>
    <dgm:cxn modelId="{DF7A50C1-6723-4852-A940-DCC9E7E11CEC}" type="presParOf" srcId="{6659786B-ABF1-4876-AB7A-CC1594D7625D}" destId="{413C0E03-8863-4097-A5DC-6A76602D2045}" srcOrd="1" destOrd="0" presId="urn:microsoft.com/office/officeart/2009/3/layout/HorizontalOrganizationChart"/>
    <dgm:cxn modelId="{D30C5F9E-255A-4FA0-B3D7-8E47C1AB9AD3}" type="presParOf" srcId="{309C2D93-F549-431C-9465-46E1FBE157D8}" destId="{D499FB07-460F-420A-9ADF-CE11BB25EBA7}" srcOrd="1" destOrd="0" presId="urn:microsoft.com/office/officeart/2009/3/layout/HorizontalOrganizationChart"/>
    <dgm:cxn modelId="{70AF2008-78BF-4406-9D07-A85CB801346A}" type="presParOf" srcId="{D499FB07-460F-420A-9ADF-CE11BB25EBA7}" destId="{51E1EB02-1E53-4BB8-B022-535F9670A48A}" srcOrd="0" destOrd="0" presId="urn:microsoft.com/office/officeart/2009/3/layout/HorizontalOrganizationChart"/>
    <dgm:cxn modelId="{86151D44-CD1C-4971-876B-57C662B6EB22}" type="presParOf" srcId="{D499FB07-460F-420A-9ADF-CE11BB25EBA7}" destId="{CC89FE0E-8CE6-486E-8D11-C5E6E8F9A9D0}" srcOrd="1" destOrd="0" presId="urn:microsoft.com/office/officeart/2009/3/layout/HorizontalOrganizationChart"/>
    <dgm:cxn modelId="{3488CD5D-37DD-48DD-83AA-70326E0515D8}" type="presParOf" srcId="{CC89FE0E-8CE6-486E-8D11-C5E6E8F9A9D0}" destId="{C752AC10-5D36-47C4-8F6A-A2F27CD8222E}" srcOrd="0" destOrd="0" presId="urn:microsoft.com/office/officeart/2009/3/layout/HorizontalOrganizationChart"/>
    <dgm:cxn modelId="{D171F50F-8E63-4ECB-9355-4F7F1BFE0F85}" type="presParOf" srcId="{C752AC10-5D36-47C4-8F6A-A2F27CD8222E}" destId="{3AD39A9E-13F0-4902-AE9F-3003F2E7F25D}" srcOrd="0" destOrd="0" presId="urn:microsoft.com/office/officeart/2009/3/layout/HorizontalOrganizationChart"/>
    <dgm:cxn modelId="{B63A8F13-A657-4995-8611-1624DF1B3788}" type="presParOf" srcId="{C752AC10-5D36-47C4-8F6A-A2F27CD8222E}" destId="{85741861-0186-4F35-BD69-47BFEAE5147B}" srcOrd="1" destOrd="0" presId="urn:microsoft.com/office/officeart/2009/3/layout/HorizontalOrganizationChart"/>
    <dgm:cxn modelId="{86695087-BB6C-4868-A502-42DEEF278AC6}" type="presParOf" srcId="{CC89FE0E-8CE6-486E-8D11-C5E6E8F9A9D0}" destId="{25CEA2EB-F08F-45A6-BAEC-8ED0753D26A0}" srcOrd="1" destOrd="0" presId="urn:microsoft.com/office/officeart/2009/3/layout/HorizontalOrganizationChart"/>
    <dgm:cxn modelId="{0F63745C-AAB8-4984-BAD1-94A69EF46CBE}" type="presParOf" srcId="{25CEA2EB-F08F-45A6-BAEC-8ED0753D26A0}" destId="{7EBFF3C6-2B0C-457A-8C78-40E0DCCCE995}" srcOrd="0" destOrd="0" presId="urn:microsoft.com/office/officeart/2009/3/layout/HorizontalOrganizationChart"/>
    <dgm:cxn modelId="{2F077D45-BA39-46C7-AD03-877528C2D37F}" type="presParOf" srcId="{25CEA2EB-F08F-45A6-BAEC-8ED0753D26A0}" destId="{1CB16A76-31F6-4FC8-A0BE-65AF516F29E5}" srcOrd="1" destOrd="0" presId="urn:microsoft.com/office/officeart/2009/3/layout/HorizontalOrganizationChart"/>
    <dgm:cxn modelId="{B4A26B6D-66C8-470F-ABF9-9BF3542F8DF0}" type="presParOf" srcId="{1CB16A76-31F6-4FC8-A0BE-65AF516F29E5}" destId="{19E60068-2044-4143-90DF-8E5215E6CEEE}" srcOrd="0" destOrd="0" presId="urn:microsoft.com/office/officeart/2009/3/layout/HorizontalOrganizationChart"/>
    <dgm:cxn modelId="{BF61A31B-BE81-44AA-B3B6-942C29E7E6A8}" type="presParOf" srcId="{19E60068-2044-4143-90DF-8E5215E6CEEE}" destId="{16557586-070F-4469-92D0-2347A3EDCA33}" srcOrd="0" destOrd="0" presId="urn:microsoft.com/office/officeart/2009/3/layout/HorizontalOrganizationChart"/>
    <dgm:cxn modelId="{847461AB-29EA-467B-989F-1B9327EACBCE}" type="presParOf" srcId="{19E60068-2044-4143-90DF-8E5215E6CEEE}" destId="{55214E7D-F0A4-4820-9DA4-54F885599728}" srcOrd="1" destOrd="0" presId="urn:microsoft.com/office/officeart/2009/3/layout/HorizontalOrganizationChart"/>
    <dgm:cxn modelId="{55401A68-0D71-4226-A0F5-0148D2243792}" type="presParOf" srcId="{1CB16A76-31F6-4FC8-A0BE-65AF516F29E5}" destId="{469ACD52-6F95-4272-A145-3C58AF0FDEAE}" srcOrd="1" destOrd="0" presId="urn:microsoft.com/office/officeart/2009/3/layout/HorizontalOrganizationChart"/>
    <dgm:cxn modelId="{974690E9-AB8C-4F0A-9DAF-7D635981C440}" type="presParOf" srcId="{1CB16A76-31F6-4FC8-A0BE-65AF516F29E5}" destId="{5EE1870E-625A-48D4-8B4F-DC3246272AA3}" srcOrd="2" destOrd="0" presId="urn:microsoft.com/office/officeart/2009/3/layout/HorizontalOrganizationChart"/>
    <dgm:cxn modelId="{F317862A-D948-42C1-9D09-4116F1B58B9F}" type="presParOf" srcId="{25CEA2EB-F08F-45A6-BAEC-8ED0753D26A0}" destId="{7A12C822-4D55-4E35-96F6-C12E2FAADDAA}" srcOrd="2" destOrd="0" presId="urn:microsoft.com/office/officeart/2009/3/layout/HorizontalOrganizationChart"/>
    <dgm:cxn modelId="{58F6690F-CCC5-4033-B492-1A092D46E3C5}" type="presParOf" srcId="{25CEA2EB-F08F-45A6-BAEC-8ED0753D26A0}" destId="{8D377497-DB61-495B-8660-1745D58A2DEC}" srcOrd="3" destOrd="0" presId="urn:microsoft.com/office/officeart/2009/3/layout/HorizontalOrganizationChart"/>
    <dgm:cxn modelId="{EFFD10D5-9271-4DFE-96B5-5F0BF1B1E46C}" type="presParOf" srcId="{8D377497-DB61-495B-8660-1745D58A2DEC}" destId="{BA6EA443-5225-475D-A432-197B796D04AD}" srcOrd="0" destOrd="0" presId="urn:microsoft.com/office/officeart/2009/3/layout/HorizontalOrganizationChart"/>
    <dgm:cxn modelId="{DCA69ED8-3ECF-4148-BD4A-078938B0EC60}" type="presParOf" srcId="{BA6EA443-5225-475D-A432-197B796D04AD}" destId="{CAE182B9-9F7F-4566-8C22-08D247DE3575}" srcOrd="0" destOrd="0" presId="urn:microsoft.com/office/officeart/2009/3/layout/HorizontalOrganizationChart"/>
    <dgm:cxn modelId="{04D4B8DE-9E45-4BE4-979D-BB57336DA9E8}" type="presParOf" srcId="{BA6EA443-5225-475D-A432-197B796D04AD}" destId="{F334C5C2-D813-498B-BBB3-E1ADBD7B42DE}" srcOrd="1" destOrd="0" presId="urn:microsoft.com/office/officeart/2009/3/layout/HorizontalOrganizationChart"/>
    <dgm:cxn modelId="{9EED6D62-AF3C-4291-985F-F017CAA7B2BF}" type="presParOf" srcId="{8D377497-DB61-495B-8660-1745D58A2DEC}" destId="{53ADC484-EDFB-4590-BAD1-CAB7FD0EDB39}" srcOrd="1" destOrd="0" presId="urn:microsoft.com/office/officeart/2009/3/layout/HorizontalOrganizationChart"/>
    <dgm:cxn modelId="{ED4B427D-4C38-4889-A231-A823DEDF2403}" type="presParOf" srcId="{8D377497-DB61-495B-8660-1745D58A2DEC}" destId="{D15324F5-BAC0-4147-A07C-E2126BBAF988}" srcOrd="2" destOrd="0" presId="urn:microsoft.com/office/officeart/2009/3/layout/HorizontalOrganizationChart"/>
    <dgm:cxn modelId="{A9058BB7-A785-42EC-82FF-AE0E588CF13E}" type="presParOf" srcId="{CC89FE0E-8CE6-486E-8D11-C5E6E8F9A9D0}" destId="{97CF4A3C-9E8F-46CA-BBBC-7A1C951411F2}" srcOrd="2" destOrd="0" presId="urn:microsoft.com/office/officeart/2009/3/layout/HorizontalOrganizationChart"/>
    <dgm:cxn modelId="{9D288F9B-BD5E-4E03-8ECA-B2AF0FB0E87D}" type="presParOf" srcId="{D499FB07-460F-420A-9ADF-CE11BB25EBA7}" destId="{100B63EC-F750-4CA9-B456-BEB45F53253F}" srcOrd="2" destOrd="0" presId="urn:microsoft.com/office/officeart/2009/3/layout/HorizontalOrganizationChart"/>
    <dgm:cxn modelId="{AF94B103-D3DF-4E03-8BFA-7F2A82C57410}" type="presParOf" srcId="{D499FB07-460F-420A-9ADF-CE11BB25EBA7}" destId="{28BC159E-BE0C-4653-8202-1217C66CE40C}" srcOrd="3" destOrd="0" presId="urn:microsoft.com/office/officeart/2009/3/layout/HorizontalOrganizationChart"/>
    <dgm:cxn modelId="{3403BEFE-329F-497A-8E25-D59B4A0ADBE0}" type="presParOf" srcId="{28BC159E-BE0C-4653-8202-1217C66CE40C}" destId="{C6971886-22F4-43C8-AD6B-C74A08A2ABC5}" srcOrd="0" destOrd="0" presId="urn:microsoft.com/office/officeart/2009/3/layout/HorizontalOrganizationChart"/>
    <dgm:cxn modelId="{A760E502-AD01-48AD-9B06-B3DBF85F8DE9}" type="presParOf" srcId="{C6971886-22F4-43C8-AD6B-C74A08A2ABC5}" destId="{BDD992F4-B422-4DEC-A4C9-E7A048E14262}" srcOrd="0" destOrd="0" presId="urn:microsoft.com/office/officeart/2009/3/layout/HorizontalOrganizationChart"/>
    <dgm:cxn modelId="{DDEE1A3C-F6C3-4C47-9846-6485CDE3FD38}" type="presParOf" srcId="{C6971886-22F4-43C8-AD6B-C74A08A2ABC5}" destId="{CEEC88BC-8E57-4A3B-83AB-3E426887ABA7}" srcOrd="1" destOrd="0" presId="urn:microsoft.com/office/officeart/2009/3/layout/HorizontalOrganizationChart"/>
    <dgm:cxn modelId="{663C06EA-013F-4263-B969-DE5414781FB7}" type="presParOf" srcId="{28BC159E-BE0C-4653-8202-1217C66CE40C}" destId="{928E46BD-DE35-4116-910F-F555599592E4}" srcOrd="1" destOrd="0" presId="urn:microsoft.com/office/officeart/2009/3/layout/HorizontalOrganizationChart"/>
    <dgm:cxn modelId="{96A92668-307D-4E13-AF7F-ADAD7C936EF8}" type="presParOf" srcId="{28BC159E-BE0C-4653-8202-1217C66CE40C}" destId="{1B543659-17FF-4EE7-A265-84AA22A478D5}" srcOrd="2" destOrd="0" presId="urn:microsoft.com/office/officeart/2009/3/layout/HorizontalOrganizationChart"/>
    <dgm:cxn modelId="{7A1096C8-0CBF-445C-906F-DB0EE3E0DF64}" type="presParOf" srcId="{309C2D93-F549-431C-9465-46E1FBE157D8}" destId="{55C1A16A-1B6F-485A-B47C-C795062E20C0}" srcOrd="2" destOrd="0" presId="urn:microsoft.com/office/officeart/2009/3/layout/HorizontalOrganizationChart"/>
    <dgm:cxn modelId="{3B5DDECC-4B2C-44B0-AE41-BCE53D4D95E8}" type="presParOf" srcId="{88D700DF-06A9-46BD-AE4C-CE477D62EF2D}" destId="{FB7ABCA8-A7C5-4120-BF2B-6D120AF07460}" srcOrd="4" destOrd="0" presId="urn:microsoft.com/office/officeart/2009/3/layout/HorizontalOrganizationChart"/>
    <dgm:cxn modelId="{C763FD0F-730F-423E-8A9D-850AE5AF5761}" type="presParOf" srcId="{88D700DF-06A9-46BD-AE4C-CE477D62EF2D}" destId="{E78324E2-CD3F-498B-A436-757A96315A8B}" srcOrd="5" destOrd="0" presId="urn:microsoft.com/office/officeart/2009/3/layout/HorizontalOrganizationChart"/>
    <dgm:cxn modelId="{FCBA507A-EE3B-4446-B001-F60000927A10}" type="presParOf" srcId="{E78324E2-CD3F-498B-A436-757A96315A8B}" destId="{774765C3-4CE3-4EE5-91A0-4BFC12171C82}" srcOrd="0" destOrd="0" presId="urn:microsoft.com/office/officeart/2009/3/layout/HorizontalOrganizationChart"/>
    <dgm:cxn modelId="{DD9491BD-B966-4997-8C4F-A0E53FA9572E}" type="presParOf" srcId="{774765C3-4CE3-4EE5-91A0-4BFC12171C82}" destId="{C3A9BC0B-55FF-438A-92A3-93974479AB0D}" srcOrd="0" destOrd="0" presId="urn:microsoft.com/office/officeart/2009/3/layout/HorizontalOrganizationChart"/>
    <dgm:cxn modelId="{77EFBDCA-F08A-4CC7-832A-FB06EF256CC5}" type="presParOf" srcId="{774765C3-4CE3-4EE5-91A0-4BFC12171C82}" destId="{426412E8-814F-456A-815F-794AABA10CD8}" srcOrd="1" destOrd="0" presId="urn:microsoft.com/office/officeart/2009/3/layout/HorizontalOrganizationChart"/>
    <dgm:cxn modelId="{6E755AA0-CD43-40BD-8BD0-473F80169984}" type="presParOf" srcId="{E78324E2-CD3F-498B-A436-757A96315A8B}" destId="{64DD7FA7-A16E-4A4E-BA9B-4BEB07F8F7AF}" srcOrd="1" destOrd="0" presId="urn:microsoft.com/office/officeart/2009/3/layout/HorizontalOrganizationChart"/>
    <dgm:cxn modelId="{784EBE37-D94D-45C9-86DF-79AFDBEDD217}" type="presParOf" srcId="{64DD7FA7-A16E-4A4E-BA9B-4BEB07F8F7AF}" destId="{5B1191CA-0189-4465-9253-0AF01402CB33}" srcOrd="0" destOrd="0" presId="urn:microsoft.com/office/officeart/2009/3/layout/HorizontalOrganizationChart"/>
    <dgm:cxn modelId="{9361CF3B-EC62-4553-8B65-BF91A152806D}" type="presParOf" srcId="{64DD7FA7-A16E-4A4E-BA9B-4BEB07F8F7AF}" destId="{92AAB002-2BB9-44C1-9552-E3758833F218}" srcOrd="1" destOrd="0" presId="urn:microsoft.com/office/officeart/2009/3/layout/HorizontalOrganizationChart"/>
    <dgm:cxn modelId="{B661F871-C23F-4191-9936-EEC565DEE50C}" type="presParOf" srcId="{92AAB002-2BB9-44C1-9552-E3758833F218}" destId="{7B2A0354-B33F-4AE3-9F2A-88954257843F}" srcOrd="0" destOrd="0" presId="urn:microsoft.com/office/officeart/2009/3/layout/HorizontalOrganizationChart"/>
    <dgm:cxn modelId="{D991038B-02FE-411A-B753-D97AC770952E}" type="presParOf" srcId="{7B2A0354-B33F-4AE3-9F2A-88954257843F}" destId="{E0AB26AD-D525-4E66-AB39-8804B177C583}" srcOrd="0" destOrd="0" presId="urn:microsoft.com/office/officeart/2009/3/layout/HorizontalOrganizationChart"/>
    <dgm:cxn modelId="{A63F2FB0-79AE-45D2-8EFF-8361E5A98EF8}" type="presParOf" srcId="{7B2A0354-B33F-4AE3-9F2A-88954257843F}" destId="{FD27D7F6-DE93-4F9C-B0BA-53633BFE3387}" srcOrd="1" destOrd="0" presId="urn:microsoft.com/office/officeart/2009/3/layout/HorizontalOrganizationChart"/>
    <dgm:cxn modelId="{BBA4230B-CC6E-4EB8-8B61-5EE4C511F801}" type="presParOf" srcId="{92AAB002-2BB9-44C1-9552-E3758833F218}" destId="{2ADC6616-0B84-43D9-8391-80B5361D28FA}" srcOrd="1" destOrd="0" presId="urn:microsoft.com/office/officeart/2009/3/layout/HorizontalOrganizationChart"/>
    <dgm:cxn modelId="{45BF2FB6-4A2A-4CF3-9A22-C65664B6700D}" type="presParOf" srcId="{92AAB002-2BB9-44C1-9552-E3758833F218}" destId="{9D2DB456-2198-427D-B9A7-FDC4F10D22AF}" srcOrd="2" destOrd="0" presId="urn:microsoft.com/office/officeart/2009/3/layout/HorizontalOrganizationChart"/>
    <dgm:cxn modelId="{B22D32ED-83CB-4915-8893-452DAC21ED4E}" type="presParOf" srcId="{64DD7FA7-A16E-4A4E-BA9B-4BEB07F8F7AF}" destId="{999F9BA8-3267-4680-B745-A729848407FF}" srcOrd="2" destOrd="0" presId="urn:microsoft.com/office/officeart/2009/3/layout/HorizontalOrganizationChart"/>
    <dgm:cxn modelId="{3D839700-663C-412E-9AFB-459161E8D6FA}" type="presParOf" srcId="{64DD7FA7-A16E-4A4E-BA9B-4BEB07F8F7AF}" destId="{42B55A06-5213-43AC-90E2-936785B2AFAE}" srcOrd="3" destOrd="0" presId="urn:microsoft.com/office/officeart/2009/3/layout/HorizontalOrganizationChart"/>
    <dgm:cxn modelId="{5AE45AB3-D537-409F-90AC-5BA5C8112242}" type="presParOf" srcId="{42B55A06-5213-43AC-90E2-936785B2AFAE}" destId="{4105F3DD-47F9-42BF-976A-2A780C9510BD}" srcOrd="0" destOrd="0" presId="urn:microsoft.com/office/officeart/2009/3/layout/HorizontalOrganizationChart"/>
    <dgm:cxn modelId="{0B49788E-B0A3-4117-86D4-05D0C388AD5A}" type="presParOf" srcId="{4105F3DD-47F9-42BF-976A-2A780C9510BD}" destId="{603D218E-4212-4DD3-A28F-58150BE52680}" srcOrd="0" destOrd="0" presId="urn:microsoft.com/office/officeart/2009/3/layout/HorizontalOrganizationChart"/>
    <dgm:cxn modelId="{FC72A217-34FE-45F9-AB4D-469E60FEBCA7}" type="presParOf" srcId="{4105F3DD-47F9-42BF-976A-2A780C9510BD}" destId="{6AFBD37D-D34F-4F4F-B2D5-19C19474B14E}" srcOrd="1" destOrd="0" presId="urn:microsoft.com/office/officeart/2009/3/layout/HorizontalOrganizationChart"/>
    <dgm:cxn modelId="{C13B3498-4F92-478A-A1F8-EA205C7DBBA8}" type="presParOf" srcId="{42B55A06-5213-43AC-90E2-936785B2AFAE}" destId="{A129CB8C-5E99-404D-BDB2-0BF567512C36}" srcOrd="1" destOrd="0" presId="urn:microsoft.com/office/officeart/2009/3/layout/HorizontalOrganizationChart"/>
    <dgm:cxn modelId="{C0EE00D3-2D15-4085-A12B-CE5E7B80B95C}" type="presParOf" srcId="{42B55A06-5213-43AC-90E2-936785B2AFAE}" destId="{A5B4D370-967A-48A0-BE52-65BFED757D2F}" srcOrd="2" destOrd="0" presId="urn:microsoft.com/office/officeart/2009/3/layout/HorizontalOrganizationChart"/>
    <dgm:cxn modelId="{7C74D5DF-EBA0-4768-8C2E-6385AA654251}" type="presParOf" srcId="{E78324E2-CD3F-498B-A436-757A96315A8B}" destId="{6CF7D728-7F1A-4848-B0CB-C9DB8B3E0228}" srcOrd="2" destOrd="0" presId="urn:microsoft.com/office/officeart/2009/3/layout/HorizontalOrganizationChart"/>
    <dgm:cxn modelId="{628581CB-7860-43E3-8DFA-6A0523555B93}" type="presParOf" srcId="{88D700DF-06A9-46BD-AE4C-CE477D62EF2D}" destId="{CCBF6535-ED30-49C8-9AAA-D9C72D69DA41}" srcOrd="6" destOrd="0" presId="urn:microsoft.com/office/officeart/2009/3/layout/HorizontalOrganizationChart"/>
    <dgm:cxn modelId="{AFA4A6D8-D450-4DD6-A35A-CEA085DA2432}" type="presParOf" srcId="{88D700DF-06A9-46BD-AE4C-CE477D62EF2D}" destId="{4D5EA509-DECA-4BC7-875C-6D0CF914FB9F}" srcOrd="7" destOrd="0" presId="urn:microsoft.com/office/officeart/2009/3/layout/HorizontalOrganizationChart"/>
    <dgm:cxn modelId="{AC6D2985-B113-4E78-A7F7-82122671AF29}" type="presParOf" srcId="{4D5EA509-DECA-4BC7-875C-6D0CF914FB9F}" destId="{4B5C1958-045A-4943-B462-C28D28B2A519}" srcOrd="0" destOrd="0" presId="urn:microsoft.com/office/officeart/2009/3/layout/HorizontalOrganizationChart"/>
    <dgm:cxn modelId="{D2A4A410-EFE5-4254-8611-AFB8C268776C}" type="presParOf" srcId="{4B5C1958-045A-4943-B462-C28D28B2A519}" destId="{4BD92EB7-3A33-4473-A677-CF2685D53B4D}" srcOrd="0" destOrd="0" presId="urn:microsoft.com/office/officeart/2009/3/layout/HorizontalOrganizationChart"/>
    <dgm:cxn modelId="{BEADF6A9-3508-427A-A126-8688981087EC}" type="presParOf" srcId="{4B5C1958-045A-4943-B462-C28D28B2A519}" destId="{73B52919-7B17-44BC-AD0B-6C5AE437DBF5}" srcOrd="1" destOrd="0" presId="urn:microsoft.com/office/officeart/2009/3/layout/HorizontalOrganizationChart"/>
    <dgm:cxn modelId="{8731DF11-FE1C-4B12-86C7-033859AE527F}" type="presParOf" srcId="{4D5EA509-DECA-4BC7-875C-6D0CF914FB9F}" destId="{55840000-4B73-4189-A173-A6565DEAB256}" srcOrd="1" destOrd="0" presId="urn:microsoft.com/office/officeart/2009/3/layout/HorizontalOrganizationChart"/>
    <dgm:cxn modelId="{37C1B9D4-F100-4D11-92CD-E409B86D0B6C}" type="presParOf" srcId="{55840000-4B73-4189-A173-A6565DEAB256}" destId="{8CAB4E2F-2689-4E85-ACF1-62D4E020899F}" srcOrd="0" destOrd="0" presId="urn:microsoft.com/office/officeart/2009/3/layout/HorizontalOrganizationChart"/>
    <dgm:cxn modelId="{8209FDD1-1BB7-40EE-B55C-370B6F436E33}" type="presParOf" srcId="{55840000-4B73-4189-A173-A6565DEAB256}" destId="{C5AF366A-05A3-4642-BB34-891C68EA94A3}" srcOrd="1" destOrd="0" presId="urn:microsoft.com/office/officeart/2009/3/layout/HorizontalOrganizationChart"/>
    <dgm:cxn modelId="{9CE71E7D-3E01-42E1-87BA-3350B25DA8D2}" type="presParOf" srcId="{C5AF366A-05A3-4642-BB34-891C68EA94A3}" destId="{63E75952-02F3-4992-9293-C4520F68FEC4}" srcOrd="0" destOrd="0" presId="urn:microsoft.com/office/officeart/2009/3/layout/HorizontalOrganizationChart"/>
    <dgm:cxn modelId="{CFC114D8-8E03-4B41-8E86-E6C7AA6ECB45}" type="presParOf" srcId="{63E75952-02F3-4992-9293-C4520F68FEC4}" destId="{C08A2CFB-538E-4D35-BA7D-17FF740EF67A}" srcOrd="0" destOrd="0" presId="urn:microsoft.com/office/officeart/2009/3/layout/HorizontalOrganizationChart"/>
    <dgm:cxn modelId="{4F53B38C-8435-4A07-B0BE-31DB87573654}" type="presParOf" srcId="{63E75952-02F3-4992-9293-C4520F68FEC4}" destId="{4A8F306D-0B61-4C7A-B9E9-843492B81429}" srcOrd="1" destOrd="0" presId="urn:microsoft.com/office/officeart/2009/3/layout/HorizontalOrganizationChart"/>
    <dgm:cxn modelId="{1CA2C330-4B4F-40A0-9B51-4D7AA807711B}" type="presParOf" srcId="{C5AF366A-05A3-4642-BB34-891C68EA94A3}" destId="{5135513D-C695-469A-AD97-2237738A32EE}" srcOrd="1" destOrd="0" presId="urn:microsoft.com/office/officeart/2009/3/layout/HorizontalOrganizationChart"/>
    <dgm:cxn modelId="{7965FE1C-8184-4790-9C1E-F0D7C01A1EF1}" type="presParOf" srcId="{C5AF366A-05A3-4642-BB34-891C68EA94A3}" destId="{D78DCC3C-2EBB-4FE2-A903-DE98BAA9C72B}" srcOrd="2" destOrd="0" presId="urn:microsoft.com/office/officeart/2009/3/layout/HorizontalOrganizationChart"/>
    <dgm:cxn modelId="{41E4EDE1-51E8-4EFB-956B-D27D21C76E05}" type="presParOf" srcId="{55840000-4B73-4189-A173-A6565DEAB256}" destId="{73FCE64B-E1D8-494E-8830-C9EF124D075A}" srcOrd="2" destOrd="0" presId="urn:microsoft.com/office/officeart/2009/3/layout/HorizontalOrganizationChart"/>
    <dgm:cxn modelId="{EEC5F993-D8CC-4CB0-B4E2-6D5DE00CDF7E}" type="presParOf" srcId="{55840000-4B73-4189-A173-A6565DEAB256}" destId="{95149B67-F48E-45A4-AAD3-9508D5F0EB16}" srcOrd="3" destOrd="0" presId="urn:microsoft.com/office/officeart/2009/3/layout/HorizontalOrganizationChart"/>
    <dgm:cxn modelId="{E6B8ADB7-0716-4DF8-B971-249C5720C882}" type="presParOf" srcId="{95149B67-F48E-45A4-AAD3-9508D5F0EB16}" destId="{A15AA74E-76B5-4E61-BFA5-231025E2CCA7}" srcOrd="0" destOrd="0" presId="urn:microsoft.com/office/officeart/2009/3/layout/HorizontalOrganizationChart"/>
    <dgm:cxn modelId="{80704F10-8E79-4C0A-AAB4-88C60A508AC9}" type="presParOf" srcId="{A15AA74E-76B5-4E61-BFA5-231025E2CCA7}" destId="{9B91E91A-148E-4BE2-87A0-B83E558381C2}" srcOrd="0" destOrd="0" presId="urn:microsoft.com/office/officeart/2009/3/layout/HorizontalOrganizationChart"/>
    <dgm:cxn modelId="{09825228-CCC3-4A1D-B586-3D7668796C7F}" type="presParOf" srcId="{A15AA74E-76B5-4E61-BFA5-231025E2CCA7}" destId="{8F48DBC6-54FC-4FF0-8F79-82728C0A1978}" srcOrd="1" destOrd="0" presId="urn:microsoft.com/office/officeart/2009/3/layout/HorizontalOrganizationChart"/>
    <dgm:cxn modelId="{3166B0FB-B62A-44E1-A26F-45E9652846CB}" type="presParOf" srcId="{95149B67-F48E-45A4-AAD3-9508D5F0EB16}" destId="{22A20B5B-9B45-42CF-BA94-6C0499862015}" srcOrd="1" destOrd="0" presId="urn:microsoft.com/office/officeart/2009/3/layout/HorizontalOrganizationChart"/>
    <dgm:cxn modelId="{6D53D21E-12E7-45EF-83C6-72C922CC62D2}" type="presParOf" srcId="{95149B67-F48E-45A4-AAD3-9508D5F0EB16}" destId="{1C22C6CB-2FC9-419E-B396-A5431B496F7C}" srcOrd="2" destOrd="0" presId="urn:microsoft.com/office/officeart/2009/3/layout/HorizontalOrganizationChart"/>
    <dgm:cxn modelId="{AD8C730D-A1C8-424F-BF12-D7FB72EA4F7F}" type="presParOf" srcId="{4D5EA509-DECA-4BC7-875C-6D0CF914FB9F}" destId="{98FFA603-FB5A-4A64-88B3-36A169290987}" srcOrd="2" destOrd="0" presId="urn:microsoft.com/office/officeart/2009/3/layout/HorizontalOrganizationChart"/>
    <dgm:cxn modelId="{1937EFE5-E484-4701-846D-C4A3450F6192}" type="presParOf" srcId="{88D700DF-06A9-46BD-AE4C-CE477D62EF2D}" destId="{35EB592A-D398-4CD6-B120-0F2E776BBF78}" srcOrd="8" destOrd="0" presId="urn:microsoft.com/office/officeart/2009/3/layout/HorizontalOrganizationChart"/>
    <dgm:cxn modelId="{881A1F07-CC03-48D0-84E2-ADC17D8F352D}" type="presParOf" srcId="{88D700DF-06A9-46BD-AE4C-CE477D62EF2D}" destId="{788AEA77-8979-44AF-95C7-CC25853FC443}" srcOrd="9" destOrd="0" presId="urn:microsoft.com/office/officeart/2009/3/layout/HorizontalOrganizationChart"/>
    <dgm:cxn modelId="{0AB11F18-B362-4DE6-A93D-E41C78710522}" type="presParOf" srcId="{788AEA77-8979-44AF-95C7-CC25853FC443}" destId="{C0E452DB-3242-4268-A0A0-A6FE591DA24C}" srcOrd="0" destOrd="0" presId="urn:microsoft.com/office/officeart/2009/3/layout/HorizontalOrganizationChart"/>
    <dgm:cxn modelId="{93F5E3E3-83B7-4AFC-9B96-BB711E5FC8F4}" type="presParOf" srcId="{C0E452DB-3242-4268-A0A0-A6FE591DA24C}" destId="{AAB178A6-5320-4362-BE43-647CD12CCCE4}" srcOrd="0" destOrd="0" presId="urn:microsoft.com/office/officeart/2009/3/layout/HorizontalOrganizationChart"/>
    <dgm:cxn modelId="{077C97E0-A1FF-4318-B185-A05EF7CF5D08}" type="presParOf" srcId="{C0E452DB-3242-4268-A0A0-A6FE591DA24C}" destId="{70FF004D-97AB-4E29-B282-19EA55189E62}" srcOrd="1" destOrd="0" presId="urn:microsoft.com/office/officeart/2009/3/layout/HorizontalOrganizationChart"/>
    <dgm:cxn modelId="{4A1B3D3C-C252-4277-AC4C-AF7512603085}" type="presParOf" srcId="{788AEA77-8979-44AF-95C7-CC25853FC443}" destId="{76A80F87-8B4C-4CCF-ABB6-37D2C22F46C8}" srcOrd="1" destOrd="0" presId="urn:microsoft.com/office/officeart/2009/3/layout/HorizontalOrganizationChart"/>
    <dgm:cxn modelId="{0C3BA743-3229-4E54-9C78-C6F7D98FA55D}" type="presParOf" srcId="{76A80F87-8B4C-4CCF-ABB6-37D2C22F46C8}" destId="{6C15DB64-7D69-467F-B1E7-6EEA7975A494}" srcOrd="0" destOrd="0" presId="urn:microsoft.com/office/officeart/2009/3/layout/HorizontalOrganizationChart"/>
    <dgm:cxn modelId="{B4AC3B14-41A6-424E-A18F-320919E7CECB}" type="presParOf" srcId="{76A80F87-8B4C-4CCF-ABB6-37D2C22F46C8}" destId="{CB984410-C923-4935-B548-15C4BB17CDA8}" srcOrd="1" destOrd="0" presId="urn:microsoft.com/office/officeart/2009/3/layout/HorizontalOrganizationChart"/>
    <dgm:cxn modelId="{A1B6C7D4-52E9-4D7C-895C-DBB8BE2A3342}" type="presParOf" srcId="{CB984410-C923-4935-B548-15C4BB17CDA8}" destId="{A622B5DA-A8F4-4829-AE16-D6866152789F}" srcOrd="0" destOrd="0" presId="urn:microsoft.com/office/officeart/2009/3/layout/HorizontalOrganizationChart"/>
    <dgm:cxn modelId="{B740283E-55A4-4153-9CB0-25D7C49EE239}" type="presParOf" srcId="{A622B5DA-A8F4-4829-AE16-D6866152789F}" destId="{E269AFC4-D31C-4B9A-9343-D8AC6C1BACCE}" srcOrd="0" destOrd="0" presId="urn:microsoft.com/office/officeart/2009/3/layout/HorizontalOrganizationChart"/>
    <dgm:cxn modelId="{463ABEA7-C15C-4D42-BF53-048F1192D68D}" type="presParOf" srcId="{A622B5DA-A8F4-4829-AE16-D6866152789F}" destId="{2C19668C-BD7B-4032-9DE3-B122BA465981}" srcOrd="1" destOrd="0" presId="urn:microsoft.com/office/officeart/2009/3/layout/HorizontalOrganizationChart"/>
    <dgm:cxn modelId="{A23EFA42-5ECA-49B2-852B-FEF9384EF4F2}" type="presParOf" srcId="{CB984410-C923-4935-B548-15C4BB17CDA8}" destId="{F37DBDB5-3258-47CF-8696-804FBB1E67CE}" srcOrd="1" destOrd="0" presId="urn:microsoft.com/office/officeart/2009/3/layout/HorizontalOrganizationChart"/>
    <dgm:cxn modelId="{4425D191-E9E8-4187-9822-BE1D380219E8}" type="presParOf" srcId="{CB984410-C923-4935-B548-15C4BB17CDA8}" destId="{F0CFCD3A-0344-4585-9BD4-198FA4FAEB1B}" srcOrd="2" destOrd="0" presId="urn:microsoft.com/office/officeart/2009/3/layout/HorizontalOrganizationChart"/>
    <dgm:cxn modelId="{4AD91911-5A32-42C8-9068-5C55D55F51D4}" type="presParOf" srcId="{76A80F87-8B4C-4CCF-ABB6-37D2C22F46C8}" destId="{92566905-E3A4-4C1B-BF25-559E101C0285}" srcOrd="2" destOrd="0" presId="urn:microsoft.com/office/officeart/2009/3/layout/HorizontalOrganizationChart"/>
    <dgm:cxn modelId="{31728BB2-306D-44FA-AC63-FBAA4E1822F4}" type="presParOf" srcId="{76A80F87-8B4C-4CCF-ABB6-37D2C22F46C8}" destId="{AC9FB4D5-0A00-4D39-98D7-EAAA11D60775}" srcOrd="3" destOrd="0" presId="urn:microsoft.com/office/officeart/2009/3/layout/HorizontalOrganizationChart"/>
    <dgm:cxn modelId="{8659598F-CD7F-42DA-80E3-8CD5BD7E8B62}" type="presParOf" srcId="{AC9FB4D5-0A00-4D39-98D7-EAAA11D60775}" destId="{2E9FA68D-CAED-44CD-8983-736627391348}" srcOrd="0" destOrd="0" presId="urn:microsoft.com/office/officeart/2009/3/layout/HorizontalOrganizationChart"/>
    <dgm:cxn modelId="{4BB5A26A-5EDE-4F88-9602-54BC07C93DA3}" type="presParOf" srcId="{2E9FA68D-CAED-44CD-8983-736627391348}" destId="{7624736A-1DFC-4949-8717-F25C3136E22A}" srcOrd="0" destOrd="0" presId="urn:microsoft.com/office/officeart/2009/3/layout/HorizontalOrganizationChart"/>
    <dgm:cxn modelId="{499E1A47-FD51-465B-BCD3-0870FBDD82E0}" type="presParOf" srcId="{2E9FA68D-CAED-44CD-8983-736627391348}" destId="{0FE417E9-FFE8-468C-A676-B00ACEEDB331}" srcOrd="1" destOrd="0" presId="urn:microsoft.com/office/officeart/2009/3/layout/HorizontalOrganizationChart"/>
    <dgm:cxn modelId="{BB9365CB-697B-4D74-A6AE-E4DD09B9C5DD}" type="presParOf" srcId="{AC9FB4D5-0A00-4D39-98D7-EAAA11D60775}" destId="{733536B9-784B-4F92-9D3F-1F85998B9FFC}" srcOrd="1" destOrd="0" presId="urn:microsoft.com/office/officeart/2009/3/layout/HorizontalOrganizationChart"/>
    <dgm:cxn modelId="{D54730FB-7663-4784-B258-1AB2BABFC90D}" type="presParOf" srcId="{AC9FB4D5-0A00-4D39-98D7-EAAA11D60775}" destId="{F2D23C42-D5EB-46B9-8850-36E3143CC120}" srcOrd="2" destOrd="0" presId="urn:microsoft.com/office/officeart/2009/3/layout/HorizontalOrganizationChart"/>
    <dgm:cxn modelId="{88AB8ED9-141C-4BFF-B40E-F347F547DAE7}" type="presParOf" srcId="{788AEA77-8979-44AF-95C7-CC25853FC443}" destId="{B52A6982-2796-4543-B33C-CEF97BAF1771}" srcOrd="2" destOrd="0" presId="urn:microsoft.com/office/officeart/2009/3/layout/HorizontalOrganizationChart"/>
    <dgm:cxn modelId="{E32CE391-4429-444F-B93D-20FD4DCFB1FF}" type="presParOf" srcId="{88D700DF-06A9-46BD-AE4C-CE477D62EF2D}" destId="{5795B488-8989-4892-A542-0F640F57B8BD}" srcOrd="10" destOrd="0" presId="urn:microsoft.com/office/officeart/2009/3/layout/HorizontalOrganizationChart"/>
    <dgm:cxn modelId="{2E6FE375-F48B-4476-AE4E-5770E5F5B329}" type="presParOf" srcId="{88D700DF-06A9-46BD-AE4C-CE477D62EF2D}" destId="{F8703C6D-5B55-4F93-9781-298BA62AA799}" srcOrd="11" destOrd="0" presId="urn:microsoft.com/office/officeart/2009/3/layout/HorizontalOrganizationChart"/>
    <dgm:cxn modelId="{E7FB8177-75A1-4D52-B61B-8957CC49BD93}" type="presParOf" srcId="{F8703C6D-5B55-4F93-9781-298BA62AA799}" destId="{D4114E3B-CB77-4393-B4A3-F07DED7D52D8}" srcOrd="0" destOrd="0" presId="urn:microsoft.com/office/officeart/2009/3/layout/HorizontalOrganizationChart"/>
    <dgm:cxn modelId="{F598A882-6470-4FF6-988B-59E3BDF352C5}" type="presParOf" srcId="{D4114E3B-CB77-4393-B4A3-F07DED7D52D8}" destId="{09FDF27D-0E98-47A0-8164-F19266CA691C}" srcOrd="0" destOrd="0" presId="urn:microsoft.com/office/officeart/2009/3/layout/HorizontalOrganizationChart"/>
    <dgm:cxn modelId="{FA769E0B-7B20-4646-A7A7-C3064FA38990}" type="presParOf" srcId="{D4114E3B-CB77-4393-B4A3-F07DED7D52D8}" destId="{BC2C7800-B971-43F8-879D-17CC89B8AE73}" srcOrd="1" destOrd="0" presId="urn:microsoft.com/office/officeart/2009/3/layout/HorizontalOrganizationChart"/>
    <dgm:cxn modelId="{80F94A64-A1C7-4344-9D80-56AD3ACA91ED}" type="presParOf" srcId="{F8703C6D-5B55-4F93-9781-298BA62AA799}" destId="{428D4E20-DA5B-4FD7-B885-0B278CD329DA}" srcOrd="1" destOrd="0" presId="urn:microsoft.com/office/officeart/2009/3/layout/HorizontalOrganizationChart"/>
    <dgm:cxn modelId="{773F776C-40CC-4B23-B7EB-3E258FF28F28}" type="presParOf" srcId="{428D4E20-DA5B-4FD7-B885-0B278CD329DA}" destId="{6E155ECD-A88B-430E-A120-D665C921049B}" srcOrd="0" destOrd="0" presId="urn:microsoft.com/office/officeart/2009/3/layout/HorizontalOrganizationChart"/>
    <dgm:cxn modelId="{E6D5C8AD-8DB9-4B5C-A80D-B433E3563FEC}" type="presParOf" srcId="{428D4E20-DA5B-4FD7-B885-0B278CD329DA}" destId="{DAAFA7FA-8150-486D-A093-A98CC12C1CDF}" srcOrd="1" destOrd="0" presId="urn:microsoft.com/office/officeart/2009/3/layout/HorizontalOrganizationChart"/>
    <dgm:cxn modelId="{A51FCA55-33C2-4319-9A0B-8269D8A01D9B}" type="presParOf" srcId="{DAAFA7FA-8150-486D-A093-A98CC12C1CDF}" destId="{A8FE63EA-A009-4733-8D17-DBFB2E610F13}" srcOrd="0" destOrd="0" presId="urn:microsoft.com/office/officeart/2009/3/layout/HorizontalOrganizationChart"/>
    <dgm:cxn modelId="{14500F70-FB37-4548-BD38-CA1168615919}" type="presParOf" srcId="{A8FE63EA-A009-4733-8D17-DBFB2E610F13}" destId="{2854F793-1666-4CCB-95D1-15559901E52F}" srcOrd="0" destOrd="0" presId="urn:microsoft.com/office/officeart/2009/3/layout/HorizontalOrganizationChart"/>
    <dgm:cxn modelId="{D13BF13C-FB44-4194-892A-0FB19BA3F82D}" type="presParOf" srcId="{A8FE63EA-A009-4733-8D17-DBFB2E610F13}" destId="{C9D78A15-EA49-4F81-BAD5-6C2B073B80D5}" srcOrd="1" destOrd="0" presId="urn:microsoft.com/office/officeart/2009/3/layout/HorizontalOrganizationChart"/>
    <dgm:cxn modelId="{F44AE755-1DBB-4698-BE0D-B0F35216A596}" type="presParOf" srcId="{DAAFA7FA-8150-486D-A093-A98CC12C1CDF}" destId="{767D5DAF-9943-4A0E-83CA-4E0DD041131E}" srcOrd="1" destOrd="0" presId="urn:microsoft.com/office/officeart/2009/3/layout/HorizontalOrganizationChart"/>
    <dgm:cxn modelId="{5BCEC467-FD85-4AE3-92A2-0AB2DB528E18}" type="presParOf" srcId="{DAAFA7FA-8150-486D-A093-A98CC12C1CDF}" destId="{44FEA3F4-21BA-46A2-A5CE-087639A12CA3}" srcOrd="2" destOrd="0" presId="urn:microsoft.com/office/officeart/2009/3/layout/HorizontalOrganizationChart"/>
    <dgm:cxn modelId="{35578F4A-A208-4218-8BD3-C76C064B5C95}" type="presParOf" srcId="{428D4E20-DA5B-4FD7-B885-0B278CD329DA}" destId="{455461D4-DA07-48FD-89D6-C3883A68ABE4}" srcOrd="2" destOrd="0" presId="urn:microsoft.com/office/officeart/2009/3/layout/HorizontalOrganizationChart"/>
    <dgm:cxn modelId="{8527129C-C400-4E22-9F1B-62DF6FF08230}" type="presParOf" srcId="{428D4E20-DA5B-4FD7-B885-0B278CD329DA}" destId="{62EEB68C-57A8-4548-8409-3B3EDBD916A2}" srcOrd="3" destOrd="0" presId="urn:microsoft.com/office/officeart/2009/3/layout/HorizontalOrganizationChart"/>
    <dgm:cxn modelId="{C875E67D-45A6-4B74-A516-4FA60D298D9D}" type="presParOf" srcId="{62EEB68C-57A8-4548-8409-3B3EDBD916A2}" destId="{C7873609-767E-4A20-A9A8-AD900A3DA84B}" srcOrd="0" destOrd="0" presId="urn:microsoft.com/office/officeart/2009/3/layout/HorizontalOrganizationChart"/>
    <dgm:cxn modelId="{B9C77A8D-8EA9-496E-94D6-6B90155D8A8D}" type="presParOf" srcId="{C7873609-767E-4A20-A9A8-AD900A3DA84B}" destId="{9B37C1F4-455B-440D-A10D-F19622EA8830}" srcOrd="0" destOrd="0" presId="urn:microsoft.com/office/officeart/2009/3/layout/HorizontalOrganizationChart"/>
    <dgm:cxn modelId="{4A60A8BD-511B-4FD4-8648-7D75B96FB53C}" type="presParOf" srcId="{C7873609-767E-4A20-A9A8-AD900A3DA84B}" destId="{0A2A3907-DB30-46B2-A2CC-C9B016B6CE66}" srcOrd="1" destOrd="0" presId="urn:microsoft.com/office/officeart/2009/3/layout/HorizontalOrganizationChart"/>
    <dgm:cxn modelId="{80621F2F-8437-4DBE-A730-2F951EC17673}" type="presParOf" srcId="{62EEB68C-57A8-4548-8409-3B3EDBD916A2}" destId="{C4CBBEE5-4275-4A71-BAD5-99537B0C2447}" srcOrd="1" destOrd="0" presId="urn:microsoft.com/office/officeart/2009/3/layout/HorizontalOrganizationChart"/>
    <dgm:cxn modelId="{DCCDCD6F-BE0C-4706-9BF9-2E9FB2E9FA80}" type="presParOf" srcId="{62EEB68C-57A8-4548-8409-3B3EDBD916A2}" destId="{52A8C065-415D-4471-ACF3-732969EB1154}" srcOrd="2" destOrd="0" presId="urn:microsoft.com/office/officeart/2009/3/layout/HorizontalOrganizationChart"/>
    <dgm:cxn modelId="{C2E0679F-26A0-458B-87D0-B3AC2F99C089}" type="presParOf" srcId="{F8703C6D-5B55-4F93-9781-298BA62AA799}" destId="{B8C4BAA1-621E-431B-8EBD-58CF6CF8EC1C}" srcOrd="2" destOrd="0" presId="urn:microsoft.com/office/officeart/2009/3/layout/HorizontalOrganizationChart"/>
    <dgm:cxn modelId="{B6217CEA-413E-4564-870A-34E3413664FC}" type="presParOf" srcId="{EDD690B3-BDEF-44A2-B42E-A295F3A342C6}" destId="{E2BA01B8-5129-4D1C-A482-BEA030399B3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D95CE-E1FE-40E2-AC34-3A33FD181186}">
      <dsp:nvSpPr>
        <dsp:cNvPr id="0" name=""/>
        <dsp:cNvSpPr/>
      </dsp:nvSpPr>
      <dsp:spPr>
        <a:xfrm>
          <a:off x="4064000" y="2563221"/>
          <a:ext cx="3367533" cy="292224"/>
        </a:xfrm>
        <a:custGeom>
          <a:avLst/>
          <a:gdLst/>
          <a:ahLst/>
          <a:cxnLst/>
          <a:rect l="0" t="0" r="0" b="0"/>
          <a:pathLst>
            <a:path>
              <a:moveTo>
                <a:pt x="0" y="0"/>
              </a:moveTo>
              <a:lnTo>
                <a:pt x="0" y="146112"/>
              </a:lnTo>
              <a:lnTo>
                <a:pt x="3367533" y="146112"/>
              </a:lnTo>
              <a:lnTo>
                <a:pt x="3367533"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C9C85D-FDF8-4C9B-B5E9-F838CC9FBF11}">
      <dsp:nvSpPr>
        <dsp:cNvPr id="0" name=""/>
        <dsp:cNvSpPr/>
      </dsp:nvSpPr>
      <dsp:spPr>
        <a:xfrm>
          <a:off x="4064000" y="2563221"/>
          <a:ext cx="1683766" cy="292224"/>
        </a:xfrm>
        <a:custGeom>
          <a:avLst/>
          <a:gdLst/>
          <a:ahLst/>
          <a:cxnLst/>
          <a:rect l="0" t="0" r="0" b="0"/>
          <a:pathLst>
            <a:path>
              <a:moveTo>
                <a:pt x="0" y="0"/>
              </a:moveTo>
              <a:lnTo>
                <a:pt x="0" y="146112"/>
              </a:lnTo>
              <a:lnTo>
                <a:pt x="1683766" y="146112"/>
              </a:lnTo>
              <a:lnTo>
                <a:pt x="1683766"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64A96-BFAE-4EA2-A771-6E79591914FB}">
      <dsp:nvSpPr>
        <dsp:cNvPr id="0" name=""/>
        <dsp:cNvSpPr/>
      </dsp:nvSpPr>
      <dsp:spPr>
        <a:xfrm>
          <a:off x="4018280" y="2563221"/>
          <a:ext cx="91440" cy="292224"/>
        </a:xfrm>
        <a:custGeom>
          <a:avLst/>
          <a:gdLst/>
          <a:ahLst/>
          <a:cxnLst/>
          <a:rect l="0" t="0" r="0" b="0"/>
          <a:pathLst>
            <a:path>
              <a:moveTo>
                <a:pt x="45720" y="0"/>
              </a:moveTo>
              <a:lnTo>
                <a:pt x="4572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A3A70C-9AB1-40FE-BC41-2AEB9ED385D1}">
      <dsp:nvSpPr>
        <dsp:cNvPr id="0" name=""/>
        <dsp:cNvSpPr/>
      </dsp:nvSpPr>
      <dsp:spPr>
        <a:xfrm>
          <a:off x="2380233" y="2563221"/>
          <a:ext cx="1683766" cy="292224"/>
        </a:xfrm>
        <a:custGeom>
          <a:avLst/>
          <a:gdLst/>
          <a:ahLst/>
          <a:cxnLst/>
          <a:rect l="0" t="0" r="0" b="0"/>
          <a:pathLst>
            <a:path>
              <a:moveTo>
                <a:pt x="1683766" y="0"/>
              </a:moveTo>
              <a:lnTo>
                <a:pt x="1683766"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048CE-1823-4C03-98A4-EFEF1024094C}">
      <dsp:nvSpPr>
        <dsp:cNvPr id="0" name=""/>
        <dsp:cNvSpPr/>
      </dsp:nvSpPr>
      <dsp:spPr>
        <a:xfrm>
          <a:off x="696466" y="2563221"/>
          <a:ext cx="3367533" cy="292224"/>
        </a:xfrm>
        <a:custGeom>
          <a:avLst/>
          <a:gdLst/>
          <a:ahLst/>
          <a:cxnLst/>
          <a:rect l="0" t="0" r="0" b="0"/>
          <a:pathLst>
            <a:path>
              <a:moveTo>
                <a:pt x="3367533" y="0"/>
              </a:moveTo>
              <a:lnTo>
                <a:pt x="3367533" y="146112"/>
              </a:lnTo>
              <a:lnTo>
                <a:pt x="0" y="146112"/>
              </a:lnTo>
              <a:lnTo>
                <a:pt x="0" y="292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99C434-8E56-4078-8B15-3260FE918EB7}">
      <dsp:nvSpPr>
        <dsp:cNvPr id="0" name=""/>
        <dsp:cNvSpPr/>
      </dsp:nvSpPr>
      <dsp:spPr>
        <a:xfrm>
          <a:off x="3368228" y="1867450"/>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Build Radio Station</a:t>
          </a:r>
        </a:p>
      </dsp:txBody>
      <dsp:txXfrm>
        <a:off x="3368228" y="1867450"/>
        <a:ext cx="1391542" cy="695771"/>
      </dsp:txXfrm>
    </dsp:sp>
    <dsp:sp modelId="{5A97EB96-44ED-47DB-9BFE-891DD8E1D43E}">
      <dsp:nvSpPr>
        <dsp:cNvPr id="0" name=""/>
        <dsp:cNvSpPr/>
      </dsp:nvSpPr>
      <dsp:spPr>
        <a:xfrm>
          <a:off x="694"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Manage Project</a:t>
          </a:r>
        </a:p>
      </dsp:txBody>
      <dsp:txXfrm>
        <a:off x="694" y="2855445"/>
        <a:ext cx="1391542" cy="695771"/>
      </dsp:txXfrm>
    </dsp:sp>
    <dsp:sp modelId="{B1494C04-AC11-4702-8B43-0AF64EB32F76}">
      <dsp:nvSpPr>
        <dsp:cNvPr id="0" name=""/>
        <dsp:cNvSpPr/>
      </dsp:nvSpPr>
      <dsp:spPr>
        <a:xfrm>
          <a:off x="1684461"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Purchase Land</a:t>
          </a:r>
        </a:p>
      </dsp:txBody>
      <dsp:txXfrm>
        <a:off x="1684461" y="2855445"/>
        <a:ext cx="1391542" cy="695771"/>
      </dsp:txXfrm>
    </dsp:sp>
    <dsp:sp modelId="{A498589A-E8B6-4D01-8392-9D96D8870783}">
      <dsp:nvSpPr>
        <dsp:cNvPr id="0" name=""/>
        <dsp:cNvSpPr/>
      </dsp:nvSpPr>
      <dsp:spPr>
        <a:xfrm>
          <a:off x="3368228"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Construct Building</a:t>
          </a:r>
        </a:p>
      </dsp:txBody>
      <dsp:txXfrm>
        <a:off x="3368228" y="2855445"/>
        <a:ext cx="1391542" cy="695771"/>
      </dsp:txXfrm>
    </dsp:sp>
    <dsp:sp modelId="{0335775C-A635-4ADF-BB25-2E4877D7F7BA}">
      <dsp:nvSpPr>
        <dsp:cNvPr id="0" name=""/>
        <dsp:cNvSpPr/>
      </dsp:nvSpPr>
      <dsp:spPr>
        <a:xfrm>
          <a:off x="5051995"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Install Equipment</a:t>
          </a:r>
        </a:p>
      </dsp:txBody>
      <dsp:txXfrm>
        <a:off x="5051995" y="2855445"/>
        <a:ext cx="1391542" cy="695771"/>
      </dsp:txXfrm>
    </dsp:sp>
    <dsp:sp modelId="{D2DFC7AA-73B0-4777-B0F3-5D02AB3D673B}">
      <dsp:nvSpPr>
        <dsp:cNvPr id="0" name=""/>
        <dsp:cNvSpPr/>
      </dsp:nvSpPr>
      <dsp:spPr>
        <a:xfrm>
          <a:off x="6735762" y="2855445"/>
          <a:ext cx="1391542" cy="69577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Transition to Operations</a:t>
          </a:r>
        </a:p>
      </dsp:txBody>
      <dsp:txXfrm>
        <a:off x="6735762" y="2855445"/>
        <a:ext cx="1391542" cy="695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461D4-DA07-48FD-89D6-C3883A68ABE4}">
      <dsp:nvSpPr>
        <dsp:cNvPr id="0" name=""/>
        <dsp:cNvSpPr/>
      </dsp:nvSpPr>
      <dsp:spPr>
        <a:xfrm>
          <a:off x="6210402" y="5895870"/>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6E155ECD-A88B-430E-A120-D665C921049B}">
      <dsp:nvSpPr>
        <dsp:cNvPr id="0" name=""/>
        <dsp:cNvSpPr/>
      </dsp:nvSpPr>
      <dsp:spPr>
        <a:xfrm>
          <a:off x="6210402" y="5624374"/>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5795B488-8989-4892-A542-0F640F57B8BD}">
      <dsp:nvSpPr>
        <dsp:cNvPr id="0" name=""/>
        <dsp:cNvSpPr/>
      </dsp:nvSpPr>
      <dsp:spPr>
        <a:xfrm>
          <a:off x="3930189" y="3180910"/>
          <a:ext cx="252554" cy="2714960"/>
        </a:xfrm>
        <a:custGeom>
          <a:avLst/>
          <a:gdLst/>
          <a:ahLst/>
          <a:cxnLst/>
          <a:rect l="0" t="0" r="0" b="0"/>
          <a:pathLst>
            <a:path>
              <a:moveTo>
                <a:pt x="0" y="0"/>
              </a:moveTo>
              <a:lnTo>
                <a:pt x="126277" y="0"/>
              </a:lnTo>
              <a:lnTo>
                <a:pt x="126277" y="2714960"/>
              </a:lnTo>
              <a:lnTo>
                <a:pt x="252554" y="271496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92566905-E3A4-4C1B-BF25-559E101C0285}">
      <dsp:nvSpPr>
        <dsp:cNvPr id="0" name=""/>
        <dsp:cNvSpPr/>
      </dsp:nvSpPr>
      <dsp:spPr>
        <a:xfrm>
          <a:off x="6210402" y="4809886"/>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6C15DB64-7D69-467F-B1E7-6EEA7975A494}">
      <dsp:nvSpPr>
        <dsp:cNvPr id="0" name=""/>
        <dsp:cNvSpPr/>
      </dsp:nvSpPr>
      <dsp:spPr>
        <a:xfrm>
          <a:off x="6210402" y="4538390"/>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35EB592A-D398-4CD6-B120-0F2E776BBF78}">
      <dsp:nvSpPr>
        <dsp:cNvPr id="0" name=""/>
        <dsp:cNvSpPr/>
      </dsp:nvSpPr>
      <dsp:spPr>
        <a:xfrm>
          <a:off x="3930189" y="3180910"/>
          <a:ext cx="252554" cy="1628976"/>
        </a:xfrm>
        <a:custGeom>
          <a:avLst/>
          <a:gdLst/>
          <a:ahLst/>
          <a:cxnLst/>
          <a:rect l="0" t="0" r="0" b="0"/>
          <a:pathLst>
            <a:path>
              <a:moveTo>
                <a:pt x="0" y="0"/>
              </a:moveTo>
              <a:lnTo>
                <a:pt x="126277" y="0"/>
              </a:lnTo>
              <a:lnTo>
                <a:pt x="126277" y="1628976"/>
              </a:lnTo>
              <a:lnTo>
                <a:pt x="252554" y="162897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73FCE64B-E1D8-494E-8830-C9EF124D075A}">
      <dsp:nvSpPr>
        <dsp:cNvPr id="0" name=""/>
        <dsp:cNvSpPr/>
      </dsp:nvSpPr>
      <dsp:spPr>
        <a:xfrm>
          <a:off x="6210402" y="3723902"/>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8CAB4E2F-2689-4E85-ACF1-62D4E020899F}">
      <dsp:nvSpPr>
        <dsp:cNvPr id="0" name=""/>
        <dsp:cNvSpPr/>
      </dsp:nvSpPr>
      <dsp:spPr>
        <a:xfrm>
          <a:off x="6210402" y="3452406"/>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CBF6535-ED30-49C8-9AAA-D9C72D69DA41}">
      <dsp:nvSpPr>
        <dsp:cNvPr id="0" name=""/>
        <dsp:cNvSpPr/>
      </dsp:nvSpPr>
      <dsp:spPr>
        <a:xfrm>
          <a:off x="3930189" y="3180910"/>
          <a:ext cx="252554" cy="542992"/>
        </a:xfrm>
        <a:custGeom>
          <a:avLst/>
          <a:gdLst/>
          <a:ahLst/>
          <a:cxnLst/>
          <a:rect l="0" t="0" r="0" b="0"/>
          <a:pathLst>
            <a:path>
              <a:moveTo>
                <a:pt x="0" y="0"/>
              </a:moveTo>
              <a:lnTo>
                <a:pt x="126277" y="0"/>
              </a:lnTo>
              <a:lnTo>
                <a:pt x="126277" y="542992"/>
              </a:lnTo>
              <a:lnTo>
                <a:pt x="252554" y="542992"/>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999F9BA8-3267-4680-B745-A729848407FF}">
      <dsp:nvSpPr>
        <dsp:cNvPr id="0" name=""/>
        <dsp:cNvSpPr/>
      </dsp:nvSpPr>
      <dsp:spPr>
        <a:xfrm>
          <a:off x="6210402" y="2637918"/>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5B1191CA-0189-4465-9253-0AF01402CB33}">
      <dsp:nvSpPr>
        <dsp:cNvPr id="0" name=""/>
        <dsp:cNvSpPr/>
      </dsp:nvSpPr>
      <dsp:spPr>
        <a:xfrm>
          <a:off x="6210402" y="2366422"/>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FB7ABCA8-A7C5-4120-BF2B-6D120AF07460}">
      <dsp:nvSpPr>
        <dsp:cNvPr id="0" name=""/>
        <dsp:cNvSpPr/>
      </dsp:nvSpPr>
      <dsp:spPr>
        <a:xfrm>
          <a:off x="3930189" y="2637918"/>
          <a:ext cx="252554" cy="542992"/>
        </a:xfrm>
        <a:custGeom>
          <a:avLst/>
          <a:gdLst/>
          <a:ahLst/>
          <a:cxnLst/>
          <a:rect l="0" t="0" r="0" b="0"/>
          <a:pathLst>
            <a:path>
              <a:moveTo>
                <a:pt x="0" y="542992"/>
              </a:moveTo>
              <a:lnTo>
                <a:pt x="126277" y="542992"/>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100B63EC-F750-4CA9-B456-BEB45F53253F}">
      <dsp:nvSpPr>
        <dsp:cNvPr id="0" name=""/>
        <dsp:cNvSpPr/>
      </dsp:nvSpPr>
      <dsp:spPr>
        <a:xfrm>
          <a:off x="6210402" y="1551934"/>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7A12C822-4D55-4E35-96F6-C12E2FAADDAA}">
      <dsp:nvSpPr>
        <dsp:cNvPr id="0" name=""/>
        <dsp:cNvSpPr/>
      </dsp:nvSpPr>
      <dsp:spPr>
        <a:xfrm>
          <a:off x="8490615" y="1280438"/>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7EBFF3C6-2B0C-457A-8C78-40E0DCCCE995}">
      <dsp:nvSpPr>
        <dsp:cNvPr id="0" name=""/>
        <dsp:cNvSpPr/>
      </dsp:nvSpPr>
      <dsp:spPr>
        <a:xfrm>
          <a:off x="8490615" y="1008942"/>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51E1EB02-1E53-4BB8-B022-535F9670A48A}">
      <dsp:nvSpPr>
        <dsp:cNvPr id="0" name=""/>
        <dsp:cNvSpPr/>
      </dsp:nvSpPr>
      <dsp:spPr>
        <a:xfrm>
          <a:off x="6210402" y="1280438"/>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7D4FC394-DA4D-4BB5-9AA9-68546F3C3681}">
      <dsp:nvSpPr>
        <dsp:cNvPr id="0" name=""/>
        <dsp:cNvSpPr/>
      </dsp:nvSpPr>
      <dsp:spPr>
        <a:xfrm>
          <a:off x="3930189" y="1551934"/>
          <a:ext cx="252554" cy="1628976"/>
        </a:xfrm>
        <a:custGeom>
          <a:avLst/>
          <a:gdLst/>
          <a:ahLst/>
          <a:cxnLst/>
          <a:rect l="0" t="0" r="0" b="0"/>
          <a:pathLst>
            <a:path>
              <a:moveTo>
                <a:pt x="0" y="1628976"/>
              </a:moveTo>
              <a:lnTo>
                <a:pt x="126277" y="162897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1825FD00-1C8C-4986-9704-33436CC35C47}">
      <dsp:nvSpPr>
        <dsp:cNvPr id="0" name=""/>
        <dsp:cNvSpPr/>
      </dsp:nvSpPr>
      <dsp:spPr>
        <a:xfrm>
          <a:off x="6210402" y="465950"/>
          <a:ext cx="252554" cy="271496"/>
        </a:xfrm>
        <a:custGeom>
          <a:avLst/>
          <a:gdLst/>
          <a:ahLst/>
          <a:cxnLst/>
          <a:rect l="0" t="0" r="0" b="0"/>
          <a:pathLst>
            <a:path>
              <a:moveTo>
                <a:pt x="0" y="0"/>
              </a:moveTo>
              <a:lnTo>
                <a:pt x="126277" y="0"/>
              </a:lnTo>
              <a:lnTo>
                <a:pt x="126277" y="271496"/>
              </a:lnTo>
              <a:lnTo>
                <a:pt x="252554" y="271496"/>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0E26004F-A284-4CEB-8438-34A0BDE03065}">
      <dsp:nvSpPr>
        <dsp:cNvPr id="0" name=""/>
        <dsp:cNvSpPr/>
      </dsp:nvSpPr>
      <dsp:spPr>
        <a:xfrm>
          <a:off x="6210402" y="194454"/>
          <a:ext cx="252554" cy="271496"/>
        </a:xfrm>
        <a:custGeom>
          <a:avLst/>
          <a:gdLst/>
          <a:ahLst/>
          <a:cxnLst/>
          <a:rect l="0" t="0" r="0" b="0"/>
          <a:pathLst>
            <a:path>
              <a:moveTo>
                <a:pt x="0" y="271496"/>
              </a:moveTo>
              <a:lnTo>
                <a:pt x="126277" y="271496"/>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7E934C80-832C-49C2-8EBF-40175D150F6A}">
      <dsp:nvSpPr>
        <dsp:cNvPr id="0" name=""/>
        <dsp:cNvSpPr/>
      </dsp:nvSpPr>
      <dsp:spPr>
        <a:xfrm>
          <a:off x="3930189" y="465950"/>
          <a:ext cx="252554" cy="2714960"/>
        </a:xfrm>
        <a:custGeom>
          <a:avLst/>
          <a:gdLst/>
          <a:ahLst/>
          <a:cxnLst/>
          <a:rect l="0" t="0" r="0" b="0"/>
          <a:pathLst>
            <a:path>
              <a:moveTo>
                <a:pt x="0" y="2714960"/>
              </a:moveTo>
              <a:lnTo>
                <a:pt x="126277" y="2714960"/>
              </a:lnTo>
              <a:lnTo>
                <a:pt x="126277" y="0"/>
              </a:lnTo>
              <a:lnTo>
                <a:pt x="252554" y="0"/>
              </a:lnTo>
            </a:path>
          </a:pathLst>
        </a:custGeom>
        <a:no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0FB3604F-8E43-418E-B97D-2AD643AF6C82}">
      <dsp:nvSpPr>
        <dsp:cNvPr id="0" name=""/>
        <dsp:cNvSpPr/>
      </dsp:nvSpPr>
      <dsp:spPr>
        <a:xfrm>
          <a:off x="1902531" y="2988337"/>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Requirements Quality</a:t>
          </a:r>
          <a:endParaRPr lang="en-GB" sz="1100" kern="1200" dirty="0">
            <a:solidFill>
              <a:schemeClr val="tx1"/>
            </a:solidFill>
            <a:effectLst>
              <a:outerShdw blurRad="38100" dist="38100" dir="2700000" algn="tl">
                <a:srgbClr val="000000">
                  <a:alpha val="43137"/>
                </a:srgbClr>
              </a:outerShdw>
            </a:effectLst>
          </a:endParaRPr>
        </a:p>
      </dsp:txBody>
      <dsp:txXfrm>
        <a:off x="1902531" y="2988337"/>
        <a:ext cx="2027658" cy="385145"/>
      </dsp:txXfrm>
    </dsp:sp>
    <dsp:sp modelId="{0709EF20-D1E1-4A5C-A4AE-210CCAA8325F}">
      <dsp:nvSpPr>
        <dsp:cNvPr id="0" name=""/>
        <dsp:cNvSpPr/>
      </dsp:nvSpPr>
      <dsp:spPr>
        <a:xfrm>
          <a:off x="4182744" y="273377"/>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Level of User Knowledge</a:t>
          </a:r>
          <a:endParaRPr lang="en-GB" sz="1100" kern="1200" dirty="0">
            <a:solidFill>
              <a:schemeClr val="tx1"/>
            </a:solidFill>
            <a:effectLst>
              <a:outerShdw blurRad="38100" dist="38100" dir="2700000" algn="tl">
                <a:srgbClr val="000000">
                  <a:alpha val="43137"/>
                </a:srgbClr>
              </a:outerShdw>
            </a:effectLst>
          </a:endParaRPr>
        </a:p>
      </dsp:txBody>
      <dsp:txXfrm>
        <a:off x="4182744" y="273377"/>
        <a:ext cx="2027658" cy="385145"/>
      </dsp:txXfrm>
    </dsp:sp>
    <dsp:sp modelId="{5F9CE430-060B-40D6-9698-8B13E798165F}">
      <dsp:nvSpPr>
        <dsp:cNvPr id="0" name=""/>
        <dsp:cNvSpPr/>
      </dsp:nvSpPr>
      <dsp:spPr>
        <a:xfrm>
          <a:off x="6462957" y="1881"/>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Skill Level</a:t>
          </a:r>
          <a:endParaRPr lang="en-GB" sz="1100" kern="1200" dirty="0">
            <a:solidFill>
              <a:schemeClr val="tx1"/>
            </a:solidFill>
            <a:effectLst>
              <a:outerShdw blurRad="38100" dist="38100" dir="2700000" algn="tl">
                <a:srgbClr val="000000">
                  <a:alpha val="43137"/>
                </a:srgbClr>
              </a:outerShdw>
            </a:effectLst>
          </a:endParaRPr>
        </a:p>
      </dsp:txBody>
      <dsp:txXfrm>
        <a:off x="6462957" y="1881"/>
        <a:ext cx="2027658" cy="385145"/>
      </dsp:txXfrm>
    </dsp:sp>
    <dsp:sp modelId="{3E810B38-0771-4927-9BF0-51385FD2A00C}">
      <dsp:nvSpPr>
        <dsp:cNvPr id="0" name=""/>
        <dsp:cNvSpPr/>
      </dsp:nvSpPr>
      <dsp:spPr>
        <a:xfrm>
          <a:off x="6462957" y="544873"/>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Doctrine/Procedure Level</a:t>
          </a:r>
          <a:endParaRPr lang="en-GB" sz="1100" kern="1200" dirty="0">
            <a:solidFill>
              <a:schemeClr val="tx1"/>
            </a:solidFill>
            <a:effectLst>
              <a:outerShdw blurRad="38100" dist="38100" dir="2700000" algn="tl">
                <a:srgbClr val="000000">
                  <a:alpha val="43137"/>
                </a:srgbClr>
              </a:outerShdw>
            </a:effectLst>
          </a:endParaRPr>
        </a:p>
      </dsp:txBody>
      <dsp:txXfrm>
        <a:off x="6462957" y="544873"/>
        <a:ext cx="2027658" cy="385145"/>
      </dsp:txXfrm>
    </dsp:sp>
    <dsp:sp modelId="{42B59835-6145-4427-A795-8C79E254297B}">
      <dsp:nvSpPr>
        <dsp:cNvPr id="0" name=""/>
        <dsp:cNvSpPr/>
      </dsp:nvSpPr>
      <dsp:spPr>
        <a:xfrm>
          <a:off x="4182744" y="1359361"/>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Use</a:t>
          </a:r>
          <a:endParaRPr lang="en-GB" sz="1100" kern="1200" dirty="0">
            <a:solidFill>
              <a:schemeClr val="tx1"/>
            </a:solidFill>
            <a:effectLst>
              <a:outerShdw blurRad="38100" dist="38100" dir="2700000" algn="tl">
                <a:srgbClr val="000000">
                  <a:alpha val="43137"/>
                </a:srgbClr>
              </a:outerShdw>
            </a:effectLst>
          </a:endParaRPr>
        </a:p>
      </dsp:txBody>
      <dsp:txXfrm>
        <a:off x="4182744" y="1359361"/>
        <a:ext cx="2027658" cy="385145"/>
      </dsp:txXfrm>
    </dsp:sp>
    <dsp:sp modelId="{3AD39A9E-13F0-4902-AE9F-3003F2E7F25D}">
      <dsp:nvSpPr>
        <dsp:cNvPr id="0" name=""/>
        <dsp:cNvSpPr/>
      </dsp:nvSpPr>
      <dsp:spPr>
        <a:xfrm>
          <a:off x="6462957" y="1087865"/>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Existing Use</a:t>
          </a:r>
          <a:endParaRPr lang="en-GB" sz="1100" kern="1200" dirty="0">
            <a:solidFill>
              <a:schemeClr val="tx1"/>
            </a:solidFill>
            <a:effectLst>
              <a:outerShdw blurRad="38100" dist="38100" dir="2700000" algn="tl">
                <a:srgbClr val="000000">
                  <a:alpha val="43137"/>
                </a:srgbClr>
              </a:outerShdw>
            </a:effectLst>
          </a:endParaRPr>
        </a:p>
      </dsp:txBody>
      <dsp:txXfrm>
        <a:off x="6462957" y="1087865"/>
        <a:ext cx="2027658" cy="385145"/>
      </dsp:txXfrm>
    </dsp:sp>
    <dsp:sp modelId="{16557586-070F-4469-92D0-2347A3EDCA33}">
      <dsp:nvSpPr>
        <dsp:cNvPr id="0" name=""/>
        <dsp:cNvSpPr/>
      </dsp:nvSpPr>
      <dsp:spPr>
        <a:xfrm>
          <a:off x="8743170" y="816369"/>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Frequency</a:t>
          </a:r>
          <a:endParaRPr lang="en-GB" sz="1100" kern="1200" dirty="0">
            <a:solidFill>
              <a:schemeClr val="tx1"/>
            </a:solidFill>
            <a:effectLst>
              <a:outerShdw blurRad="38100" dist="38100" dir="2700000" algn="tl">
                <a:srgbClr val="000000">
                  <a:alpha val="43137"/>
                </a:srgbClr>
              </a:outerShdw>
            </a:effectLst>
          </a:endParaRPr>
        </a:p>
      </dsp:txBody>
      <dsp:txXfrm>
        <a:off x="8743170" y="816369"/>
        <a:ext cx="2027658" cy="385145"/>
      </dsp:txXfrm>
    </dsp:sp>
    <dsp:sp modelId="{CAE182B9-9F7F-4566-8C22-08D247DE3575}">
      <dsp:nvSpPr>
        <dsp:cNvPr id="0" name=""/>
        <dsp:cNvSpPr/>
      </dsp:nvSpPr>
      <dsp:spPr>
        <a:xfrm>
          <a:off x="8743170" y="1359361"/>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Consistency</a:t>
          </a:r>
          <a:endParaRPr lang="en-GB" sz="1100" kern="1200" dirty="0">
            <a:solidFill>
              <a:schemeClr val="tx1"/>
            </a:solidFill>
            <a:effectLst>
              <a:outerShdw blurRad="38100" dist="38100" dir="2700000" algn="tl">
                <a:srgbClr val="000000">
                  <a:alpha val="43137"/>
                </a:srgbClr>
              </a:outerShdw>
            </a:effectLst>
          </a:endParaRPr>
        </a:p>
      </dsp:txBody>
      <dsp:txXfrm>
        <a:off x="8743170" y="1359361"/>
        <a:ext cx="2027658" cy="385145"/>
      </dsp:txXfrm>
    </dsp:sp>
    <dsp:sp modelId="{BDD992F4-B422-4DEC-A4C9-E7A048E14262}">
      <dsp:nvSpPr>
        <dsp:cNvPr id="0" name=""/>
        <dsp:cNvSpPr/>
      </dsp:nvSpPr>
      <dsp:spPr>
        <a:xfrm>
          <a:off x="6462957" y="1630857"/>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New Mission/Task</a:t>
          </a:r>
          <a:endParaRPr lang="en-GB" sz="1100" kern="1200" dirty="0">
            <a:solidFill>
              <a:schemeClr val="tx1"/>
            </a:solidFill>
            <a:effectLst>
              <a:outerShdw blurRad="38100" dist="38100" dir="2700000" algn="tl">
                <a:srgbClr val="000000">
                  <a:alpha val="43137"/>
                </a:srgbClr>
              </a:outerShdw>
            </a:effectLst>
          </a:endParaRPr>
        </a:p>
      </dsp:txBody>
      <dsp:txXfrm>
        <a:off x="6462957" y="1630857"/>
        <a:ext cx="2027658" cy="385145"/>
      </dsp:txXfrm>
    </dsp:sp>
    <dsp:sp modelId="{C3A9BC0B-55FF-438A-92A3-93974479AB0D}">
      <dsp:nvSpPr>
        <dsp:cNvPr id="0" name=""/>
        <dsp:cNvSpPr/>
      </dsp:nvSpPr>
      <dsp:spPr>
        <a:xfrm>
          <a:off x="4182744" y="2445345"/>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User Concentration</a:t>
          </a:r>
          <a:endParaRPr lang="en-GB" sz="1100" kern="1200" dirty="0">
            <a:solidFill>
              <a:schemeClr val="tx1"/>
            </a:solidFill>
            <a:effectLst>
              <a:outerShdw blurRad="38100" dist="38100" dir="2700000" algn="tl">
                <a:srgbClr val="000000">
                  <a:alpha val="43137"/>
                </a:srgbClr>
              </a:outerShdw>
            </a:effectLst>
          </a:endParaRPr>
        </a:p>
      </dsp:txBody>
      <dsp:txXfrm>
        <a:off x="4182744" y="2445345"/>
        <a:ext cx="2027658" cy="385145"/>
      </dsp:txXfrm>
    </dsp:sp>
    <dsp:sp modelId="{E0AB26AD-D525-4E66-AB39-8804B177C583}">
      <dsp:nvSpPr>
        <dsp:cNvPr id="0" name=""/>
        <dsp:cNvSpPr/>
      </dsp:nvSpPr>
      <dsp:spPr>
        <a:xfrm>
          <a:off x="6462957" y="2173849"/>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Centralized</a:t>
          </a:r>
          <a:endParaRPr lang="en-GB" sz="1100" kern="1200" dirty="0">
            <a:solidFill>
              <a:schemeClr val="tx1"/>
            </a:solidFill>
            <a:effectLst>
              <a:outerShdw blurRad="38100" dist="38100" dir="2700000" algn="tl">
                <a:srgbClr val="000000">
                  <a:alpha val="43137"/>
                </a:srgbClr>
              </a:outerShdw>
            </a:effectLst>
          </a:endParaRPr>
        </a:p>
      </dsp:txBody>
      <dsp:txXfrm>
        <a:off x="6462957" y="2173849"/>
        <a:ext cx="2027658" cy="385145"/>
      </dsp:txXfrm>
    </dsp:sp>
    <dsp:sp modelId="{603D218E-4212-4DD3-A28F-58150BE52680}">
      <dsp:nvSpPr>
        <dsp:cNvPr id="0" name=""/>
        <dsp:cNvSpPr/>
      </dsp:nvSpPr>
      <dsp:spPr>
        <a:xfrm>
          <a:off x="6462957" y="2716841"/>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Distributed</a:t>
          </a:r>
          <a:endParaRPr lang="en-GB" sz="1100" kern="1200" dirty="0">
            <a:solidFill>
              <a:schemeClr val="tx1"/>
            </a:solidFill>
            <a:effectLst>
              <a:outerShdw blurRad="38100" dist="38100" dir="2700000" algn="tl">
                <a:srgbClr val="000000">
                  <a:alpha val="43137"/>
                </a:srgbClr>
              </a:outerShdw>
            </a:effectLst>
          </a:endParaRPr>
        </a:p>
      </dsp:txBody>
      <dsp:txXfrm>
        <a:off x="6462957" y="2716841"/>
        <a:ext cx="2027658" cy="385145"/>
      </dsp:txXfrm>
    </dsp:sp>
    <dsp:sp modelId="{4BD92EB7-3A33-4473-A677-CF2685D53B4D}">
      <dsp:nvSpPr>
        <dsp:cNvPr id="0" name=""/>
        <dsp:cNvSpPr/>
      </dsp:nvSpPr>
      <dsp:spPr>
        <a:xfrm>
          <a:off x="4182744" y="3531329"/>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Senior Leadership Engagement</a:t>
          </a:r>
          <a:endParaRPr lang="en-GB" sz="1100" kern="1200" dirty="0">
            <a:solidFill>
              <a:schemeClr val="tx1"/>
            </a:solidFill>
            <a:effectLst>
              <a:outerShdw blurRad="38100" dist="38100" dir="2700000" algn="tl">
                <a:srgbClr val="000000">
                  <a:alpha val="43137"/>
                </a:srgbClr>
              </a:outerShdw>
            </a:effectLst>
          </a:endParaRPr>
        </a:p>
      </dsp:txBody>
      <dsp:txXfrm>
        <a:off x="4182744" y="3531329"/>
        <a:ext cx="2027658" cy="385145"/>
      </dsp:txXfrm>
    </dsp:sp>
    <dsp:sp modelId="{C08A2CFB-538E-4D35-BA7D-17FF740EF67A}">
      <dsp:nvSpPr>
        <dsp:cNvPr id="0" name=""/>
        <dsp:cNvSpPr/>
      </dsp:nvSpPr>
      <dsp:spPr>
        <a:xfrm>
          <a:off x="6462957" y="3259833"/>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High</a:t>
          </a:r>
          <a:endParaRPr lang="en-GB" sz="1100" kern="1200" dirty="0">
            <a:solidFill>
              <a:schemeClr val="tx1"/>
            </a:solidFill>
            <a:effectLst>
              <a:outerShdw blurRad="38100" dist="38100" dir="2700000" algn="tl">
                <a:srgbClr val="000000">
                  <a:alpha val="43137"/>
                </a:srgbClr>
              </a:outerShdw>
            </a:effectLst>
          </a:endParaRPr>
        </a:p>
      </dsp:txBody>
      <dsp:txXfrm>
        <a:off x="6462957" y="3259833"/>
        <a:ext cx="2027658" cy="385145"/>
      </dsp:txXfrm>
    </dsp:sp>
    <dsp:sp modelId="{9B91E91A-148E-4BE2-87A0-B83E558381C2}">
      <dsp:nvSpPr>
        <dsp:cNvPr id="0" name=""/>
        <dsp:cNvSpPr/>
      </dsp:nvSpPr>
      <dsp:spPr>
        <a:xfrm>
          <a:off x="6462957" y="3802825"/>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Low</a:t>
          </a:r>
          <a:endParaRPr lang="en-GB" sz="1100" kern="1200" dirty="0">
            <a:solidFill>
              <a:schemeClr val="tx1"/>
            </a:solidFill>
            <a:effectLst>
              <a:outerShdw blurRad="38100" dist="38100" dir="2700000" algn="tl">
                <a:srgbClr val="000000">
                  <a:alpha val="43137"/>
                </a:srgbClr>
              </a:outerShdw>
            </a:effectLst>
          </a:endParaRPr>
        </a:p>
      </dsp:txBody>
      <dsp:txXfrm>
        <a:off x="6462957" y="3802825"/>
        <a:ext cx="2027658" cy="385145"/>
      </dsp:txXfrm>
    </dsp:sp>
    <dsp:sp modelId="{AAB178A6-5320-4362-BE43-647CD12CCCE4}">
      <dsp:nvSpPr>
        <dsp:cNvPr id="0" name=""/>
        <dsp:cNvSpPr/>
      </dsp:nvSpPr>
      <dsp:spPr>
        <a:xfrm>
          <a:off x="4182744" y="4617313"/>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Requirements Trade Space</a:t>
          </a:r>
          <a:endParaRPr lang="en-GB" sz="1100" kern="1200" dirty="0">
            <a:solidFill>
              <a:schemeClr val="tx1"/>
            </a:solidFill>
            <a:effectLst>
              <a:outerShdw blurRad="38100" dist="38100" dir="2700000" algn="tl">
                <a:srgbClr val="000000">
                  <a:alpha val="43137"/>
                </a:srgbClr>
              </a:outerShdw>
            </a:effectLst>
          </a:endParaRPr>
        </a:p>
      </dsp:txBody>
      <dsp:txXfrm>
        <a:off x="4182744" y="4617313"/>
        <a:ext cx="2027658" cy="385145"/>
      </dsp:txXfrm>
    </dsp:sp>
    <dsp:sp modelId="{E269AFC4-D31C-4B9A-9343-D8AC6C1BACCE}">
      <dsp:nvSpPr>
        <dsp:cNvPr id="0" name=""/>
        <dsp:cNvSpPr/>
      </dsp:nvSpPr>
      <dsp:spPr>
        <a:xfrm>
          <a:off x="6462957" y="4345817"/>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Flexible</a:t>
          </a:r>
          <a:endParaRPr lang="en-GB" sz="1100" kern="1200" dirty="0">
            <a:solidFill>
              <a:schemeClr val="tx1"/>
            </a:solidFill>
            <a:effectLst>
              <a:outerShdw blurRad="38100" dist="38100" dir="2700000" algn="tl">
                <a:srgbClr val="000000">
                  <a:alpha val="43137"/>
                </a:srgbClr>
              </a:outerShdw>
            </a:effectLst>
          </a:endParaRPr>
        </a:p>
      </dsp:txBody>
      <dsp:txXfrm>
        <a:off x="6462957" y="4345817"/>
        <a:ext cx="2027658" cy="385145"/>
      </dsp:txXfrm>
    </dsp:sp>
    <dsp:sp modelId="{7624736A-1DFC-4949-8717-F25C3136E22A}">
      <dsp:nvSpPr>
        <dsp:cNvPr id="0" name=""/>
        <dsp:cNvSpPr/>
      </dsp:nvSpPr>
      <dsp:spPr>
        <a:xfrm>
          <a:off x="6462957" y="4888809"/>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Inflexible</a:t>
          </a:r>
          <a:endParaRPr lang="en-GB" sz="1100" kern="1200" dirty="0">
            <a:solidFill>
              <a:schemeClr val="tx1"/>
            </a:solidFill>
            <a:effectLst>
              <a:outerShdw blurRad="38100" dist="38100" dir="2700000" algn="tl">
                <a:srgbClr val="000000">
                  <a:alpha val="43137"/>
                </a:srgbClr>
              </a:outerShdw>
            </a:effectLst>
          </a:endParaRPr>
        </a:p>
      </dsp:txBody>
      <dsp:txXfrm>
        <a:off x="6462957" y="4888809"/>
        <a:ext cx="2027658" cy="385145"/>
      </dsp:txXfrm>
    </dsp:sp>
    <dsp:sp modelId="{09FDF27D-0E98-47A0-8164-F19266CA691C}">
      <dsp:nvSpPr>
        <dsp:cNvPr id="0" name=""/>
        <dsp:cNvSpPr/>
      </dsp:nvSpPr>
      <dsp:spPr>
        <a:xfrm>
          <a:off x="4182744" y="5703298"/>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Organizational</a:t>
          </a:r>
        </a:p>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Uniqueness</a:t>
          </a:r>
          <a:endParaRPr lang="en-GB" sz="1100" kern="1200" dirty="0">
            <a:solidFill>
              <a:schemeClr val="tx1"/>
            </a:solidFill>
            <a:effectLst>
              <a:outerShdw blurRad="38100" dist="38100" dir="2700000" algn="tl">
                <a:srgbClr val="000000">
                  <a:alpha val="43137"/>
                </a:srgbClr>
              </a:outerShdw>
            </a:effectLst>
          </a:endParaRPr>
        </a:p>
      </dsp:txBody>
      <dsp:txXfrm>
        <a:off x="4182744" y="5703298"/>
        <a:ext cx="2027658" cy="385145"/>
      </dsp:txXfrm>
    </dsp:sp>
    <dsp:sp modelId="{2854F793-1666-4CCB-95D1-15559901E52F}">
      <dsp:nvSpPr>
        <dsp:cNvPr id="0" name=""/>
        <dsp:cNvSpPr/>
      </dsp:nvSpPr>
      <dsp:spPr>
        <a:xfrm>
          <a:off x="6462957" y="5431801"/>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High</a:t>
          </a:r>
          <a:endParaRPr lang="en-GB" sz="1100" kern="1200" dirty="0">
            <a:solidFill>
              <a:schemeClr val="tx1"/>
            </a:solidFill>
            <a:effectLst>
              <a:outerShdw blurRad="38100" dist="38100" dir="2700000" algn="tl">
                <a:srgbClr val="000000">
                  <a:alpha val="43137"/>
                </a:srgbClr>
              </a:outerShdw>
            </a:effectLst>
          </a:endParaRPr>
        </a:p>
      </dsp:txBody>
      <dsp:txXfrm>
        <a:off x="6462957" y="5431801"/>
        <a:ext cx="2027658" cy="385145"/>
      </dsp:txXfrm>
    </dsp:sp>
    <dsp:sp modelId="{9B37C1F4-455B-440D-A10D-F19622EA8830}">
      <dsp:nvSpPr>
        <dsp:cNvPr id="0" name=""/>
        <dsp:cNvSpPr/>
      </dsp:nvSpPr>
      <dsp:spPr>
        <a:xfrm>
          <a:off x="6462957" y="5974794"/>
          <a:ext cx="2027658" cy="385145"/>
        </a:xfrm>
        <a:prstGeom prst="rect">
          <a:avLst/>
        </a:prstGeom>
        <a:solidFill>
          <a:schemeClr val="accent6">
            <a:lumMod val="20000"/>
            <a:lumOff val="80000"/>
          </a:schemeClr>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effectLst>
                <a:outerShdw blurRad="38100" dist="38100" dir="2700000" algn="tl">
                  <a:srgbClr val="000000">
                    <a:alpha val="43137"/>
                  </a:srgbClr>
                </a:outerShdw>
              </a:effectLst>
            </a:rPr>
            <a:t>Low</a:t>
          </a:r>
          <a:endParaRPr lang="en-GB" sz="1100" kern="1200" dirty="0">
            <a:solidFill>
              <a:schemeClr val="tx1"/>
            </a:solidFill>
            <a:effectLst>
              <a:outerShdw blurRad="38100" dist="38100" dir="2700000" algn="tl">
                <a:srgbClr val="000000">
                  <a:alpha val="43137"/>
                </a:srgbClr>
              </a:outerShdw>
            </a:effectLst>
          </a:endParaRPr>
        </a:p>
      </dsp:txBody>
      <dsp:txXfrm>
        <a:off x="6462957" y="5974794"/>
        <a:ext cx="2027658" cy="38514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584B24-598A-E35B-70B5-DC64CA3AF9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Scope Management Secrets – Day Two</a:t>
            </a:r>
          </a:p>
        </p:txBody>
      </p:sp>
      <p:sp>
        <p:nvSpPr>
          <p:cNvPr id="3" name="Date Placeholder 2">
            <a:extLst>
              <a:ext uri="{FF2B5EF4-FFF2-40B4-BE49-F238E27FC236}">
                <a16:creationId xmlns:a16="http://schemas.microsoft.com/office/drawing/2014/main" id="{F271A646-3D6B-DAEB-E33F-AAFC1CE34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2A672B-AF89-4A23-8442-FA2DCFCFBA50}" type="datetimeFigureOut">
              <a:rPr lang="en-US" smtClean="0"/>
              <a:t>4/18/2024</a:t>
            </a:fld>
            <a:endParaRPr lang="en-US"/>
          </a:p>
        </p:txBody>
      </p:sp>
      <p:sp>
        <p:nvSpPr>
          <p:cNvPr id="4" name="Footer Placeholder 3">
            <a:extLst>
              <a:ext uri="{FF2B5EF4-FFF2-40B4-BE49-F238E27FC236}">
                <a16:creationId xmlns:a16="http://schemas.microsoft.com/office/drawing/2014/main" id="{DBB9F3A1-FC2C-98EB-931B-4003703F47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Copyright 2023, Brad Bigelow and </a:t>
            </a:r>
            <a:br>
              <a:rPr lang="en-US" dirty="0"/>
            </a:br>
            <a:r>
              <a:rPr lang="en-US" dirty="0"/>
              <a:t>Project Management Institute</a:t>
            </a:r>
          </a:p>
        </p:txBody>
      </p:sp>
      <p:sp>
        <p:nvSpPr>
          <p:cNvPr id="5" name="Slide Number Placeholder 4">
            <a:extLst>
              <a:ext uri="{FF2B5EF4-FFF2-40B4-BE49-F238E27FC236}">
                <a16:creationId xmlns:a16="http://schemas.microsoft.com/office/drawing/2014/main" id="{7CEB3AE1-ACB0-D542-9271-A6DD08556E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D905C4-6AEE-448C-8300-60F6A9B451F7}" type="slidenum">
              <a:rPr lang="en-US" smtClean="0"/>
              <a:t>‹#›</a:t>
            </a:fld>
            <a:endParaRPr lang="en-US"/>
          </a:p>
        </p:txBody>
      </p:sp>
    </p:spTree>
    <p:extLst>
      <p:ext uri="{BB962C8B-B14F-4D97-AF65-F5344CB8AC3E}">
        <p14:creationId xmlns:p14="http://schemas.microsoft.com/office/powerpoint/2010/main" val="2999461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737FC-9382-F947-AADD-FA4FB46597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14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3">
            <a:extLst>
              <a:ext uri="{FF2B5EF4-FFF2-40B4-BE49-F238E27FC236}">
                <a16:creationId xmlns:a16="http://schemas.microsoft.com/office/drawing/2014/main" id="{7ADFC192-7B09-418F-8F0E-A587E2724D00}"/>
              </a:ext>
            </a:extLst>
          </p:cNvPr>
          <p:cNvSpPr>
            <a:spLocks noGrp="1"/>
          </p:cNvSpPr>
          <p:nvPr>
            <p:ph type="sldNum" sz="quarter" idx="5"/>
          </p:nvPr>
        </p:nvSpPr>
        <p:spPr/>
        <p:txBody>
          <a:bodyPr/>
          <a:lstStyle>
            <a:lvl1pPr algn="ctr">
              <a:defRPr sz="1200"/>
            </a:lvl1pPr>
          </a:lstStyle>
          <a:p>
            <a:fld id="{A7D53CA1-A3CF-464B-A4B6-3B8D3AAABC0D}" type="slidenum">
              <a:rPr lang="en-US" smtClean="0"/>
              <a:pPr/>
              <a:t>72</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5" name="Notes Placeholder 4">
            <a:extLst>
              <a:ext uri="{FF2B5EF4-FFF2-40B4-BE49-F238E27FC236}">
                <a16:creationId xmlns:a16="http://schemas.microsoft.com/office/drawing/2014/main" id="{A75A7D56-A1D4-46C7-92F2-2AB4BA0B198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81648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3">
            <a:extLst>
              <a:ext uri="{FF2B5EF4-FFF2-40B4-BE49-F238E27FC236}">
                <a16:creationId xmlns:a16="http://schemas.microsoft.com/office/drawing/2014/main" id="{8ED73283-87E2-402A-87C3-754522120EC1}"/>
              </a:ext>
            </a:extLst>
          </p:cNvPr>
          <p:cNvSpPr>
            <a:spLocks noGrp="1"/>
          </p:cNvSpPr>
          <p:nvPr>
            <p:ph type="sldNum" sz="quarter" idx="5"/>
          </p:nvPr>
        </p:nvSpPr>
        <p:spPr/>
        <p:txBody>
          <a:bodyPr/>
          <a:lstStyle>
            <a:lvl1pPr algn="ctr">
              <a:defRPr sz="1200"/>
            </a:lvl1pPr>
          </a:lstStyle>
          <a:p>
            <a:fld id="{A7D53CA1-A3CF-464B-A4B6-3B8D3AAABC0D}" type="slidenum">
              <a:rPr lang="en-US" smtClean="0"/>
              <a:pPr/>
              <a:t>73</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6F0314FA-D43F-4166-A777-9696D636398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99564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3">
            <a:extLst>
              <a:ext uri="{FF2B5EF4-FFF2-40B4-BE49-F238E27FC236}">
                <a16:creationId xmlns:a16="http://schemas.microsoft.com/office/drawing/2014/main" id="{8ED73283-87E2-402A-87C3-754522120EC1}"/>
              </a:ext>
            </a:extLst>
          </p:cNvPr>
          <p:cNvSpPr>
            <a:spLocks noGrp="1"/>
          </p:cNvSpPr>
          <p:nvPr>
            <p:ph type="sldNum" sz="quarter" idx="5"/>
          </p:nvPr>
        </p:nvSpPr>
        <p:spPr/>
        <p:txBody>
          <a:bodyPr/>
          <a:lstStyle>
            <a:lvl1pPr algn="ctr">
              <a:defRPr sz="1200"/>
            </a:lvl1pPr>
          </a:lstStyle>
          <a:p>
            <a:fld id="{A7D53CA1-A3CF-464B-A4B6-3B8D3AAABC0D}" type="slidenum">
              <a:rPr lang="en-US" smtClean="0"/>
              <a:pPr/>
              <a:t>74</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6F0314FA-D43F-4166-A777-9696D636398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57314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75</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4830D383-9968-41B1-8041-E8A49681EA4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889278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76</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D63F3D84-2866-444C-83B5-71C81BD22C7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2931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77</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F9613B2B-276D-487C-B38F-5E93B709173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3203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78</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07B1B0B6-2148-4CDA-B27E-4971B5D6424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67522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79</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9E876B17-22AE-4CEC-BD50-6C048019FDB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70988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80</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F9613B2B-276D-487C-B38F-5E93B709173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7716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81</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75D49AB3-982A-4784-B369-1B7998A8980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9253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15</a:t>
            </a:fld>
            <a:endParaRPr lang="en-US"/>
          </a:p>
        </p:txBody>
      </p:sp>
    </p:spTree>
    <p:extLst>
      <p:ext uri="{BB962C8B-B14F-4D97-AF65-F5344CB8AC3E}">
        <p14:creationId xmlns:p14="http://schemas.microsoft.com/office/powerpoint/2010/main" val="3989237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536575"/>
            <a:ext cx="6081713" cy="342106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61962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83</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64AE3838-C718-4C09-9F40-306717050D7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1839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84</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CEFDE152-B62D-4521-B13C-FAFEC74864D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32993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85</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18055583-03B6-43A2-AF3E-DA14A3BFD55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31145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86</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81AFDAC6-CA20-4D3C-9861-4F720D79428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20188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7D53CA1-A3CF-464B-A4B6-3B8D3AAABC0D}" type="slidenum">
              <a:rPr lang="en-US" smtClean="0"/>
              <a:pPr/>
              <a:t>87</a:t>
            </a:fld>
            <a:endParaRPr lang="en-US"/>
          </a:p>
        </p:txBody>
      </p:sp>
      <p:sp>
        <p:nvSpPr>
          <p:cNvPr id="7" name="Slide Image Placeholder 6"/>
          <p:cNvSpPr>
            <a:spLocks noGrp="1" noRot="1" noChangeAspect="1"/>
          </p:cNvSpPr>
          <p:nvPr>
            <p:ph type="sldImg"/>
          </p:nvPr>
        </p:nvSpPr>
        <p:spPr>
          <a:xfrm>
            <a:off x="533400" y="536575"/>
            <a:ext cx="6081713" cy="3421063"/>
          </a:xfrm>
        </p:spPr>
      </p:sp>
      <p:sp>
        <p:nvSpPr>
          <p:cNvPr id="5" name="Notes Placeholder 4">
            <a:extLst>
              <a:ext uri="{FF2B5EF4-FFF2-40B4-BE49-F238E27FC236}">
                <a16:creationId xmlns:a16="http://schemas.microsoft.com/office/drawing/2014/main" id="{AAE8DE93-C069-46AA-91C6-071CC1A0C1D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6764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89</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928CD7D9-6347-4132-AE39-DF4CDA14E11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424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7D53CA1-A3CF-464B-A4B6-3B8D3AAABC0D}" type="slidenum">
              <a:rPr lang="en-US" smtClean="0"/>
              <a:pPr/>
              <a:t>90</a:t>
            </a:fld>
            <a:endParaRPr lang="en-US"/>
          </a:p>
        </p:txBody>
      </p:sp>
      <p:sp>
        <p:nvSpPr>
          <p:cNvPr id="7" name="Slide Image Placeholder 6"/>
          <p:cNvSpPr>
            <a:spLocks noGrp="1" noRot="1" noChangeAspect="1"/>
          </p:cNvSpPr>
          <p:nvPr>
            <p:ph type="sldImg"/>
          </p:nvPr>
        </p:nvSpPr>
        <p:spPr>
          <a:xfrm>
            <a:off x="533400" y="536575"/>
            <a:ext cx="6081713" cy="3421063"/>
          </a:xfrm>
        </p:spPr>
      </p:sp>
      <p:sp>
        <p:nvSpPr>
          <p:cNvPr id="5" name="Notes Placeholder 4">
            <a:extLst>
              <a:ext uri="{FF2B5EF4-FFF2-40B4-BE49-F238E27FC236}">
                <a16:creationId xmlns:a16="http://schemas.microsoft.com/office/drawing/2014/main" id="{3895F5A2-4379-4302-8913-BCF41C20FB5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83697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91</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D3A92FBB-2ABE-4503-97EC-599253D945A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83207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92</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FCF707D1-B6E0-441F-9619-15868C70609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2827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16</a:t>
            </a:fld>
            <a:endParaRPr lang="en-US"/>
          </a:p>
        </p:txBody>
      </p:sp>
    </p:spTree>
    <p:extLst>
      <p:ext uri="{BB962C8B-B14F-4D97-AF65-F5344CB8AC3E}">
        <p14:creationId xmlns:p14="http://schemas.microsoft.com/office/powerpoint/2010/main" val="3239693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93</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09618629-C07A-4884-84F5-0B5E47F214D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02991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94</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62E5709E-1095-4169-A20C-12D802420DE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93597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013CDD-7114-496C-86E9-12D18FCD2362}" type="slidenum">
              <a:rPr lang="en-US" smtClean="0"/>
              <a:t>98</a:t>
            </a:fld>
            <a:endParaRPr lang="en-US"/>
          </a:p>
        </p:txBody>
      </p:sp>
    </p:spTree>
    <p:extLst>
      <p:ext uri="{BB962C8B-B14F-4D97-AF65-F5344CB8AC3E}">
        <p14:creationId xmlns:p14="http://schemas.microsoft.com/office/powerpoint/2010/main" val="148454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3B00761-ED9B-49C3-A80A-62BE0436FC2A}" type="slidenum">
              <a:rPr lang="en-GB" smtClean="0"/>
              <a:pPr>
                <a:defRPr/>
              </a:pPr>
              <a:t>120</a:t>
            </a:fld>
            <a:endParaRPr lang="en-GB"/>
          </a:p>
        </p:txBody>
      </p:sp>
    </p:spTree>
    <p:extLst>
      <p:ext uri="{BB962C8B-B14F-4D97-AF65-F5344CB8AC3E}">
        <p14:creationId xmlns:p14="http://schemas.microsoft.com/office/powerpoint/2010/main" val="3375944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013CDD-7114-496C-86E9-12D18FCD2362}" type="slidenum">
              <a:rPr lang="en-US" smtClean="0"/>
              <a:t>126</a:t>
            </a:fld>
            <a:endParaRPr lang="en-US"/>
          </a:p>
        </p:txBody>
      </p:sp>
    </p:spTree>
    <p:extLst>
      <p:ext uri="{BB962C8B-B14F-4D97-AF65-F5344CB8AC3E}">
        <p14:creationId xmlns:p14="http://schemas.microsoft.com/office/powerpoint/2010/main" val="1234786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013CDD-7114-496C-86E9-12D18FCD2362}" type="slidenum">
              <a:rPr lang="en-US" smtClean="0"/>
              <a:t>127</a:t>
            </a:fld>
            <a:endParaRPr lang="en-US"/>
          </a:p>
        </p:txBody>
      </p:sp>
    </p:spTree>
    <p:extLst>
      <p:ext uri="{BB962C8B-B14F-4D97-AF65-F5344CB8AC3E}">
        <p14:creationId xmlns:p14="http://schemas.microsoft.com/office/powerpoint/2010/main" val="1793045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A06E65BD-6977-450B-B78D-672347922903}" type="slidenum">
              <a:rPr lang="en-US" smtClean="0"/>
              <a:pPr/>
              <a:t>132</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F013CDD-7114-496C-86E9-12D18FCD2362}" type="slidenum">
              <a:rPr lang="en-US" smtClean="0"/>
              <a:t>150</a:t>
            </a:fld>
            <a:endParaRPr lang="en-US"/>
          </a:p>
        </p:txBody>
      </p:sp>
    </p:spTree>
    <p:extLst>
      <p:ext uri="{BB962C8B-B14F-4D97-AF65-F5344CB8AC3E}">
        <p14:creationId xmlns:p14="http://schemas.microsoft.com/office/powerpoint/2010/main" val="3848729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AE4EB-E677-4A4C-AA05-BD419794B758}" type="slidenum">
              <a:rPr lang="en-GB" smtClean="0"/>
              <a:t>151</a:t>
            </a:fld>
            <a:endParaRPr lang="en-GB"/>
          </a:p>
        </p:txBody>
      </p:sp>
    </p:spTree>
    <p:extLst>
      <p:ext uri="{BB962C8B-B14F-4D97-AF65-F5344CB8AC3E}">
        <p14:creationId xmlns:p14="http://schemas.microsoft.com/office/powerpoint/2010/main" val="1189178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152</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5BA4613C-5970-4AC9-97D7-8A3CB81EF81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6313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17</a:t>
            </a:fld>
            <a:endParaRPr lang="en-US"/>
          </a:p>
        </p:txBody>
      </p:sp>
    </p:spTree>
    <p:extLst>
      <p:ext uri="{BB962C8B-B14F-4D97-AF65-F5344CB8AC3E}">
        <p14:creationId xmlns:p14="http://schemas.microsoft.com/office/powerpoint/2010/main" val="1219937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153</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B4A5FCB9-42EB-4281-B805-ADC69F514FE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30726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154</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0DA38CF0-29BD-49B1-9D2B-9E072CEAD6D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649511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A7D53CA1-A3CF-464B-A4B6-3B8D3AAABC0D}" type="slidenum">
              <a:rPr lang="en-US" smtClean="0"/>
              <a:pPr/>
              <a:t>155</a:t>
            </a:fld>
            <a:endParaRPr lang="en-US"/>
          </a:p>
        </p:txBody>
      </p:sp>
      <p:sp>
        <p:nvSpPr>
          <p:cNvPr id="9" name="Slide Image Placeholder 8"/>
          <p:cNvSpPr>
            <a:spLocks noGrp="1" noRot="1" noChangeAspect="1"/>
          </p:cNvSpPr>
          <p:nvPr>
            <p:ph type="sldImg"/>
          </p:nvPr>
        </p:nvSpPr>
        <p:spPr>
          <a:xfrm>
            <a:off x="533400" y="536575"/>
            <a:ext cx="6081713" cy="3421063"/>
          </a:xfrm>
        </p:spPr>
      </p:sp>
      <p:sp>
        <p:nvSpPr>
          <p:cNvPr id="7" name="Notes Placeholder 6">
            <a:extLst>
              <a:ext uri="{FF2B5EF4-FFF2-40B4-BE49-F238E27FC236}">
                <a16:creationId xmlns:a16="http://schemas.microsoft.com/office/drawing/2014/main" id="{FCF707D1-B6E0-441F-9619-15868C70609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419069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nutshell, the</a:t>
            </a:r>
            <a:r>
              <a:rPr lang="en-US" baseline="0" dirty="0"/>
              <a:t> unique challenge of IT projects is to deliver an effective set of outputs when many of the other elements of the organization and its IT infrastructure are undergoing numerous changes themselves.</a:t>
            </a:r>
            <a:endParaRPr lang="en-US" dirty="0"/>
          </a:p>
        </p:txBody>
      </p:sp>
      <p:sp>
        <p:nvSpPr>
          <p:cNvPr id="4" name="Slide Number Placeholder 3"/>
          <p:cNvSpPr>
            <a:spLocks noGrp="1"/>
          </p:cNvSpPr>
          <p:nvPr>
            <p:ph type="sldNum" sz="quarter" idx="10"/>
          </p:nvPr>
        </p:nvSpPr>
        <p:spPr/>
        <p:txBody>
          <a:bodyPr/>
          <a:lstStyle/>
          <a:p>
            <a:fld id="{4A7304A7-7299-47D6-879B-10752ADF8836}" type="slidenum">
              <a:rPr lang="en-US" smtClean="0"/>
              <a:t>173</a:t>
            </a:fld>
            <a:endParaRPr lang="en-US"/>
          </a:p>
        </p:txBody>
      </p:sp>
    </p:spTree>
    <p:extLst>
      <p:ext uri="{BB962C8B-B14F-4D97-AF65-F5344CB8AC3E}">
        <p14:creationId xmlns:p14="http://schemas.microsoft.com/office/powerpoint/2010/main" val="3609363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unique aspect of IT projects is the fact that they are typically rich in interfaces.</a:t>
            </a:r>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174</a:t>
            </a:fld>
            <a:endParaRPr lang="en-US"/>
          </a:p>
        </p:txBody>
      </p:sp>
    </p:spTree>
    <p:extLst>
      <p:ext uri="{BB962C8B-B14F-4D97-AF65-F5344CB8AC3E}">
        <p14:creationId xmlns:p14="http://schemas.microsoft.com/office/powerpoint/2010/main" val="1551221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and complexity of IT project interfaces,</a:t>
            </a:r>
            <a:r>
              <a:rPr lang="en-US" baseline="0" dirty="0"/>
              <a:t> when seen from the project manager’s perspective, are prime sources of interdependencies.</a:t>
            </a:r>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175</a:t>
            </a:fld>
            <a:endParaRPr lang="en-US"/>
          </a:p>
        </p:txBody>
      </p:sp>
    </p:spTree>
    <p:extLst>
      <p:ext uri="{BB962C8B-B14F-4D97-AF65-F5344CB8AC3E}">
        <p14:creationId xmlns:p14="http://schemas.microsoft.com/office/powerpoint/2010/main" val="22507727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In</a:t>
            </a:r>
            <a:r>
              <a:rPr lang="en-US" baseline="0" dirty="0"/>
              <a:t> theory, a good project manager will identify where there are interfaces with other projects and activities and establish appropriate control mechanisms to keep track of them.</a:t>
            </a:r>
            <a:endParaRPr lang="en-US" dirty="0"/>
          </a:p>
        </p:txBody>
      </p:sp>
      <p:sp>
        <p:nvSpPr>
          <p:cNvPr id="4" name="Slide Number Placeholder 3"/>
          <p:cNvSpPr>
            <a:spLocks noGrp="1"/>
          </p:cNvSpPr>
          <p:nvPr>
            <p:ph type="sldNum" sz="quarter" idx="5"/>
          </p:nvPr>
        </p:nvSpPr>
        <p:spPr/>
        <p:txBody>
          <a:bodyPr/>
          <a:lstStyle/>
          <a:p>
            <a:pPr>
              <a:defRPr/>
            </a:pPr>
            <a:fld id="{5C67D0D1-3009-4DF7-9A4F-006C3515F991}" type="slidenum">
              <a:rPr lang="en-US" smtClean="0"/>
              <a:pPr>
                <a:defRPr/>
              </a:pPr>
              <a:t>176</a:t>
            </a:fld>
            <a:endParaRPr lang="en-US"/>
          </a:p>
        </p:txBody>
      </p:sp>
    </p:spTree>
    <p:extLst>
      <p:ext uri="{BB962C8B-B14F-4D97-AF65-F5344CB8AC3E}">
        <p14:creationId xmlns:p14="http://schemas.microsoft.com/office/powerpoint/2010/main" val="3971470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in reality, project</a:t>
            </a:r>
            <a:r>
              <a:rPr lang="en-US" baseline="0" dirty="0"/>
              <a:t> manager hate interdependencies and try to minimize them wherever possible.</a:t>
            </a:r>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177</a:t>
            </a:fld>
            <a:endParaRPr lang="en-US"/>
          </a:p>
        </p:txBody>
      </p:sp>
    </p:spTree>
    <p:extLst>
      <p:ext uri="{BB962C8B-B14F-4D97-AF65-F5344CB8AC3E}">
        <p14:creationId xmlns:p14="http://schemas.microsoft.com/office/powerpoint/2010/main" val="1657059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r>
              <a:rPr lang="en-US" baseline="0" dirty="0"/>
              <a:t> Because of all the undesirable effects that can be introduced through these interdependencies.</a:t>
            </a:r>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178</a:t>
            </a:fld>
            <a:endParaRPr lang="en-US"/>
          </a:p>
        </p:txBody>
      </p:sp>
    </p:spTree>
    <p:extLst>
      <p:ext uri="{BB962C8B-B14F-4D97-AF65-F5344CB8AC3E}">
        <p14:creationId xmlns:p14="http://schemas.microsoft.com/office/powerpoint/2010/main" val="30310843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come</a:t>
            </a:r>
            <a:r>
              <a:rPr lang="en-US" baseline="0" dirty="0"/>
              <a:t> to another problem with IT projects. </a:t>
            </a:r>
          </a:p>
          <a:p>
            <a:endParaRPr lang="en-US" baseline="0" dirty="0"/>
          </a:p>
          <a:p>
            <a:r>
              <a:rPr lang="en-US" baseline="0" dirty="0"/>
              <a:t>Here are a few examples of the dangers of not being prepared to manage a complex set of interfaces and interdependencies.</a:t>
            </a:r>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179</a:t>
            </a:fld>
            <a:endParaRPr lang="en-US"/>
          </a:p>
        </p:txBody>
      </p:sp>
    </p:spTree>
    <p:extLst>
      <p:ext uri="{BB962C8B-B14F-4D97-AF65-F5344CB8AC3E}">
        <p14:creationId xmlns:p14="http://schemas.microsoft.com/office/powerpoint/2010/main" val="214407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18</a:t>
            </a:fld>
            <a:endParaRPr lang="en-US"/>
          </a:p>
        </p:txBody>
      </p:sp>
    </p:spTree>
    <p:extLst>
      <p:ext uri="{BB962C8B-B14F-4D97-AF65-F5344CB8AC3E}">
        <p14:creationId xmlns:p14="http://schemas.microsoft.com/office/powerpoint/2010/main" val="494176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While a project manager may dislike interfaces as sources of interdependencies and try to minimize them, these are often essential to the ultimate benefits to be achieved from the project.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186</a:t>
            </a:fld>
            <a:endParaRPr lang="en-US"/>
          </a:p>
        </p:txBody>
      </p:sp>
    </p:spTree>
    <p:extLst>
      <p:ext uri="{BB962C8B-B14F-4D97-AF65-F5344CB8AC3E}">
        <p14:creationId xmlns:p14="http://schemas.microsoft.com/office/powerpoint/2010/main" val="3523869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As</a:t>
            </a:r>
            <a:r>
              <a:rPr lang="en-US" baseline="0" dirty="0"/>
              <a:t> noted earlier, when dealing with multiple projects, change management quickly becomes uncontrollable if it has to be addressed solely at the project level.</a:t>
            </a:r>
            <a:endParaRPr lang="en-US" dirty="0"/>
          </a:p>
        </p:txBody>
      </p:sp>
      <p:sp>
        <p:nvSpPr>
          <p:cNvPr id="4" name="Slide Number Placeholder 3"/>
          <p:cNvSpPr>
            <a:spLocks noGrp="1"/>
          </p:cNvSpPr>
          <p:nvPr>
            <p:ph type="sldNum" sz="quarter" idx="5"/>
          </p:nvPr>
        </p:nvSpPr>
        <p:spPr/>
        <p:txBody>
          <a:bodyPr/>
          <a:lstStyle/>
          <a:p>
            <a:pPr>
              <a:defRPr/>
            </a:pPr>
            <a:fld id="{65C5156A-5ED7-4630-A17B-236624D5779F}" type="slidenum">
              <a:rPr lang="en-US" smtClean="0"/>
              <a:pPr>
                <a:defRPr/>
              </a:pPr>
              <a:t>187</a:t>
            </a:fld>
            <a:endParaRPr lang="en-US"/>
          </a:p>
        </p:txBody>
      </p:sp>
    </p:spTree>
    <p:extLst>
      <p:ext uri="{BB962C8B-B14F-4D97-AF65-F5344CB8AC3E}">
        <p14:creationId xmlns:p14="http://schemas.microsoft.com/office/powerpoint/2010/main" val="85380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Program-level</a:t>
            </a:r>
            <a:r>
              <a:rPr lang="en-US" baseline="0" dirty="0"/>
              <a:t> change management was at the heart of the PMIC framework. We established a program change management function that took on the main responsibility for monitoring external and internal sources of change, of assessing those changes, and of managing how they were dealt with at the project level. </a:t>
            </a:r>
          </a:p>
          <a:p>
            <a:endParaRPr lang="en-US" baseline="0" dirty="0"/>
          </a:p>
          <a:p>
            <a:r>
              <a:rPr lang="en-US" baseline="0" dirty="0"/>
              <a:t>This took a major burden of monitoring and change management off the individual PMs.</a:t>
            </a:r>
            <a:endParaRPr lang="en-GB" dirty="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188</a:t>
            </a:fld>
            <a:endParaRPr lang="en-US"/>
          </a:p>
        </p:txBody>
      </p:sp>
    </p:spTree>
    <p:extLst>
      <p:ext uri="{BB962C8B-B14F-4D97-AF65-F5344CB8AC3E}">
        <p14:creationId xmlns:p14="http://schemas.microsoft.com/office/powerpoint/2010/main" val="26540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19</a:t>
            </a:fld>
            <a:endParaRPr lang="en-US"/>
          </a:p>
        </p:txBody>
      </p:sp>
    </p:spTree>
    <p:extLst>
      <p:ext uri="{BB962C8B-B14F-4D97-AF65-F5344CB8AC3E}">
        <p14:creationId xmlns:p14="http://schemas.microsoft.com/office/powerpoint/2010/main" val="111736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20</a:t>
            </a:fld>
            <a:endParaRPr lang="en-US"/>
          </a:p>
        </p:txBody>
      </p:sp>
    </p:spTree>
    <p:extLst>
      <p:ext uri="{BB962C8B-B14F-4D97-AF65-F5344CB8AC3E}">
        <p14:creationId xmlns:p14="http://schemas.microsoft.com/office/powerpoint/2010/main" val="427381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F644D48-F97D-4E21-A3F6-451226A888F1}" type="slidenum">
              <a:rPr lang="en-US" smtClean="0"/>
              <a:pPr>
                <a:defRPr/>
              </a:pPr>
              <a:t>21</a:t>
            </a:fld>
            <a:endParaRPr lang="en-US"/>
          </a:p>
        </p:txBody>
      </p:sp>
    </p:spTree>
    <p:extLst>
      <p:ext uri="{BB962C8B-B14F-4D97-AF65-F5344CB8AC3E}">
        <p14:creationId xmlns:p14="http://schemas.microsoft.com/office/powerpoint/2010/main" val="342361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AAE4EB-E677-4A4C-AA05-BD419794B758}" type="slidenum">
              <a:rPr lang="en-GB" smtClean="0"/>
              <a:t>71</a:t>
            </a:fld>
            <a:endParaRPr lang="en-GB"/>
          </a:p>
        </p:txBody>
      </p:sp>
    </p:spTree>
    <p:extLst>
      <p:ext uri="{BB962C8B-B14F-4D97-AF65-F5344CB8AC3E}">
        <p14:creationId xmlns:p14="http://schemas.microsoft.com/office/powerpoint/2010/main" val="1292259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1.emf"/><Relationship Id="rId7" Type="http://schemas.openxmlformats.org/officeDocument/2006/relationships/image" Target="../media/image24.emf"/><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3.emf"/><Relationship Id="rId10" Type="http://schemas.openxmlformats.org/officeDocument/2006/relationships/image" Target="../media/image9.emf"/><Relationship Id="rId4" Type="http://schemas.openxmlformats.org/officeDocument/2006/relationships/image" Target="../media/image22.emf"/><Relationship Id="rId9" Type="http://schemas.openxmlformats.org/officeDocument/2006/relationships/image" Target="../media/image2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2.emf"/><Relationship Id="rId7" Type="http://schemas.openxmlformats.org/officeDocument/2006/relationships/image" Target="../media/image9.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9.emf"/><Relationship Id="rId10" Type="http://schemas.openxmlformats.org/officeDocument/2006/relationships/image" Target="../media/image31.png"/><Relationship Id="rId4" Type="http://schemas.openxmlformats.org/officeDocument/2006/relationships/image" Target="../media/image27.emf"/><Relationship Id="rId9" Type="http://schemas.openxmlformats.org/officeDocument/2006/relationships/image" Target="../media/image24.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image" Target="../media/image3.emf"/><Relationship Id="rId16" Type="http://schemas.openxmlformats.org/officeDocument/2006/relationships/image" Target="../media/image17.emf"/><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19" Type="http://schemas.openxmlformats.org/officeDocument/2006/relationships/image" Target="../media/image20.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2.emf"/><Relationship Id="rId7" Type="http://schemas.openxmlformats.org/officeDocument/2006/relationships/image" Target="../media/image2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9.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7.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emf"/><Relationship Id="rId18" Type="http://schemas.openxmlformats.org/officeDocument/2006/relationships/image" Target="../media/image1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17" Type="http://schemas.openxmlformats.org/officeDocument/2006/relationships/image" Target="../media/image18.emf"/><Relationship Id="rId2" Type="http://schemas.openxmlformats.org/officeDocument/2006/relationships/image" Target="../media/image3.emf"/><Relationship Id="rId16" Type="http://schemas.openxmlformats.org/officeDocument/2006/relationships/image" Target="../media/image17.emf"/><Relationship Id="rId20"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5" Type="http://schemas.openxmlformats.org/officeDocument/2006/relationships/image" Target="../media/image16.emf"/><Relationship Id="rId10" Type="http://schemas.openxmlformats.org/officeDocument/2006/relationships/image" Target="../media/image11.emf"/><Relationship Id="rId19" Type="http://schemas.openxmlformats.org/officeDocument/2006/relationships/image" Target="../media/image20.emf"/><Relationship Id="rId4" Type="http://schemas.openxmlformats.org/officeDocument/2006/relationships/image" Target="../media/image5.emf"/><Relationship Id="rId9" Type="http://schemas.openxmlformats.org/officeDocument/2006/relationships/image" Target="../media/image10.emf"/><Relationship Id="rId14" Type="http://schemas.openxmlformats.org/officeDocument/2006/relationships/image" Target="../media/image15.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image" Target="../media/image35.emf"/><Relationship Id="rId1" Type="http://schemas.openxmlformats.org/officeDocument/2006/relationships/slideMaster" Target="../slideMasters/slideMaster3.xml"/><Relationship Id="rId6" Type="http://schemas.openxmlformats.org/officeDocument/2006/relationships/image" Target="../media/image24.emf"/><Relationship Id="rId11" Type="http://schemas.openxmlformats.org/officeDocument/2006/relationships/image" Target="../media/image1.png"/><Relationship Id="rId5" Type="http://schemas.openxmlformats.org/officeDocument/2006/relationships/image" Target="../media/image23.emf"/><Relationship Id="rId10" Type="http://schemas.openxmlformats.org/officeDocument/2006/relationships/image" Target="../media/image27.emf"/><Relationship Id="rId4" Type="http://schemas.openxmlformats.org/officeDocument/2006/relationships/image" Target="../media/image22.emf"/><Relationship Id="rId9"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7.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a:lvl1pPr>
            <a:lvl2pPr marL="7938" indent="0">
              <a:spcBef>
                <a:spcPts val="0"/>
              </a:spcBef>
              <a:buNone/>
              <a:tabLst/>
              <a:defRPr sz="1800" cap="none" baseline="0"/>
            </a:lvl2pPr>
            <a:lvl3pPr marL="177800" indent="-177800">
              <a:tabLst/>
              <a:defRPr sz="1400"/>
            </a:lvl3pPr>
            <a:lvl4pPr marL="517525" indent="-250825">
              <a:tabLst/>
              <a:defRPr sz="1400"/>
            </a:lvl4pPr>
            <a:lvl5pPr marL="742950" indent="-209550">
              <a:tabLst/>
              <a:defRPr sz="1400"/>
            </a:lvl5pPr>
          </a:lstStyle>
          <a:p>
            <a:pPr lvl="0"/>
            <a:r>
              <a:rPr lang="en-US" dirty="0"/>
              <a:t>PRESENTER NAME</a:t>
            </a:r>
          </a:p>
          <a:p>
            <a:pPr lvl="1"/>
            <a:r>
              <a:rPr lang="en-US" dirty="0"/>
              <a:t>Second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hasCustomPrompt="1"/>
          </p:nvPr>
        </p:nvSpPr>
        <p:spPr>
          <a:xfrm>
            <a:off x="4191000" y="0"/>
            <a:ext cx="8001000" cy="6858000"/>
          </a:xfrm>
          <a:solidFill>
            <a:schemeClr val="bg2"/>
          </a:solidFill>
        </p:spPr>
        <p:txBody>
          <a:bodyPr lIns="548640" tIns="1371600" rIns="274320" anchor="t" anchorCtr="0"/>
          <a:lstStyle>
            <a:lvl1pPr marL="0" indent="0">
              <a:buNone/>
              <a:defRPr/>
            </a:lvl1pPr>
          </a:lstStyle>
          <a:p>
            <a:r>
              <a:rPr lang="en-US" dirty="0"/>
              <a:t>Add your image here. Free, quality images can be downloaded from pixabay.com or pexels.com</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RO TEXT">
    <p:bg>
      <p:bgPr>
        <a:solidFill>
          <a:schemeClr val="accent4"/>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lgn="ct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5" y="341312"/>
            <a:ext cx="7532889" cy="5465127"/>
          </a:xfrm>
        </p:spPr>
        <p:txBody>
          <a:bodyPr/>
          <a:lstStyle>
            <a:lvl1pPr marL="0" indent="0">
              <a:lnSpc>
                <a:spcPts val="3600"/>
              </a:lnSpc>
              <a:buNone/>
              <a:tabLst/>
              <a:defRPr sz="3200" cap="none" baseline="0">
                <a:solidFill>
                  <a:schemeClr val="bg1"/>
                </a:solidFill>
              </a:defRPr>
            </a:lvl1pPr>
            <a:lvl2pPr marL="0" indent="0">
              <a:spcBef>
                <a:spcPts val="600"/>
              </a:spcBef>
              <a:buFontTx/>
              <a:buNone/>
              <a:tabLst/>
              <a:defRPr sz="1400" b="1" cap="all" baseline="0">
                <a:solidFill>
                  <a:schemeClr val="bg1"/>
                </a:solidFill>
              </a:defRPr>
            </a:lvl2pPr>
            <a:lvl3pPr marL="0"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r>
              <a:rPr lang="en-US" dirty="0"/>
              <a:t>“This is a sample HERO TEXT layout that can be used for quotes, or a simple impactful paragraph (no name, title or quotation marks needed).”</a:t>
            </a:r>
          </a:p>
          <a:p>
            <a:pPr lvl="1"/>
            <a:r>
              <a:rPr lang="en-US" dirty="0"/>
              <a:t>Name</a:t>
            </a:r>
          </a:p>
          <a:p>
            <a:pPr lvl="2"/>
            <a:r>
              <a:rPr lang="en-US" dirty="0"/>
              <a:t>title</a:t>
            </a:r>
          </a:p>
        </p:txBody>
      </p:sp>
      <p:pic>
        <p:nvPicPr>
          <p:cNvPr id="6" name="Picture 5"/>
          <p:cNvPicPr>
            <a:picLocks noChangeAspect="1"/>
          </p:cNvPicPr>
          <p:nvPr userDrawn="1"/>
        </p:nvPicPr>
        <p:blipFill>
          <a:blip r:embed="rId2"/>
          <a:stretch>
            <a:fillRect/>
          </a:stretch>
        </p:blipFill>
        <p:spPr>
          <a:xfrm>
            <a:off x="91440" y="6025897"/>
            <a:ext cx="832104" cy="826031"/>
          </a:xfrm>
          <a:prstGeom prst="rect">
            <a:avLst/>
          </a:prstGeom>
        </p:spPr>
      </p:pic>
      <p:pic>
        <p:nvPicPr>
          <p:cNvPr id="20" name="Picture 19"/>
          <p:cNvPicPr>
            <a:picLocks noChangeAspect="1"/>
          </p:cNvPicPr>
          <p:nvPr userDrawn="1"/>
        </p:nvPicPr>
        <p:blipFill>
          <a:blip r:embed="rId3"/>
          <a:stretch>
            <a:fillRect/>
          </a:stretch>
        </p:blipFill>
        <p:spPr>
          <a:xfrm>
            <a:off x="10028238" y="4198938"/>
            <a:ext cx="863600" cy="863600"/>
          </a:xfrm>
          <a:prstGeom prst="rect">
            <a:avLst/>
          </a:prstGeom>
        </p:spPr>
      </p:pic>
      <p:pic>
        <p:nvPicPr>
          <p:cNvPr id="21" name="Picture 20"/>
          <p:cNvPicPr>
            <a:picLocks noChangeAspect="1"/>
          </p:cNvPicPr>
          <p:nvPr userDrawn="1"/>
        </p:nvPicPr>
        <p:blipFill>
          <a:blip r:embed="rId4"/>
          <a:stretch>
            <a:fillRect/>
          </a:stretch>
        </p:blipFill>
        <p:spPr>
          <a:xfrm>
            <a:off x="9163785" y="1287463"/>
            <a:ext cx="864453" cy="864453"/>
          </a:xfrm>
          <a:prstGeom prst="rect">
            <a:avLst/>
          </a:prstGeom>
        </p:spPr>
      </p:pic>
      <p:pic>
        <p:nvPicPr>
          <p:cNvPr id="22" name="Picture 21"/>
          <p:cNvPicPr>
            <a:picLocks noChangeAspect="1"/>
          </p:cNvPicPr>
          <p:nvPr userDrawn="1"/>
        </p:nvPicPr>
        <p:blipFill>
          <a:blip r:embed="rId5"/>
          <a:stretch>
            <a:fillRect/>
          </a:stretch>
        </p:blipFill>
        <p:spPr>
          <a:xfrm>
            <a:off x="11008459" y="2260600"/>
            <a:ext cx="855663" cy="855663"/>
          </a:xfrm>
          <a:prstGeom prst="rect">
            <a:avLst/>
          </a:prstGeom>
        </p:spPr>
      </p:pic>
      <p:pic>
        <p:nvPicPr>
          <p:cNvPr id="23" name="Picture 22"/>
          <p:cNvPicPr>
            <a:picLocks noChangeAspect="1"/>
          </p:cNvPicPr>
          <p:nvPr userDrawn="1"/>
        </p:nvPicPr>
        <p:blipFill>
          <a:blip r:embed="rId6"/>
          <a:stretch>
            <a:fillRect/>
          </a:stretch>
        </p:blipFill>
        <p:spPr>
          <a:xfrm>
            <a:off x="10044112" y="2268537"/>
            <a:ext cx="847725" cy="847725"/>
          </a:xfrm>
          <a:prstGeom prst="rect">
            <a:avLst/>
          </a:prstGeom>
        </p:spPr>
      </p:pic>
      <p:pic>
        <p:nvPicPr>
          <p:cNvPr id="24" name="Picture 23"/>
          <p:cNvPicPr>
            <a:picLocks noChangeAspect="1"/>
          </p:cNvPicPr>
          <p:nvPr userDrawn="1"/>
        </p:nvPicPr>
        <p:blipFill>
          <a:blip r:embed="rId7"/>
          <a:stretch>
            <a:fillRect/>
          </a:stretch>
        </p:blipFill>
        <p:spPr>
          <a:xfrm>
            <a:off x="8097837" y="4213226"/>
            <a:ext cx="849311" cy="849311"/>
          </a:xfrm>
          <a:prstGeom prst="rect">
            <a:avLst/>
          </a:prstGeom>
        </p:spPr>
      </p:pic>
      <p:pic>
        <p:nvPicPr>
          <p:cNvPr id="25" name="Picture 24"/>
          <p:cNvPicPr>
            <a:picLocks noChangeAspect="1"/>
          </p:cNvPicPr>
          <p:nvPr userDrawn="1"/>
        </p:nvPicPr>
        <p:blipFill>
          <a:blip r:embed="rId8"/>
          <a:stretch>
            <a:fillRect/>
          </a:stretch>
        </p:blipFill>
        <p:spPr>
          <a:xfrm>
            <a:off x="11018837" y="5181599"/>
            <a:ext cx="854075" cy="854075"/>
          </a:xfrm>
          <a:prstGeom prst="rect">
            <a:avLst/>
          </a:prstGeom>
        </p:spPr>
      </p:pic>
      <p:pic>
        <p:nvPicPr>
          <p:cNvPr id="26" name="Picture 25"/>
          <p:cNvPicPr>
            <a:picLocks noChangeAspect="1"/>
          </p:cNvPicPr>
          <p:nvPr userDrawn="1"/>
        </p:nvPicPr>
        <p:blipFill>
          <a:blip r:embed="rId9">
            <a:lum bright="100000"/>
          </a:blip>
          <a:stretch>
            <a:fillRect/>
          </a:stretch>
        </p:blipFill>
        <p:spPr>
          <a:xfrm>
            <a:off x="6698558" y="5322007"/>
            <a:ext cx="849312" cy="849312"/>
          </a:xfrm>
          <a:prstGeom prst="rect">
            <a:avLst/>
          </a:prstGeom>
        </p:spPr>
      </p:pic>
      <p:pic>
        <p:nvPicPr>
          <p:cNvPr id="27" name="Picture 26"/>
          <p:cNvPicPr>
            <a:picLocks noChangeAspect="1"/>
          </p:cNvPicPr>
          <p:nvPr userDrawn="1"/>
        </p:nvPicPr>
        <p:blipFill>
          <a:blip r:embed="rId10">
            <a:lum bright="100000"/>
          </a:blip>
          <a:stretch>
            <a:fillRect/>
          </a:stretch>
        </p:blipFill>
        <p:spPr>
          <a:xfrm>
            <a:off x="9078913" y="3212307"/>
            <a:ext cx="869156" cy="869156"/>
          </a:xfrm>
          <a:prstGeom prst="rect">
            <a:avLst/>
          </a:prstGeom>
        </p:spPr>
      </p:pic>
      <p:pic>
        <p:nvPicPr>
          <p:cNvPr id="28" name="Picture 27"/>
          <p:cNvPicPr>
            <a:picLocks noChangeAspect="1"/>
          </p:cNvPicPr>
          <p:nvPr userDrawn="1"/>
        </p:nvPicPr>
        <p:blipFill>
          <a:blip r:embed="rId5"/>
          <a:stretch>
            <a:fillRect/>
          </a:stretch>
        </p:blipFill>
        <p:spPr>
          <a:xfrm>
            <a:off x="9078912" y="5195489"/>
            <a:ext cx="847725" cy="847725"/>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OLL ">
    <p:bg>
      <p:bgPr>
        <a:solidFill>
          <a:schemeClr val="accent1"/>
        </a:solidFill>
        <a:effectLst/>
      </p:bgPr>
    </p:bg>
    <p:spTree>
      <p:nvGrpSpPr>
        <p:cNvPr id="1" name=""/>
        <p:cNvGrpSpPr/>
        <p:nvPr/>
      </p:nvGrpSpPr>
      <p:grpSpPr>
        <a:xfrm>
          <a:off x="0" y="0"/>
          <a:ext cx="0" cy="0"/>
          <a:chOff x="0" y="0"/>
          <a:chExt cx="0" cy="0"/>
        </a:xfrm>
      </p:grpSpPr>
      <p:sp>
        <p:nvSpPr>
          <p:cNvPr id="35" name="Freeform: Shape 34"/>
          <p:cNvSpPr/>
          <p:nvPr userDrawn="1"/>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 name="Title 1"/>
          <p:cNvSpPr>
            <a:spLocks noGrp="1"/>
          </p:cNvSpPr>
          <p:nvPr>
            <p:ph type="title" hasCustomPrompt="1"/>
          </p:nvPr>
        </p:nvSpPr>
        <p:spPr/>
        <p:txBody>
          <a:bodyPr/>
          <a:lstStyle>
            <a:lvl1pPr>
              <a:defRPr b="1" cap="all" baseline="0"/>
            </a:lvl1pPr>
          </a:lstStyle>
          <a:p>
            <a:r>
              <a:rPr lang="en-US" dirty="0"/>
              <a:t>POLL QUESTION</a:t>
            </a:r>
          </a:p>
        </p:txBody>
      </p:sp>
      <p:sp>
        <p:nvSpPr>
          <p:cNvPr id="4" name="Footer Placeholder 3"/>
          <p:cNvSpPr>
            <a:spLocks noGrp="1"/>
          </p:cNvSpPr>
          <p:nvPr>
            <p:ph type="ftr" sz="quarter" idx="11"/>
          </p:nvPr>
        </p:nvSpPr>
        <p:spPr/>
        <p:txBody>
          <a:bodyPr/>
          <a:lstStyle>
            <a:lvl1pPr algn="ctr">
              <a:defRPr>
                <a:solidFill>
                  <a:schemeClr val="bg1"/>
                </a:solidFill>
              </a:defRPr>
            </a:lvl1pPr>
          </a:lstStyle>
          <a:p>
            <a:r>
              <a:rPr lang="en-US" dirty="0"/>
              <a:t>Presentation Title</a:t>
            </a:r>
          </a:p>
        </p:txBody>
      </p:sp>
      <p:pic>
        <p:nvPicPr>
          <p:cNvPr id="6" name="Picture 5"/>
          <p:cNvPicPr>
            <a:picLocks noChangeAspect="1"/>
          </p:cNvPicPr>
          <p:nvPr userDrawn="1"/>
        </p:nvPicPr>
        <p:blipFill>
          <a:blip r:embed="rId2"/>
          <a:stretch>
            <a:fillRect/>
          </a:stretch>
        </p:blipFill>
        <p:spPr>
          <a:xfrm>
            <a:off x="91440" y="6025897"/>
            <a:ext cx="832104" cy="826031"/>
          </a:xfrm>
          <a:prstGeom prst="rect">
            <a:avLst/>
          </a:prstGeom>
        </p:spPr>
      </p:pic>
      <p:sp>
        <p:nvSpPr>
          <p:cNvPr id="8" name="Text Placeholder 7"/>
          <p:cNvSpPr>
            <a:spLocks noGrp="1"/>
          </p:cNvSpPr>
          <p:nvPr>
            <p:ph type="body" sz="quarter" idx="13"/>
          </p:nvPr>
        </p:nvSpPr>
        <p:spPr>
          <a:xfrm>
            <a:off x="314325" y="1726940"/>
            <a:ext cx="6784975" cy="4013460"/>
          </a:xfrm>
        </p:spPr>
        <p:txBody>
          <a:bodyPr/>
          <a:lstStyle>
            <a:lvl1pPr>
              <a:buClr>
                <a:schemeClr val="bg1"/>
              </a:buClr>
              <a:defRPr>
                <a:solidFill>
                  <a:schemeClr val="bg1"/>
                </a:solidFill>
              </a:defRPr>
            </a:lvl1pPr>
            <a:lvl2pPr marL="465138" indent="-228600">
              <a:buClr>
                <a:schemeClr val="bg1"/>
              </a:buClr>
              <a:buFont typeface="Arial" panose="020B0604020202020204" pitchFamily="34" charset="0"/>
              <a:buChar char="‒"/>
              <a:defRPr>
                <a:solidFill>
                  <a:schemeClr val="bg1"/>
                </a:solidFill>
              </a:defRPr>
            </a:lvl2pPr>
            <a:lvl3pPr marL="681038" indent="-168275">
              <a:buClr>
                <a:schemeClr val="bg1"/>
              </a:buClr>
              <a:buFont typeface="Arial" panose="020B0604020202020204" pitchFamily="34" charset="0"/>
              <a:buChar char="•"/>
              <a:defRPr>
                <a:solidFill>
                  <a:schemeClr val="bg1"/>
                </a:solidFill>
              </a:defRPr>
            </a:lvl3pPr>
            <a:lvl4pPr marL="1022350" indent="-285750">
              <a:buClr>
                <a:schemeClr val="bg1"/>
              </a:buClr>
              <a:buFont typeface="Arial" panose="020B0604020202020204" pitchFamily="34" charset="0"/>
              <a:buChar char="•"/>
              <a:defRPr>
                <a:solidFill>
                  <a:schemeClr val="bg1"/>
                </a:solidFill>
              </a:defRPr>
            </a:lvl4pPr>
            <a:lvl5pPr marL="1250950" indent="-285750">
              <a:buClr>
                <a:schemeClr val="bg1"/>
              </a:buClr>
              <a:buFont typeface="Arial" panose="020B0604020202020204" pitchFamily="34"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grpSp>
        <p:nvGrpSpPr>
          <p:cNvPr id="40" name="Group 39"/>
          <p:cNvGrpSpPr/>
          <p:nvPr userDrawn="1"/>
        </p:nvGrpSpPr>
        <p:grpSpPr>
          <a:xfrm>
            <a:off x="7985125" y="1644651"/>
            <a:ext cx="5395913" cy="5703887"/>
            <a:chOff x="7985125" y="1644651"/>
            <a:chExt cx="5395913" cy="5703887"/>
          </a:xfrm>
        </p:grpSpPr>
        <p:grpSp>
          <p:nvGrpSpPr>
            <p:cNvPr id="9" name="Group 8"/>
            <p:cNvGrpSpPr/>
            <p:nvPr userDrawn="1"/>
          </p:nvGrpSpPr>
          <p:grpSpPr>
            <a:xfrm flipH="1">
              <a:off x="7985125" y="1644651"/>
              <a:ext cx="5395913" cy="5703887"/>
              <a:chOff x="7985125" y="1644651"/>
              <a:chExt cx="5395913" cy="5703887"/>
            </a:xfrm>
          </p:grpSpPr>
          <p:pic>
            <p:nvPicPr>
              <p:cNvPr id="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3463" y="4251326"/>
                <a:ext cx="5937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9"/>
              <p:cNvSpPr>
                <a:spLocks/>
              </p:cNvSpPr>
              <p:nvPr/>
            </p:nvSpPr>
            <p:spPr bwMode="auto">
              <a:xfrm>
                <a:off x="9480550" y="3048001"/>
                <a:ext cx="3900488" cy="3884613"/>
              </a:xfrm>
              <a:custGeom>
                <a:avLst/>
                <a:gdLst>
                  <a:gd name="T0" fmla="*/ 385 w 394"/>
                  <a:gd name="T1" fmla="*/ 59 h 393"/>
                  <a:gd name="T2" fmla="*/ 369 w 394"/>
                  <a:gd name="T3" fmla="*/ 74 h 393"/>
                  <a:gd name="T4" fmla="*/ 366 w 394"/>
                  <a:gd name="T5" fmla="*/ 73 h 393"/>
                  <a:gd name="T6" fmla="*/ 366 w 394"/>
                  <a:gd name="T7" fmla="*/ 71 h 393"/>
                  <a:gd name="T8" fmla="*/ 392 w 394"/>
                  <a:gd name="T9" fmla="*/ 47 h 393"/>
                  <a:gd name="T10" fmla="*/ 392 w 394"/>
                  <a:gd name="T11" fmla="*/ 38 h 393"/>
                  <a:gd name="T12" fmla="*/ 383 w 394"/>
                  <a:gd name="T13" fmla="*/ 37 h 393"/>
                  <a:gd name="T14" fmla="*/ 370 w 394"/>
                  <a:gd name="T15" fmla="*/ 50 h 393"/>
                  <a:gd name="T16" fmla="*/ 370 w 394"/>
                  <a:gd name="T17" fmla="*/ 43 h 393"/>
                  <a:gd name="T18" fmla="*/ 384 w 394"/>
                  <a:gd name="T19" fmla="*/ 28 h 393"/>
                  <a:gd name="T20" fmla="*/ 384 w 394"/>
                  <a:gd name="T21" fmla="*/ 19 h 393"/>
                  <a:gd name="T22" fmla="*/ 375 w 394"/>
                  <a:gd name="T23" fmla="*/ 19 h 393"/>
                  <a:gd name="T24" fmla="*/ 370 w 394"/>
                  <a:gd name="T25" fmla="*/ 24 h 393"/>
                  <a:gd name="T26" fmla="*/ 370 w 394"/>
                  <a:gd name="T27" fmla="*/ 2 h 393"/>
                  <a:gd name="T28" fmla="*/ 368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7 w 394"/>
                  <a:gd name="T43" fmla="*/ 24 h 393"/>
                  <a:gd name="T44" fmla="*/ 303 w 394"/>
                  <a:gd name="T45" fmla="*/ 33 h 393"/>
                  <a:gd name="T46" fmla="*/ 300 w 394"/>
                  <a:gd name="T47" fmla="*/ 65 h 393"/>
                  <a:gd name="T48" fmla="*/ 298 w 394"/>
                  <a:gd name="T49" fmla="*/ 85 h 393"/>
                  <a:gd name="T50" fmla="*/ 298 w 394"/>
                  <a:gd name="T51" fmla="*/ 85 h 393"/>
                  <a:gd name="T52" fmla="*/ 290 w 394"/>
                  <a:gd name="T53" fmla="*/ 104 h 393"/>
                  <a:gd name="T54" fmla="*/ 0 w 394"/>
                  <a:gd name="T55" fmla="*/ 393 h 393"/>
                  <a:gd name="T56" fmla="*/ 79 w 394"/>
                  <a:gd name="T57" fmla="*/ 393 h 393"/>
                  <a:gd name="T58" fmla="*/ 315 w 394"/>
                  <a:gd name="T59" fmla="*/ 125 h 393"/>
                  <a:gd name="T60" fmla="*/ 328 w 394"/>
                  <a:gd name="T61" fmla="*/ 114 h 393"/>
                  <a:gd name="T62" fmla="*/ 349 w 394"/>
                  <a:gd name="T63" fmla="*/ 107 h 393"/>
                  <a:gd name="T64" fmla="*/ 368 w 394"/>
                  <a:gd name="T65" fmla="*/ 90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9" y="74"/>
                      <a:pt x="369" y="74"/>
                      <a:pt x="369" y="74"/>
                    </a:cubicBezTo>
                    <a:cubicBezTo>
                      <a:pt x="368" y="75"/>
                      <a:pt x="367" y="74"/>
                      <a:pt x="366" y="73"/>
                    </a:cubicBezTo>
                    <a:cubicBezTo>
                      <a:pt x="365" y="73"/>
                      <a:pt x="365" y="72"/>
                      <a:pt x="366" y="71"/>
                    </a:cubicBezTo>
                    <a:cubicBezTo>
                      <a:pt x="392" y="47"/>
                      <a:pt x="392" y="47"/>
                      <a:pt x="392" y="47"/>
                    </a:cubicBezTo>
                    <a:cubicBezTo>
                      <a:pt x="394" y="45"/>
                      <a:pt x="394" y="41"/>
                      <a:pt x="392" y="38"/>
                    </a:cubicBezTo>
                    <a:cubicBezTo>
                      <a:pt x="390" y="36"/>
                      <a:pt x="386" y="35"/>
                      <a:pt x="383" y="37"/>
                    </a:cubicBezTo>
                    <a:cubicBezTo>
                      <a:pt x="370" y="50"/>
                      <a:pt x="370" y="50"/>
                      <a:pt x="370" y="50"/>
                    </a:cubicBezTo>
                    <a:cubicBezTo>
                      <a:pt x="370" y="43"/>
                      <a:pt x="370" y="43"/>
                      <a:pt x="370" y="43"/>
                    </a:cubicBezTo>
                    <a:cubicBezTo>
                      <a:pt x="384" y="28"/>
                      <a:pt x="384" y="28"/>
                      <a:pt x="384" y="28"/>
                    </a:cubicBezTo>
                    <a:cubicBezTo>
                      <a:pt x="387" y="25"/>
                      <a:pt x="386" y="22"/>
                      <a:pt x="384" y="19"/>
                    </a:cubicBezTo>
                    <a:cubicBezTo>
                      <a:pt x="381" y="17"/>
                      <a:pt x="377" y="16"/>
                      <a:pt x="375" y="19"/>
                    </a:cubicBezTo>
                    <a:cubicBezTo>
                      <a:pt x="370" y="24"/>
                      <a:pt x="370" y="24"/>
                      <a:pt x="370" y="24"/>
                    </a:cubicBezTo>
                    <a:cubicBezTo>
                      <a:pt x="370" y="2"/>
                      <a:pt x="370" y="2"/>
                      <a:pt x="370" y="2"/>
                    </a:cubicBezTo>
                    <a:cubicBezTo>
                      <a:pt x="370" y="1"/>
                      <a:pt x="369" y="0"/>
                      <a:pt x="368" y="0"/>
                    </a:cubicBezTo>
                    <a:cubicBezTo>
                      <a:pt x="327" y="0"/>
                      <a:pt x="327" y="0"/>
                      <a:pt x="327" y="0"/>
                    </a:cubicBezTo>
                    <a:cubicBezTo>
                      <a:pt x="326" y="0"/>
                      <a:pt x="325" y="1"/>
                      <a:pt x="325" y="2"/>
                    </a:cubicBezTo>
                    <a:cubicBezTo>
                      <a:pt x="325" y="45"/>
                      <a:pt x="325" y="45"/>
                      <a:pt x="325" y="45"/>
                    </a:cubicBezTo>
                    <a:cubicBezTo>
                      <a:pt x="323" y="47"/>
                      <a:pt x="322" y="49"/>
                      <a:pt x="320" y="50"/>
                    </a:cubicBezTo>
                    <a:cubicBezTo>
                      <a:pt x="319" y="52"/>
                      <a:pt x="317" y="51"/>
                      <a:pt x="317" y="48"/>
                    </a:cubicBezTo>
                    <a:cubicBezTo>
                      <a:pt x="317" y="45"/>
                      <a:pt x="317" y="36"/>
                      <a:pt x="317" y="34"/>
                    </a:cubicBezTo>
                    <a:cubicBezTo>
                      <a:pt x="316" y="29"/>
                      <a:pt x="311" y="24"/>
                      <a:pt x="307" y="24"/>
                    </a:cubicBezTo>
                    <a:cubicBezTo>
                      <a:pt x="303" y="24"/>
                      <a:pt x="303" y="28"/>
                      <a:pt x="303" y="33"/>
                    </a:cubicBezTo>
                    <a:cubicBezTo>
                      <a:pt x="303" y="41"/>
                      <a:pt x="302" y="56"/>
                      <a:pt x="300" y="65"/>
                    </a:cubicBezTo>
                    <a:cubicBezTo>
                      <a:pt x="299" y="67"/>
                      <a:pt x="297" y="78"/>
                      <a:pt x="298" y="85"/>
                    </a:cubicBezTo>
                    <a:cubicBezTo>
                      <a:pt x="298" y="85"/>
                      <a:pt x="298" y="85"/>
                      <a:pt x="298" y="85"/>
                    </a:cubicBezTo>
                    <a:cubicBezTo>
                      <a:pt x="299" y="89"/>
                      <a:pt x="294" y="99"/>
                      <a:pt x="290" y="104"/>
                    </a:cubicBezTo>
                    <a:cubicBezTo>
                      <a:pt x="285" y="109"/>
                      <a:pt x="0" y="393"/>
                      <a:pt x="0" y="393"/>
                    </a:cubicBezTo>
                    <a:cubicBezTo>
                      <a:pt x="79" y="393"/>
                      <a:pt x="79" y="393"/>
                      <a:pt x="79" y="393"/>
                    </a:cubicBezTo>
                    <a:cubicBezTo>
                      <a:pt x="79" y="393"/>
                      <a:pt x="307" y="135"/>
                      <a:pt x="315" y="125"/>
                    </a:cubicBezTo>
                    <a:cubicBezTo>
                      <a:pt x="323" y="117"/>
                      <a:pt x="323" y="114"/>
                      <a:pt x="328" y="114"/>
                    </a:cubicBezTo>
                    <a:cubicBezTo>
                      <a:pt x="335" y="115"/>
                      <a:pt x="344" y="112"/>
                      <a:pt x="349" y="107"/>
                    </a:cubicBezTo>
                    <a:cubicBezTo>
                      <a:pt x="349" y="107"/>
                      <a:pt x="364" y="93"/>
                      <a:pt x="368" y="90"/>
                    </a:cubicBezTo>
                    <a:cubicBezTo>
                      <a:pt x="371" y="86"/>
                      <a:pt x="391" y="68"/>
                      <a:pt x="391" y="68"/>
                    </a:cubicBezTo>
                    <a:cubicBezTo>
                      <a:pt x="394" y="66"/>
                      <a:pt x="394" y="63"/>
                      <a:pt x="392" y="60"/>
                    </a:cubicBezTo>
                    <a:cubicBezTo>
                      <a:pt x="391" y="58"/>
                      <a:pt x="388" y="57"/>
                      <a:pt x="385" y="59"/>
                    </a:cubicBezTo>
                    <a:close/>
                  </a:path>
                </a:pathLst>
              </a:custGeom>
              <a:solidFill>
                <a:srgbClr val="7A64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2" name="Freeform 20"/>
              <p:cNvSpPr>
                <a:spLocks noEditPoints="1"/>
              </p:cNvSpPr>
              <p:nvPr/>
            </p:nvSpPr>
            <p:spPr bwMode="auto">
              <a:xfrm>
                <a:off x="12658725" y="2998788"/>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3 w 53"/>
                  <a:gd name="T23" fmla="*/ 81 h 87"/>
                  <a:gd name="T24" fmla="*/ 22 w 53"/>
                  <a:gd name="T25" fmla="*/ 80 h 87"/>
                  <a:gd name="T26" fmla="*/ 22 w 53"/>
                  <a:gd name="T27" fmla="*/ 76 h 87"/>
                  <a:gd name="T28" fmla="*/ 23 w 53"/>
                  <a:gd name="T29" fmla="*/ 75 h 87"/>
                  <a:gd name="T30" fmla="*/ 29 w 53"/>
                  <a:gd name="T31" fmla="*/ 75 h 87"/>
                  <a:gd name="T32" fmla="*/ 31 w 53"/>
                  <a:gd name="T33" fmla="*/ 76 h 87"/>
                  <a:gd name="T34" fmla="*/ 31 w 53"/>
                  <a:gd name="T35" fmla="*/ 80 h 87"/>
                  <a:gd name="T36" fmla="*/ 46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9 h 87"/>
                  <a:gd name="T50" fmla="*/ 45 w 53"/>
                  <a:gd name="T51" fmla="*/ 9 h 87"/>
                  <a:gd name="T52" fmla="*/ 46 w 53"/>
                  <a:gd name="T53" fmla="*/ 10 h 87"/>
                  <a:gd name="T54" fmla="*/ 46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3" y="2"/>
                      <a:pt x="0" y="7"/>
                      <a:pt x="0" y="11"/>
                    </a:cubicBezTo>
                    <a:cubicBezTo>
                      <a:pt x="0" y="30"/>
                      <a:pt x="0" y="58"/>
                      <a:pt x="0" y="77"/>
                    </a:cubicBezTo>
                    <a:cubicBezTo>
                      <a:pt x="0" y="81"/>
                      <a:pt x="3" y="86"/>
                      <a:pt x="8" y="86"/>
                    </a:cubicBezTo>
                    <a:cubicBezTo>
                      <a:pt x="20" y="87"/>
                      <a:pt x="33" y="87"/>
                      <a:pt x="45" y="86"/>
                    </a:cubicBezTo>
                    <a:cubicBezTo>
                      <a:pt x="49" y="86"/>
                      <a:pt x="53" y="81"/>
                      <a:pt x="53" y="77"/>
                    </a:cubicBezTo>
                    <a:cubicBezTo>
                      <a:pt x="53" y="58"/>
                      <a:pt x="53" y="30"/>
                      <a:pt x="53" y="11"/>
                    </a:cubicBezTo>
                    <a:cubicBezTo>
                      <a:pt x="53" y="7"/>
                      <a:pt x="49" y="2"/>
                      <a:pt x="45" y="2"/>
                    </a:cubicBezTo>
                    <a:close/>
                    <a:moveTo>
                      <a:pt x="31" y="80"/>
                    </a:moveTo>
                    <a:cubicBezTo>
                      <a:pt x="31" y="81"/>
                      <a:pt x="30" y="81"/>
                      <a:pt x="29" y="81"/>
                    </a:cubicBezTo>
                    <a:cubicBezTo>
                      <a:pt x="23" y="81"/>
                      <a:pt x="23" y="81"/>
                      <a:pt x="23" y="81"/>
                    </a:cubicBezTo>
                    <a:cubicBezTo>
                      <a:pt x="22" y="81"/>
                      <a:pt x="22" y="81"/>
                      <a:pt x="22" y="80"/>
                    </a:cubicBezTo>
                    <a:cubicBezTo>
                      <a:pt x="22" y="76"/>
                      <a:pt x="22" y="76"/>
                      <a:pt x="22" y="76"/>
                    </a:cubicBezTo>
                    <a:cubicBezTo>
                      <a:pt x="22" y="75"/>
                      <a:pt x="22" y="75"/>
                      <a:pt x="23" y="75"/>
                    </a:cubicBezTo>
                    <a:cubicBezTo>
                      <a:pt x="29" y="75"/>
                      <a:pt x="29" y="75"/>
                      <a:pt x="29" y="75"/>
                    </a:cubicBezTo>
                    <a:cubicBezTo>
                      <a:pt x="30" y="75"/>
                      <a:pt x="31" y="75"/>
                      <a:pt x="31" y="76"/>
                    </a:cubicBezTo>
                    <a:lnTo>
                      <a:pt x="31" y="80"/>
                    </a:lnTo>
                    <a:close/>
                    <a:moveTo>
                      <a:pt x="46" y="68"/>
                    </a:moveTo>
                    <a:cubicBezTo>
                      <a:pt x="46" y="69"/>
                      <a:pt x="46" y="69"/>
                      <a:pt x="45" y="69"/>
                    </a:cubicBezTo>
                    <a:cubicBezTo>
                      <a:pt x="14" y="69"/>
                      <a:pt x="14" y="69"/>
                      <a:pt x="14" y="69"/>
                    </a:cubicBezTo>
                    <a:cubicBezTo>
                      <a:pt x="8" y="69"/>
                      <a:pt x="8" y="69"/>
                      <a:pt x="8" y="69"/>
                    </a:cubicBezTo>
                    <a:cubicBezTo>
                      <a:pt x="7" y="69"/>
                      <a:pt x="7" y="69"/>
                      <a:pt x="7" y="68"/>
                    </a:cubicBezTo>
                    <a:cubicBezTo>
                      <a:pt x="7" y="10"/>
                      <a:pt x="7" y="10"/>
                      <a:pt x="7" y="10"/>
                    </a:cubicBezTo>
                    <a:cubicBezTo>
                      <a:pt x="7" y="9"/>
                      <a:pt x="7" y="9"/>
                      <a:pt x="8" y="9"/>
                    </a:cubicBezTo>
                    <a:cubicBezTo>
                      <a:pt x="45" y="9"/>
                      <a:pt x="45" y="9"/>
                      <a:pt x="45" y="9"/>
                    </a:cubicBezTo>
                    <a:cubicBezTo>
                      <a:pt x="46" y="9"/>
                      <a:pt x="46" y="9"/>
                      <a:pt x="46" y="10"/>
                    </a:cubicBezTo>
                    <a:lnTo>
                      <a:pt x="4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3" name="Freeform 21"/>
              <p:cNvSpPr>
                <a:spLocks/>
              </p:cNvSpPr>
              <p:nvPr/>
            </p:nvSpPr>
            <p:spPr bwMode="auto">
              <a:xfrm>
                <a:off x="9588500" y="4037013"/>
                <a:ext cx="3327400" cy="3311525"/>
              </a:xfrm>
              <a:custGeom>
                <a:avLst/>
                <a:gdLst>
                  <a:gd name="T0" fmla="*/ 327 w 336"/>
                  <a:gd name="T1" fmla="*/ 59 h 335"/>
                  <a:gd name="T2" fmla="*/ 310 w 336"/>
                  <a:gd name="T3" fmla="*/ 74 h 335"/>
                  <a:gd name="T4" fmla="*/ 307 w 336"/>
                  <a:gd name="T5" fmla="*/ 74 h 335"/>
                  <a:gd name="T6" fmla="*/ 307 w 336"/>
                  <a:gd name="T7" fmla="*/ 71 h 335"/>
                  <a:gd name="T8" fmla="*/ 333 w 336"/>
                  <a:gd name="T9" fmla="*/ 48 h 335"/>
                  <a:gd name="T10" fmla="*/ 333 w 336"/>
                  <a:gd name="T11" fmla="*/ 39 h 335"/>
                  <a:gd name="T12" fmla="*/ 324 w 336"/>
                  <a:gd name="T13" fmla="*/ 38 h 335"/>
                  <a:gd name="T14" fmla="*/ 311 w 336"/>
                  <a:gd name="T15" fmla="*/ 50 h 335"/>
                  <a:gd name="T16" fmla="*/ 311 w 336"/>
                  <a:gd name="T17" fmla="*/ 43 h 335"/>
                  <a:gd name="T18" fmla="*/ 326 w 336"/>
                  <a:gd name="T19" fmla="*/ 29 h 335"/>
                  <a:gd name="T20" fmla="*/ 325 w 336"/>
                  <a:gd name="T21" fmla="*/ 20 h 335"/>
                  <a:gd name="T22" fmla="*/ 316 w 336"/>
                  <a:gd name="T23" fmla="*/ 19 h 335"/>
                  <a:gd name="T24" fmla="*/ 311 w 336"/>
                  <a:gd name="T25" fmla="*/ 25 h 335"/>
                  <a:gd name="T26" fmla="*/ 311 w 336"/>
                  <a:gd name="T27" fmla="*/ 2 h 335"/>
                  <a:gd name="T28" fmla="*/ 309 w 336"/>
                  <a:gd name="T29" fmla="*/ 0 h 335"/>
                  <a:gd name="T30" fmla="*/ 268 w 336"/>
                  <a:gd name="T31" fmla="*/ 0 h 335"/>
                  <a:gd name="T32" fmla="*/ 267 w 336"/>
                  <a:gd name="T33" fmla="*/ 2 h 335"/>
                  <a:gd name="T34" fmla="*/ 267 w 336"/>
                  <a:gd name="T35" fmla="*/ 46 h 335"/>
                  <a:gd name="T36" fmla="*/ 262 w 336"/>
                  <a:gd name="T37" fmla="*/ 51 h 335"/>
                  <a:gd name="T38" fmla="*/ 258 w 336"/>
                  <a:gd name="T39" fmla="*/ 49 h 335"/>
                  <a:gd name="T40" fmla="*/ 258 w 336"/>
                  <a:gd name="T41" fmla="*/ 35 h 335"/>
                  <a:gd name="T42" fmla="*/ 248 w 336"/>
                  <a:gd name="T43" fmla="*/ 24 h 335"/>
                  <a:gd name="T44" fmla="*/ 244 w 336"/>
                  <a:gd name="T45" fmla="*/ 34 h 335"/>
                  <a:gd name="T46" fmla="*/ 241 w 336"/>
                  <a:gd name="T47" fmla="*/ 65 h 335"/>
                  <a:gd name="T48" fmla="*/ 240 w 336"/>
                  <a:gd name="T49" fmla="*/ 85 h 335"/>
                  <a:gd name="T50" fmla="*/ 240 w 336"/>
                  <a:gd name="T51" fmla="*/ 85 h 335"/>
                  <a:gd name="T52" fmla="*/ 231 w 336"/>
                  <a:gd name="T53" fmla="*/ 104 h 335"/>
                  <a:gd name="T54" fmla="*/ 0 w 336"/>
                  <a:gd name="T55" fmla="*/ 335 h 335"/>
                  <a:gd name="T56" fmla="*/ 79 w 336"/>
                  <a:gd name="T57" fmla="*/ 335 h 335"/>
                  <a:gd name="T58" fmla="*/ 256 w 336"/>
                  <a:gd name="T59" fmla="*/ 126 h 335"/>
                  <a:gd name="T60" fmla="*/ 270 w 336"/>
                  <a:gd name="T61" fmla="*/ 115 h 335"/>
                  <a:gd name="T62" fmla="*/ 290 w 336"/>
                  <a:gd name="T63" fmla="*/ 108 h 335"/>
                  <a:gd name="T64" fmla="*/ 309 w 336"/>
                  <a:gd name="T65" fmla="*/ 90 h 335"/>
                  <a:gd name="T66" fmla="*/ 333 w 336"/>
                  <a:gd name="T67" fmla="*/ 68 h 335"/>
                  <a:gd name="T68" fmla="*/ 334 w 336"/>
                  <a:gd name="T69" fmla="*/ 61 h 335"/>
                  <a:gd name="T70" fmla="*/ 327 w 336"/>
                  <a:gd name="T71" fmla="*/ 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6" h="335">
                    <a:moveTo>
                      <a:pt x="327" y="59"/>
                    </a:moveTo>
                    <a:cubicBezTo>
                      <a:pt x="310" y="74"/>
                      <a:pt x="310" y="74"/>
                      <a:pt x="310" y="74"/>
                    </a:cubicBezTo>
                    <a:cubicBezTo>
                      <a:pt x="309" y="75"/>
                      <a:pt x="308" y="75"/>
                      <a:pt x="307" y="74"/>
                    </a:cubicBezTo>
                    <a:cubicBezTo>
                      <a:pt x="307" y="73"/>
                      <a:pt x="306" y="72"/>
                      <a:pt x="307" y="71"/>
                    </a:cubicBezTo>
                    <a:cubicBezTo>
                      <a:pt x="333" y="48"/>
                      <a:pt x="333" y="48"/>
                      <a:pt x="333" y="48"/>
                    </a:cubicBezTo>
                    <a:cubicBezTo>
                      <a:pt x="336" y="46"/>
                      <a:pt x="336" y="42"/>
                      <a:pt x="333" y="39"/>
                    </a:cubicBezTo>
                    <a:cubicBezTo>
                      <a:pt x="331" y="36"/>
                      <a:pt x="327" y="36"/>
                      <a:pt x="324" y="38"/>
                    </a:cubicBezTo>
                    <a:cubicBezTo>
                      <a:pt x="311" y="50"/>
                      <a:pt x="311" y="50"/>
                      <a:pt x="311" y="50"/>
                    </a:cubicBezTo>
                    <a:cubicBezTo>
                      <a:pt x="311" y="43"/>
                      <a:pt x="311" y="43"/>
                      <a:pt x="311" y="43"/>
                    </a:cubicBezTo>
                    <a:cubicBezTo>
                      <a:pt x="326" y="29"/>
                      <a:pt x="326" y="29"/>
                      <a:pt x="326" y="29"/>
                    </a:cubicBezTo>
                    <a:cubicBezTo>
                      <a:pt x="328" y="26"/>
                      <a:pt x="328" y="22"/>
                      <a:pt x="325" y="20"/>
                    </a:cubicBezTo>
                    <a:cubicBezTo>
                      <a:pt x="323" y="17"/>
                      <a:pt x="319" y="17"/>
                      <a:pt x="316" y="19"/>
                    </a:cubicBezTo>
                    <a:cubicBezTo>
                      <a:pt x="311" y="25"/>
                      <a:pt x="311" y="25"/>
                      <a:pt x="311" y="25"/>
                    </a:cubicBezTo>
                    <a:cubicBezTo>
                      <a:pt x="311" y="2"/>
                      <a:pt x="311" y="2"/>
                      <a:pt x="311" y="2"/>
                    </a:cubicBezTo>
                    <a:cubicBezTo>
                      <a:pt x="311" y="1"/>
                      <a:pt x="310" y="0"/>
                      <a:pt x="309" y="0"/>
                    </a:cubicBezTo>
                    <a:cubicBezTo>
                      <a:pt x="268" y="0"/>
                      <a:pt x="268" y="0"/>
                      <a:pt x="268" y="0"/>
                    </a:cubicBezTo>
                    <a:cubicBezTo>
                      <a:pt x="267" y="0"/>
                      <a:pt x="267" y="1"/>
                      <a:pt x="267" y="2"/>
                    </a:cubicBezTo>
                    <a:cubicBezTo>
                      <a:pt x="267" y="46"/>
                      <a:pt x="267" y="46"/>
                      <a:pt x="267" y="46"/>
                    </a:cubicBezTo>
                    <a:cubicBezTo>
                      <a:pt x="265" y="48"/>
                      <a:pt x="263" y="50"/>
                      <a:pt x="262" y="51"/>
                    </a:cubicBezTo>
                    <a:cubicBezTo>
                      <a:pt x="260" y="53"/>
                      <a:pt x="258" y="52"/>
                      <a:pt x="258" y="49"/>
                    </a:cubicBezTo>
                    <a:cubicBezTo>
                      <a:pt x="258" y="45"/>
                      <a:pt x="259" y="36"/>
                      <a:pt x="258" y="35"/>
                    </a:cubicBezTo>
                    <a:cubicBezTo>
                      <a:pt x="257" y="30"/>
                      <a:pt x="253" y="24"/>
                      <a:pt x="248" y="24"/>
                    </a:cubicBezTo>
                    <a:cubicBezTo>
                      <a:pt x="244" y="25"/>
                      <a:pt x="244" y="29"/>
                      <a:pt x="244" y="34"/>
                    </a:cubicBezTo>
                    <a:cubicBezTo>
                      <a:pt x="244" y="42"/>
                      <a:pt x="244" y="56"/>
                      <a:pt x="241" y="65"/>
                    </a:cubicBezTo>
                    <a:cubicBezTo>
                      <a:pt x="240" y="68"/>
                      <a:pt x="238" y="78"/>
                      <a:pt x="240" y="85"/>
                    </a:cubicBezTo>
                    <a:cubicBezTo>
                      <a:pt x="240" y="85"/>
                      <a:pt x="240" y="85"/>
                      <a:pt x="240" y="85"/>
                    </a:cubicBezTo>
                    <a:cubicBezTo>
                      <a:pt x="240" y="89"/>
                      <a:pt x="235" y="99"/>
                      <a:pt x="231" y="104"/>
                    </a:cubicBezTo>
                    <a:cubicBezTo>
                      <a:pt x="226" y="109"/>
                      <a:pt x="0" y="335"/>
                      <a:pt x="0" y="335"/>
                    </a:cubicBezTo>
                    <a:cubicBezTo>
                      <a:pt x="79" y="335"/>
                      <a:pt x="79" y="335"/>
                      <a:pt x="79" y="335"/>
                    </a:cubicBezTo>
                    <a:cubicBezTo>
                      <a:pt x="79" y="335"/>
                      <a:pt x="248" y="135"/>
                      <a:pt x="256" y="126"/>
                    </a:cubicBezTo>
                    <a:cubicBezTo>
                      <a:pt x="264" y="117"/>
                      <a:pt x="265" y="115"/>
                      <a:pt x="270" y="115"/>
                    </a:cubicBezTo>
                    <a:cubicBezTo>
                      <a:pt x="276" y="116"/>
                      <a:pt x="286" y="112"/>
                      <a:pt x="290" y="108"/>
                    </a:cubicBezTo>
                    <a:cubicBezTo>
                      <a:pt x="290" y="108"/>
                      <a:pt x="305" y="94"/>
                      <a:pt x="309" y="90"/>
                    </a:cubicBezTo>
                    <a:cubicBezTo>
                      <a:pt x="313" y="86"/>
                      <a:pt x="333" y="68"/>
                      <a:pt x="333" y="68"/>
                    </a:cubicBezTo>
                    <a:cubicBezTo>
                      <a:pt x="335" y="67"/>
                      <a:pt x="335" y="63"/>
                      <a:pt x="334" y="61"/>
                    </a:cubicBezTo>
                    <a:cubicBezTo>
                      <a:pt x="332" y="59"/>
                      <a:pt x="329" y="58"/>
                      <a:pt x="327" y="5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4" name="Freeform 22"/>
              <p:cNvSpPr>
                <a:spLocks noEditPoints="1"/>
              </p:cNvSpPr>
              <p:nvPr/>
            </p:nvSpPr>
            <p:spPr bwMode="auto">
              <a:xfrm>
                <a:off x="12182475" y="3997326"/>
                <a:ext cx="525463"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30 w 53"/>
                  <a:gd name="T21" fmla="*/ 81 h 87"/>
                  <a:gd name="T22" fmla="*/ 24 w 53"/>
                  <a:gd name="T23" fmla="*/ 81 h 87"/>
                  <a:gd name="T24" fmla="*/ 22 w 53"/>
                  <a:gd name="T25" fmla="*/ 79 h 87"/>
                  <a:gd name="T26" fmla="*/ 22 w 53"/>
                  <a:gd name="T27" fmla="*/ 76 h 87"/>
                  <a:gd name="T28" fmla="*/ 24 w 53"/>
                  <a:gd name="T29" fmla="*/ 74 h 87"/>
                  <a:gd name="T30" fmla="*/ 30 w 53"/>
                  <a:gd name="T31" fmla="*/ 74 h 87"/>
                  <a:gd name="T32" fmla="*/ 31 w 53"/>
                  <a:gd name="T33" fmla="*/ 76 h 87"/>
                  <a:gd name="T34" fmla="*/ 31 w 53"/>
                  <a:gd name="T35" fmla="*/ 79 h 87"/>
                  <a:gd name="T36" fmla="*/ 47 w 53"/>
                  <a:gd name="T37" fmla="*/ 67 h 87"/>
                  <a:gd name="T38" fmla="*/ 45 w 53"/>
                  <a:gd name="T39" fmla="*/ 69 h 87"/>
                  <a:gd name="T40" fmla="*/ 14 w 53"/>
                  <a:gd name="T41" fmla="*/ 69 h 87"/>
                  <a:gd name="T42" fmla="*/ 9 w 53"/>
                  <a:gd name="T43" fmla="*/ 69 h 87"/>
                  <a:gd name="T44" fmla="*/ 7 w 53"/>
                  <a:gd name="T45" fmla="*/ 67 h 87"/>
                  <a:gd name="T46" fmla="*/ 7 w 53"/>
                  <a:gd name="T47" fmla="*/ 10 h 87"/>
                  <a:gd name="T48" fmla="*/ 9 w 53"/>
                  <a:gd name="T49" fmla="*/ 8 h 87"/>
                  <a:gd name="T50" fmla="*/ 45 w 53"/>
                  <a:gd name="T51" fmla="*/ 8 h 87"/>
                  <a:gd name="T52" fmla="*/ 47 w 53"/>
                  <a:gd name="T53" fmla="*/ 10 h 87"/>
                  <a:gd name="T54" fmla="*/ 47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1" y="0"/>
                      <a:pt x="8" y="1"/>
                    </a:cubicBezTo>
                    <a:cubicBezTo>
                      <a:pt x="4" y="2"/>
                      <a:pt x="0" y="6"/>
                      <a:pt x="0" y="11"/>
                    </a:cubicBezTo>
                    <a:cubicBezTo>
                      <a:pt x="0" y="30"/>
                      <a:pt x="0" y="57"/>
                      <a:pt x="0" y="76"/>
                    </a:cubicBezTo>
                    <a:cubicBezTo>
                      <a:pt x="0" y="81"/>
                      <a:pt x="4" y="85"/>
                      <a:pt x="8" y="86"/>
                    </a:cubicBezTo>
                    <a:cubicBezTo>
                      <a:pt x="21" y="87"/>
                      <a:pt x="33" y="87"/>
                      <a:pt x="45" y="86"/>
                    </a:cubicBezTo>
                    <a:cubicBezTo>
                      <a:pt x="50" y="85"/>
                      <a:pt x="53" y="81"/>
                      <a:pt x="53" y="76"/>
                    </a:cubicBezTo>
                    <a:cubicBezTo>
                      <a:pt x="53" y="57"/>
                      <a:pt x="53" y="30"/>
                      <a:pt x="53" y="11"/>
                    </a:cubicBezTo>
                    <a:cubicBezTo>
                      <a:pt x="53" y="6"/>
                      <a:pt x="50" y="2"/>
                      <a:pt x="45" y="1"/>
                    </a:cubicBezTo>
                    <a:close/>
                    <a:moveTo>
                      <a:pt x="31" y="79"/>
                    </a:moveTo>
                    <a:cubicBezTo>
                      <a:pt x="31" y="80"/>
                      <a:pt x="30" y="81"/>
                      <a:pt x="30" y="81"/>
                    </a:cubicBezTo>
                    <a:cubicBezTo>
                      <a:pt x="24" y="81"/>
                      <a:pt x="24" y="81"/>
                      <a:pt x="24" y="81"/>
                    </a:cubicBezTo>
                    <a:cubicBezTo>
                      <a:pt x="23" y="81"/>
                      <a:pt x="22" y="80"/>
                      <a:pt x="22" y="79"/>
                    </a:cubicBezTo>
                    <a:cubicBezTo>
                      <a:pt x="22" y="76"/>
                      <a:pt x="22" y="76"/>
                      <a:pt x="22" y="76"/>
                    </a:cubicBezTo>
                    <a:cubicBezTo>
                      <a:pt x="22" y="75"/>
                      <a:pt x="23" y="74"/>
                      <a:pt x="24" y="74"/>
                    </a:cubicBezTo>
                    <a:cubicBezTo>
                      <a:pt x="30" y="74"/>
                      <a:pt x="30" y="74"/>
                      <a:pt x="30" y="74"/>
                    </a:cubicBezTo>
                    <a:cubicBezTo>
                      <a:pt x="30" y="74"/>
                      <a:pt x="31" y="75"/>
                      <a:pt x="31" y="76"/>
                    </a:cubicBezTo>
                    <a:lnTo>
                      <a:pt x="31" y="79"/>
                    </a:lnTo>
                    <a:close/>
                    <a:moveTo>
                      <a:pt x="47" y="67"/>
                    </a:moveTo>
                    <a:cubicBezTo>
                      <a:pt x="47" y="68"/>
                      <a:pt x="46" y="69"/>
                      <a:pt x="45" y="69"/>
                    </a:cubicBezTo>
                    <a:cubicBezTo>
                      <a:pt x="14" y="69"/>
                      <a:pt x="14" y="69"/>
                      <a:pt x="14" y="69"/>
                    </a:cubicBezTo>
                    <a:cubicBezTo>
                      <a:pt x="9" y="69"/>
                      <a:pt x="9" y="69"/>
                      <a:pt x="9" y="69"/>
                    </a:cubicBezTo>
                    <a:cubicBezTo>
                      <a:pt x="8" y="69"/>
                      <a:pt x="7" y="68"/>
                      <a:pt x="7" y="67"/>
                    </a:cubicBezTo>
                    <a:cubicBezTo>
                      <a:pt x="7" y="10"/>
                      <a:pt x="7" y="10"/>
                      <a:pt x="7" y="10"/>
                    </a:cubicBezTo>
                    <a:cubicBezTo>
                      <a:pt x="7" y="9"/>
                      <a:pt x="8" y="8"/>
                      <a:pt x="9" y="8"/>
                    </a:cubicBezTo>
                    <a:cubicBezTo>
                      <a:pt x="45" y="8"/>
                      <a:pt x="45" y="8"/>
                      <a:pt x="45" y="8"/>
                    </a:cubicBezTo>
                    <a:cubicBezTo>
                      <a:pt x="46" y="8"/>
                      <a:pt x="47" y="9"/>
                      <a:pt x="47" y="10"/>
                    </a:cubicBezTo>
                    <a:lnTo>
                      <a:pt x="47"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5" name="Freeform 23"/>
              <p:cNvSpPr>
                <a:spLocks/>
              </p:cNvSpPr>
              <p:nvPr/>
            </p:nvSpPr>
            <p:spPr bwMode="auto">
              <a:xfrm>
                <a:off x="8470900" y="1695451"/>
                <a:ext cx="4176713" cy="4327525"/>
              </a:xfrm>
              <a:custGeom>
                <a:avLst/>
                <a:gdLst>
                  <a:gd name="T0" fmla="*/ 413 w 422"/>
                  <a:gd name="T1" fmla="*/ 59 h 438"/>
                  <a:gd name="T2" fmla="*/ 396 w 422"/>
                  <a:gd name="T3" fmla="*/ 74 h 438"/>
                  <a:gd name="T4" fmla="*/ 393 w 422"/>
                  <a:gd name="T5" fmla="*/ 73 h 438"/>
                  <a:gd name="T6" fmla="*/ 393 w 422"/>
                  <a:gd name="T7" fmla="*/ 70 h 438"/>
                  <a:gd name="T8" fmla="*/ 419 w 422"/>
                  <a:gd name="T9" fmla="*/ 47 h 438"/>
                  <a:gd name="T10" fmla="*/ 419 w 422"/>
                  <a:gd name="T11" fmla="*/ 38 h 438"/>
                  <a:gd name="T12" fmla="*/ 410 w 422"/>
                  <a:gd name="T13" fmla="*/ 37 h 438"/>
                  <a:gd name="T14" fmla="*/ 397 w 422"/>
                  <a:gd name="T15" fmla="*/ 50 h 438"/>
                  <a:gd name="T16" fmla="*/ 397 w 422"/>
                  <a:gd name="T17" fmla="*/ 42 h 438"/>
                  <a:gd name="T18" fmla="*/ 411 w 422"/>
                  <a:gd name="T19" fmla="*/ 28 h 438"/>
                  <a:gd name="T20" fmla="*/ 411 w 422"/>
                  <a:gd name="T21" fmla="*/ 19 h 438"/>
                  <a:gd name="T22" fmla="*/ 402 w 422"/>
                  <a:gd name="T23" fmla="*/ 19 h 438"/>
                  <a:gd name="T24" fmla="*/ 397 w 422"/>
                  <a:gd name="T25" fmla="*/ 24 h 438"/>
                  <a:gd name="T26" fmla="*/ 397 w 422"/>
                  <a:gd name="T27" fmla="*/ 2 h 438"/>
                  <a:gd name="T28" fmla="*/ 395 w 422"/>
                  <a:gd name="T29" fmla="*/ 0 h 438"/>
                  <a:gd name="T30" fmla="*/ 354 w 422"/>
                  <a:gd name="T31" fmla="*/ 0 h 438"/>
                  <a:gd name="T32" fmla="*/ 352 w 422"/>
                  <a:gd name="T33" fmla="*/ 2 h 438"/>
                  <a:gd name="T34" fmla="*/ 352 w 422"/>
                  <a:gd name="T35" fmla="*/ 45 h 438"/>
                  <a:gd name="T36" fmla="*/ 348 w 422"/>
                  <a:gd name="T37" fmla="*/ 50 h 438"/>
                  <a:gd name="T38" fmla="*/ 344 w 422"/>
                  <a:gd name="T39" fmla="*/ 48 h 438"/>
                  <a:gd name="T40" fmla="*/ 344 w 422"/>
                  <a:gd name="T41" fmla="*/ 34 h 438"/>
                  <a:gd name="T42" fmla="*/ 334 w 422"/>
                  <a:gd name="T43" fmla="*/ 24 h 438"/>
                  <a:gd name="T44" fmla="*/ 330 w 422"/>
                  <a:gd name="T45" fmla="*/ 33 h 438"/>
                  <a:gd name="T46" fmla="*/ 327 w 422"/>
                  <a:gd name="T47" fmla="*/ 65 h 438"/>
                  <a:gd name="T48" fmla="*/ 326 w 422"/>
                  <a:gd name="T49" fmla="*/ 84 h 438"/>
                  <a:gd name="T50" fmla="*/ 325 w 422"/>
                  <a:gd name="T51" fmla="*/ 84 h 438"/>
                  <a:gd name="T52" fmla="*/ 317 w 422"/>
                  <a:gd name="T53" fmla="*/ 104 h 438"/>
                  <a:gd name="T54" fmla="*/ 0 w 422"/>
                  <a:gd name="T55" fmla="*/ 438 h 438"/>
                  <a:gd name="T56" fmla="*/ 79 w 422"/>
                  <a:gd name="T57" fmla="*/ 438 h 438"/>
                  <a:gd name="T58" fmla="*/ 342 w 422"/>
                  <a:gd name="T59" fmla="*/ 125 h 438"/>
                  <a:gd name="T60" fmla="*/ 355 w 422"/>
                  <a:gd name="T61" fmla="*/ 114 h 438"/>
                  <a:gd name="T62" fmla="*/ 376 w 422"/>
                  <a:gd name="T63" fmla="*/ 107 h 438"/>
                  <a:gd name="T64" fmla="*/ 395 w 422"/>
                  <a:gd name="T65" fmla="*/ 89 h 438"/>
                  <a:gd name="T66" fmla="*/ 419 w 422"/>
                  <a:gd name="T67" fmla="*/ 68 h 438"/>
                  <a:gd name="T68" fmla="*/ 420 w 422"/>
                  <a:gd name="T69" fmla="*/ 60 h 438"/>
                  <a:gd name="T70" fmla="*/ 413 w 422"/>
                  <a:gd name="T71" fmla="*/ 5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438">
                    <a:moveTo>
                      <a:pt x="413" y="59"/>
                    </a:moveTo>
                    <a:cubicBezTo>
                      <a:pt x="396" y="74"/>
                      <a:pt x="396" y="74"/>
                      <a:pt x="396" y="74"/>
                    </a:cubicBezTo>
                    <a:cubicBezTo>
                      <a:pt x="395" y="75"/>
                      <a:pt x="394" y="74"/>
                      <a:pt x="393" y="73"/>
                    </a:cubicBezTo>
                    <a:cubicBezTo>
                      <a:pt x="392" y="73"/>
                      <a:pt x="392" y="72"/>
                      <a:pt x="393" y="70"/>
                    </a:cubicBezTo>
                    <a:cubicBezTo>
                      <a:pt x="419" y="47"/>
                      <a:pt x="419" y="47"/>
                      <a:pt x="419" y="47"/>
                    </a:cubicBezTo>
                    <a:cubicBezTo>
                      <a:pt x="422" y="45"/>
                      <a:pt x="422" y="41"/>
                      <a:pt x="419" y="38"/>
                    </a:cubicBezTo>
                    <a:cubicBezTo>
                      <a:pt x="417" y="36"/>
                      <a:pt x="413" y="35"/>
                      <a:pt x="410" y="37"/>
                    </a:cubicBezTo>
                    <a:cubicBezTo>
                      <a:pt x="397" y="50"/>
                      <a:pt x="397" y="50"/>
                      <a:pt x="397" y="50"/>
                    </a:cubicBezTo>
                    <a:cubicBezTo>
                      <a:pt x="397" y="42"/>
                      <a:pt x="397" y="42"/>
                      <a:pt x="397" y="42"/>
                    </a:cubicBezTo>
                    <a:cubicBezTo>
                      <a:pt x="411" y="28"/>
                      <a:pt x="411" y="28"/>
                      <a:pt x="411" y="28"/>
                    </a:cubicBezTo>
                    <a:cubicBezTo>
                      <a:pt x="414" y="25"/>
                      <a:pt x="414" y="22"/>
                      <a:pt x="411" y="19"/>
                    </a:cubicBezTo>
                    <a:cubicBezTo>
                      <a:pt x="409" y="16"/>
                      <a:pt x="405" y="16"/>
                      <a:pt x="402" y="19"/>
                    </a:cubicBezTo>
                    <a:cubicBezTo>
                      <a:pt x="397" y="24"/>
                      <a:pt x="397" y="24"/>
                      <a:pt x="397" y="24"/>
                    </a:cubicBezTo>
                    <a:cubicBezTo>
                      <a:pt x="397" y="2"/>
                      <a:pt x="397" y="2"/>
                      <a:pt x="397" y="2"/>
                    </a:cubicBezTo>
                    <a:cubicBezTo>
                      <a:pt x="397" y="1"/>
                      <a:pt x="396" y="0"/>
                      <a:pt x="395" y="0"/>
                    </a:cubicBezTo>
                    <a:cubicBezTo>
                      <a:pt x="354" y="0"/>
                      <a:pt x="354" y="0"/>
                      <a:pt x="354" y="0"/>
                    </a:cubicBezTo>
                    <a:cubicBezTo>
                      <a:pt x="353" y="0"/>
                      <a:pt x="352" y="1"/>
                      <a:pt x="352" y="2"/>
                    </a:cubicBezTo>
                    <a:cubicBezTo>
                      <a:pt x="352" y="45"/>
                      <a:pt x="352" y="45"/>
                      <a:pt x="352" y="45"/>
                    </a:cubicBezTo>
                    <a:cubicBezTo>
                      <a:pt x="351" y="47"/>
                      <a:pt x="349" y="49"/>
                      <a:pt x="348" y="50"/>
                    </a:cubicBezTo>
                    <a:cubicBezTo>
                      <a:pt x="346" y="52"/>
                      <a:pt x="344" y="51"/>
                      <a:pt x="344" y="48"/>
                    </a:cubicBezTo>
                    <a:cubicBezTo>
                      <a:pt x="344" y="45"/>
                      <a:pt x="345" y="36"/>
                      <a:pt x="344" y="34"/>
                    </a:cubicBezTo>
                    <a:cubicBezTo>
                      <a:pt x="343" y="29"/>
                      <a:pt x="339" y="24"/>
                      <a:pt x="334" y="24"/>
                    </a:cubicBezTo>
                    <a:cubicBezTo>
                      <a:pt x="330" y="24"/>
                      <a:pt x="330" y="28"/>
                      <a:pt x="330" y="33"/>
                    </a:cubicBezTo>
                    <a:cubicBezTo>
                      <a:pt x="330" y="41"/>
                      <a:pt x="330" y="56"/>
                      <a:pt x="327" y="65"/>
                    </a:cubicBezTo>
                    <a:cubicBezTo>
                      <a:pt x="326" y="67"/>
                      <a:pt x="324" y="78"/>
                      <a:pt x="326" y="84"/>
                    </a:cubicBezTo>
                    <a:cubicBezTo>
                      <a:pt x="325" y="84"/>
                      <a:pt x="325" y="84"/>
                      <a:pt x="325" y="84"/>
                    </a:cubicBezTo>
                    <a:cubicBezTo>
                      <a:pt x="326" y="89"/>
                      <a:pt x="321" y="99"/>
                      <a:pt x="317" y="104"/>
                    </a:cubicBezTo>
                    <a:cubicBezTo>
                      <a:pt x="312" y="109"/>
                      <a:pt x="0" y="438"/>
                      <a:pt x="0" y="438"/>
                    </a:cubicBezTo>
                    <a:cubicBezTo>
                      <a:pt x="79" y="438"/>
                      <a:pt x="79" y="438"/>
                      <a:pt x="79" y="438"/>
                    </a:cubicBezTo>
                    <a:cubicBezTo>
                      <a:pt x="79" y="438"/>
                      <a:pt x="334" y="135"/>
                      <a:pt x="342" y="125"/>
                    </a:cubicBezTo>
                    <a:cubicBezTo>
                      <a:pt x="350" y="117"/>
                      <a:pt x="351" y="114"/>
                      <a:pt x="355" y="114"/>
                    </a:cubicBezTo>
                    <a:cubicBezTo>
                      <a:pt x="362" y="115"/>
                      <a:pt x="371" y="112"/>
                      <a:pt x="376" y="107"/>
                    </a:cubicBezTo>
                    <a:cubicBezTo>
                      <a:pt x="376" y="107"/>
                      <a:pt x="391" y="93"/>
                      <a:pt x="395" y="89"/>
                    </a:cubicBezTo>
                    <a:cubicBezTo>
                      <a:pt x="399" y="86"/>
                      <a:pt x="419" y="68"/>
                      <a:pt x="419" y="68"/>
                    </a:cubicBezTo>
                    <a:cubicBezTo>
                      <a:pt x="421" y="66"/>
                      <a:pt x="421" y="63"/>
                      <a:pt x="420" y="60"/>
                    </a:cubicBezTo>
                    <a:cubicBezTo>
                      <a:pt x="418" y="58"/>
                      <a:pt x="415" y="57"/>
                      <a:pt x="413" y="59"/>
                    </a:cubicBezTo>
                    <a:close/>
                  </a:path>
                </a:pathLst>
              </a:custGeom>
              <a:solidFill>
                <a:srgbClr val="068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6" name="Freeform 24"/>
              <p:cNvSpPr>
                <a:spLocks noEditPoints="1"/>
              </p:cNvSpPr>
              <p:nvPr/>
            </p:nvSpPr>
            <p:spPr bwMode="auto">
              <a:xfrm>
                <a:off x="11915775" y="1644651"/>
                <a:ext cx="523875" cy="860425"/>
              </a:xfrm>
              <a:custGeom>
                <a:avLst/>
                <a:gdLst>
                  <a:gd name="T0" fmla="*/ 45 w 53"/>
                  <a:gd name="T1" fmla="*/ 2 h 87"/>
                  <a:gd name="T2" fmla="*/ 8 w 53"/>
                  <a:gd name="T3" fmla="*/ 2 h 87"/>
                  <a:gd name="T4" fmla="*/ 0 w 53"/>
                  <a:gd name="T5" fmla="*/ 11 h 87"/>
                  <a:gd name="T6" fmla="*/ 0 w 53"/>
                  <a:gd name="T7" fmla="*/ 77 h 87"/>
                  <a:gd name="T8" fmla="*/ 8 w 53"/>
                  <a:gd name="T9" fmla="*/ 86 h 87"/>
                  <a:gd name="T10" fmla="*/ 45 w 53"/>
                  <a:gd name="T11" fmla="*/ 86 h 87"/>
                  <a:gd name="T12" fmla="*/ 53 w 53"/>
                  <a:gd name="T13" fmla="*/ 77 h 87"/>
                  <a:gd name="T14" fmla="*/ 53 w 53"/>
                  <a:gd name="T15" fmla="*/ 11 h 87"/>
                  <a:gd name="T16" fmla="*/ 45 w 53"/>
                  <a:gd name="T17" fmla="*/ 2 h 87"/>
                  <a:gd name="T18" fmla="*/ 31 w 53"/>
                  <a:gd name="T19" fmla="*/ 80 h 87"/>
                  <a:gd name="T20" fmla="*/ 29 w 53"/>
                  <a:gd name="T21" fmla="*/ 81 h 87"/>
                  <a:gd name="T22" fmla="*/ 24 w 53"/>
                  <a:gd name="T23" fmla="*/ 81 h 87"/>
                  <a:gd name="T24" fmla="*/ 22 w 53"/>
                  <a:gd name="T25" fmla="*/ 80 h 87"/>
                  <a:gd name="T26" fmla="*/ 22 w 53"/>
                  <a:gd name="T27" fmla="*/ 76 h 87"/>
                  <a:gd name="T28" fmla="*/ 24 w 53"/>
                  <a:gd name="T29" fmla="*/ 75 h 87"/>
                  <a:gd name="T30" fmla="*/ 29 w 53"/>
                  <a:gd name="T31" fmla="*/ 75 h 87"/>
                  <a:gd name="T32" fmla="*/ 31 w 53"/>
                  <a:gd name="T33" fmla="*/ 76 h 87"/>
                  <a:gd name="T34" fmla="*/ 31 w 53"/>
                  <a:gd name="T35" fmla="*/ 80 h 87"/>
                  <a:gd name="T36" fmla="*/ 47 w 53"/>
                  <a:gd name="T37" fmla="*/ 68 h 87"/>
                  <a:gd name="T38" fmla="*/ 45 w 53"/>
                  <a:gd name="T39" fmla="*/ 69 h 87"/>
                  <a:gd name="T40" fmla="*/ 14 w 53"/>
                  <a:gd name="T41" fmla="*/ 69 h 87"/>
                  <a:gd name="T42" fmla="*/ 8 w 53"/>
                  <a:gd name="T43" fmla="*/ 69 h 87"/>
                  <a:gd name="T44" fmla="*/ 7 w 53"/>
                  <a:gd name="T45" fmla="*/ 68 h 87"/>
                  <a:gd name="T46" fmla="*/ 7 w 53"/>
                  <a:gd name="T47" fmla="*/ 10 h 87"/>
                  <a:gd name="T48" fmla="*/ 8 w 53"/>
                  <a:gd name="T49" fmla="*/ 8 h 87"/>
                  <a:gd name="T50" fmla="*/ 45 w 53"/>
                  <a:gd name="T51" fmla="*/ 8 h 87"/>
                  <a:gd name="T52" fmla="*/ 47 w 53"/>
                  <a:gd name="T53" fmla="*/ 10 h 87"/>
                  <a:gd name="T54" fmla="*/ 47 w 53"/>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2"/>
                    </a:moveTo>
                    <a:cubicBezTo>
                      <a:pt x="33" y="0"/>
                      <a:pt x="20" y="0"/>
                      <a:pt x="8" y="2"/>
                    </a:cubicBezTo>
                    <a:cubicBezTo>
                      <a:pt x="4" y="2"/>
                      <a:pt x="0" y="6"/>
                      <a:pt x="0" y="11"/>
                    </a:cubicBezTo>
                    <a:cubicBezTo>
                      <a:pt x="0" y="30"/>
                      <a:pt x="0" y="57"/>
                      <a:pt x="0" y="77"/>
                    </a:cubicBezTo>
                    <a:cubicBezTo>
                      <a:pt x="0" y="81"/>
                      <a:pt x="4" y="85"/>
                      <a:pt x="8" y="86"/>
                    </a:cubicBezTo>
                    <a:cubicBezTo>
                      <a:pt x="20" y="87"/>
                      <a:pt x="33" y="87"/>
                      <a:pt x="45" y="86"/>
                    </a:cubicBezTo>
                    <a:cubicBezTo>
                      <a:pt x="50" y="85"/>
                      <a:pt x="53" y="81"/>
                      <a:pt x="53" y="77"/>
                    </a:cubicBezTo>
                    <a:cubicBezTo>
                      <a:pt x="53" y="57"/>
                      <a:pt x="53" y="30"/>
                      <a:pt x="53" y="11"/>
                    </a:cubicBezTo>
                    <a:cubicBezTo>
                      <a:pt x="53" y="6"/>
                      <a:pt x="50" y="2"/>
                      <a:pt x="45" y="2"/>
                    </a:cubicBezTo>
                    <a:close/>
                    <a:moveTo>
                      <a:pt x="31" y="80"/>
                    </a:moveTo>
                    <a:cubicBezTo>
                      <a:pt x="31" y="81"/>
                      <a:pt x="30" y="81"/>
                      <a:pt x="29" y="81"/>
                    </a:cubicBezTo>
                    <a:cubicBezTo>
                      <a:pt x="24" y="81"/>
                      <a:pt x="24" y="81"/>
                      <a:pt x="24" y="81"/>
                    </a:cubicBezTo>
                    <a:cubicBezTo>
                      <a:pt x="23" y="81"/>
                      <a:pt x="22" y="81"/>
                      <a:pt x="22" y="80"/>
                    </a:cubicBezTo>
                    <a:cubicBezTo>
                      <a:pt x="22" y="76"/>
                      <a:pt x="22" y="76"/>
                      <a:pt x="22" y="76"/>
                    </a:cubicBezTo>
                    <a:cubicBezTo>
                      <a:pt x="22" y="75"/>
                      <a:pt x="23" y="75"/>
                      <a:pt x="24" y="75"/>
                    </a:cubicBezTo>
                    <a:cubicBezTo>
                      <a:pt x="29" y="75"/>
                      <a:pt x="29" y="75"/>
                      <a:pt x="29" y="75"/>
                    </a:cubicBezTo>
                    <a:cubicBezTo>
                      <a:pt x="30" y="75"/>
                      <a:pt x="31" y="75"/>
                      <a:pt x="31" y="76"/>
                    </a:cubicBezTo>
                    <a:lnTo>
                      <a:pt x="31" y="80"/>
                    </a:lnTo>
                    <a:close/>
                    <a:moveTo>
                      <a:pt x="47" y="68"/>
                    </a:moveTo>
                    <a:cubicBezTo>
                      <a:pt x="47" y="69"/>
                      <a:pt x="46" y="69"/>
                      <a:pt x="45" y="69"/>
                    </a:cubicBezTo>
                    <a:cubicBezTo>
                      <a:pt x="14" y="69"/>
                      <a:pt x="14" y="69"/>
                      <a:pt x="14" y="69"/>
                    </a:cubicBezTo>
                    <a:cubicBezTo>
                      <a:pt x="8" y="69"/>
                      <a:pt x="8" y="69"/>
                      <a:pt x="8" y="69"/>
                    </a:cubicBezTo>
                    <a:cubicBezTo>
                      <a:pt x="8" y="69"/>
                      <a:pt x="7" y="69"/>
                      <a:pt x="7" y="68"/>
                    </a:cubicBezTo>
                    <a:cubicBezTo>
                      <a:pt x="7" y="10"/>
                      <a:pt x="7" y="10"/>
                      <a:pt x="7" y="10"/>
                    </a:cubicBezTo>
                    <a:cubicBezTo>
                      <a:pt x="7" y="9"/>
                      <a:pt x="8" y="8"/>
                      <a:pt x="8" y="8"/>
                    </a:cubicBezTo>
                    <a:cubicBezTo>
                      <a:pt x="45" y="8"/>
                      <a:pt x="45" y="8"/>
                      <a:pt x="45" y="8"/>
                    </a:cubicBezTo>
                    <a:cubicBezTo>
                      <a:pt x="46" y="8"/>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7" name="Freeform 25"/>
              <p:cNvSpPr>
                <a:spLocks/>
              </p:cNvSpPr>
              <p:nvPr/>
            </p:nvSpPr>
            <p:spPr bwMode="auto">
              <a:xfrm>
                <a:off x="8370888" y="2841626"/>
                <a:ext cx="2752725" cy="2736850"/>
              </a:xfrm>
              <a:custGeom>
                <a:avLst/>
                <a:gdLst>
                  <a:gd name="T0" fmla="*/ 269 w 278"/>
                  <a:gd name="T1" fmla="*/ 59 h 277"/>
                  <a:gd name="T2" fmla="*/ 253 w 278"/>
                  <a:gd name="T3" fmla="*/ 74 h 277"/>
                  <a:gd name="T4" fmla="*/ 250 w 278"/>
                  <a:gd name="T5" fmla="*/ 74 h 277"/>
                  <a:gd name="T6" fmla="*/ 250 w 278"/>
                  <a:gd name="T7" fmla="*/ 71 h 277"/>
                  <a:gd name="T8" fmla="*/ 276 w 278"/>
                  <a:gd name="T9" fmla="*/ 48 h 277"/>
                  <a:gd name="T10" fmla="*/ 276 w 278"/>
                  <a:gd name="T11" fmla="*/ 39 h 277"/>
                  <a:gd name="T12" fmla="*/ 267 w 278"/>
                  <a:gd name="T13" fmla="*/ 37 h 277"/>
                  <a:gd name="T14" fmla="*/ 254 w 278"/>
                  <a:gd name="T15" fmla="*/ 50 h 277"/>
                  <a:gd name="T16" fmla="*/ 254 w 278"/>
                  <a:gd name="T17" fmla="*/ 43 h 277"/>
                  <a:gd name="T18" fmla="*/ 268 w 278"/>
                  <a:gd name="T19" fmla="*/ 28 h 277"/>
                  <a:gd name="T20" fmla="*/ 268 w 278"/>
                  <a:gd name="T21" fmla="*/ 19 h 277"/>
                  <a:gd name="T22" fmla="*/ 259 w 278"/>
                  <a:gd name="T23" fmla="*/ 19 h 277"/>
                  <a:gd name="T24" fmla="*/ 254 w 278"/>
                  <a:gd name="T25" fmla="*/ 24 h 277"/>
                  <a:gd name="T26" fmla="*/ 254 w 278"/>
                  <a:gd name="T27" fmla="*/ 2 h 277"/>
                  <a:gd name="T28" fmla="*/ 252 w 278"/>
                  <a:gd name="T29" fmla="*/ 0 h 277"/>
                  <a:gd name="T30" fmla="*/ 211 w 278"/>
                  <a:gd name="T31" fmla="*/ 0 h 277"/>
                  <a:gd name="T32" fmla="*/ 209 w 278"/>
                  <a:gd name="T33" fmla="*/ 2 h 277"/>
                  <a:gd name="T34" fmla="*/ 209 w 278"/>
                  <a:gd name="T35" fmla="*/ 46 h 277"/>
                  <a:gd name="T36" fmla="*/ 204 w 278"/>
                  <a:gd name="T37" fmla="*/ 50 h 277"/>
                  <a:gd name="T38" fmla="*/ 201 w 278"/>
                  <a:gd name="T39" fmla="*/ 49 h 277"/>
                  <a:gd name="T40" fmla="*/ 201 w 278"/>
                  <a:gd name="T41" fmla="*/ 35 h 277"/>
                  <a:gd name="T42" fmla="*/ 191 w 278"/>
                  <a:gd name="T43" fmla="*/ 24 h 277"/>
                  <a:gd name="T44" fmla="*/ 187 w 278"/>
                  <a:gd name="T45" fmla="*/ 33 h 277"/>
                  <a:gd name="T46" fmla="*/ 184 w 278"/>
                  <a:gd name="T47" fmla="*/ 65 h 277"/>
                  <a:gd name="T48" fmla="*/ 182 w 278"/>
                  <a:gd name="T49" fmla="*/ 85 h 277"/>
                  <a:gd name="T50" fmla="*/ 182 w 278"/>
                  <a:gd name="T51" fmla="*/ 85 h 277"/>
                  <a:gd name="T52" fmla="*/ 174 w 278"/>
                  <a:gd name="T53" fmla="*/ 104 h 277"/>
                  <a:gd name="T54" fmla="*/ 0 w 278"/>
                  <a:gd name="T55" fmla="*/ 277 h 277"/>
                  <a:gd name="T56" fmla="*/ 79 w 278"/>
                  <a:gd name="T57" fmla="*/ 277 h 277"/>
                  <a:gd name="T58" fmla="*/ 199 w 278"/>
                  <a:gd name="T59" fmla="*/ 125 h 277"/>
                  <a:gd name="T60" fmla="*/ 212 w 278"/>
                  <a:gd name="T61" fmla="*/ 114 h 277"/>
                  <a:gd name="T62" fmla="*/ 233 w 278"/>
                  <a:gd name="T63" fmla="*/ 107 h 277"/>
                  <a:gd name="T64" fmla="*/ 252 w 278"/>
                  <a:gd name="T65" fmla="*/ 90 h 277"/>
                  <a:gd name="T66" fmla="*/ 275 w 278"/>
                  <a:gd name="T67" fmla="*/ 68 h 277"/>
                  <a:gd name="T68" fmla="*/ 276 w 278"/>
                  <a:gd name="T69" fmla="*/ 61 h 277"/>
                  <a:gd name="T70" fmla="*/ 269 w 278"/>
                  <a:gd name="T71" fmla="*/ 5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8" h="277">
                    <a:moveTo>
                      <a:pt x="269" y="59"/>
                    </a:moveTo>
                    <a:cubicBezTo>
                      <a:pt x="253" y="74"/>
                      <a:pt x="253" y="74"/>
                      <a:pt x="253" y="74"/>
                    </a:cubicBezTo>
                    <a:cubicBezTo>
                      <a:pt x="252" y="75"/>
                      <a:pt x="251" y="74"/>
                      <a:pt x="250" y="74"/>
                    </a:cubicBezTo>
                    <a:cubicBezTo>
                      <a:pt x="249" y="73"/>
                      <a:pt x="249" y="72"/>
                      <a:pt x="250" y="71"/>
                    </a:cubicBezTo>
                    <a:cubicBezTo>
                      <a:pt x="276" y="48"/>
                      <a:pt x="276" y="48"/>
                      <a:pt x="276" y="48"/>
                    </a:cubicBezTo>
                    <a:cubicBezTo>
                      <a:pt x="278" y="45"/>
                      <a:pt x="278" y="41"/>
                      <a:pt x="276" y="39"/>
                    </a:cubicBezTo>
                    <a:cubicBezTo>
                      <a:pt x="274" y="36"/>
                      <a:pt x="270" y="35"/>
                      <a:pt x="267" y="37"/>
                    </a:cubicBezTo>
                    <a:cubicBezTo>
                      <a:pt x="254" y="50"/>
                      <a:pt x="254" y="50"/>
                      <a:pt x="254" y="50"/>
                    </a:cubicBezTo>
                    <a:cubicBezTo>
                      <a:pt x="254" y="43"/>
                      <a:pt x="254" y="43"/>
                      <a:pt x="254" y="43"/>
                    </a:cubicBezTo>
                    <a:cubicBezTo>
                      <a:pt x="268" y="28"/>
                      <a:pt x="268" y="28"/>
                      <a:pt x="268" y="28"/>
                    </a:cubicBezTo>
                    <a:cubicBezTo>
                      <a:pt x="271" y="26"/>
                      <a:pt x="270" y="22"/>
                      <a:pt x="268" y="19"/>
                    </a:cubicBezTo>
                    <a:cubicBezTo>
                      <a:pt x="265" y="17"/>
                      <a:pt x="261" y="16"/>
                      <a:pt x="259" y="19"/>
                    </a:cubicBezTo>
                    <a:cubicBezTo>
                      <a:pt x="254" y="24"/>
                      <a:pt x="254" y="24"/>
                      <a:pt x="254" y="24"/>
                    </a:cubicBezTo>
                    <a:cubicBezTo>
                      <a:pt x="254" y="2"/>
                      <a:pt x="254" y="2"/>
                      <a:pt x="254" y="2"/>
                    </a:cubicBezTo>
                    <a:cubicBezTo>
                      <a:pt x="254" y="1"/>
                      <a:pt x="253" y="0"/>
                      <a:pt x="252" y="0"/>
                    </a:cubicBezTo>
                    <a:cubicBezTo>
                      <a:pt x="211" y="0"/>
                      <a:pt x="211" y="0"/>
                      <a:pt x="211" y="0"/>
                    </a:cubicBezTo>
                    <a:cubicBezTo>
                      <a:pt x="210" y="0"/>
                      <a:pt x="209" y="1"/>
                      <a:pt x="209" y="2"/>
                    </a:cubicBezTo>
                    <a:cubicBezTo>
                      <a:pt x="209" y="46"/>
                      <a:pt x="209" y="46"/>
                      <a:pt x="209" y="46"/>
                    </a:cubicBezTo>
                    <a:cubicBezTo>
                      <a:pt x="207" y="47"/>
                      <a:pt x="206" y="49"/>
                      <a:pt x="204" y="50"/>
                    </a:cubicBezTo>
                    <a:cubicBezTo>
                      <a:pt x="203" y="52"/>
                      <a:pt x="201" y="51"/>
                      <a:pt x="201" y="49"/>
                    </a:cubicBezTo>
                    <a:cubicBezTo>
                      <a:pt x="201" y="45"/>
                      <a:pt x="201" y="36"/>
                      <a:pt x="201" y="35"/>
                    </a:cubicBezTo>
                    <a:cubicBezTo>
                      <a:pt x="200" y="30"/>
                      <a:pt x="195" y="24"/>
                      <a:pt x="191" y="24"/>
                    </a:cubicBezTo>
                    <a:cubicBezTo>
                      <a:pt x="187" y="24"/>
                      <a:pt x="187" y="28"/>
                      <a:pt x="187" y="33"/>
                    </a:cubicBezTo>
                    <a:cubicBezTo>
                      <a:pt x="187" y="41"/>
                      <a:pt x="186" y="56"/>
                      <a:pt x="184" y="65"/>
                    </a:cubicBezTo>
                    <a:cubicBezTo>
                      <a:pt x="183" y="68"/>
                      <a:pt x="181" y="78"/>
                      <a:pt x="182" y="85"/>
                    </a:cubicBezTo>
                    <a:cubicBezTo>
                      <a:pt x="182" y="85"/>
                      <a:pt x="182" y="85"/>
                      <a:pt x="182" y="85"/>
                    </a:cubicBezTo>
                    <a:cubicBezTo>
                      <a:pt x="183" y="89"/>
                      <a:pt x="178" y="99"/>
                      <a:pt x="174" y="104"/>
                    </a:cubicBezTo>
                    <a:cubicBezTo>
                      <a:pt x="169" y="109"/>
                      <a:pt x="0" y="277"/>
                      <a:pt x="0" y="277"/>
                    </a:cubicBezTo>
                    <a:cubicBezTo>
                      <a:pt x="79" y="277"/>
                      <a:pt x="79" y="277"/>
                      <a:pt x="79" y="277"/>
                    </a:cubicBezTo>
                    <a:cubicBezTo>
                      <a:pt x="79" y="277"/>
                      <a:pt x="191" y="135"/>
                      <a:pt x="199" y="125"/>
                    </a:cubicBezTo>
                    <a:cubicBezTo>
                      <a:pt x="207" y="117"/>
                      <a:pt x="207" y="115"/>
                      <a:pt x="212" y="114"/>
                    </a:cubicBezTo>
                    <a:cubicBezTo>
                      <a:pt x="219" y="115"/>
                      <a:pt x="228" y="112"/>
                      <a:pt x="233" y="107"/>
                    </a:cubicBezTo>
                    <a:cubicBezTo>
                      <a:pt x="233" y="107"/>
                      <a:pt x="248" y="94"/>
                      <a:pt x="252" y="90"/>
                    </a:cubicBezTo>
                    <a:cubicBezTo>
                      <a:pt x="255" y="86"/>
                      <a:pt x="275" y="68"/>
                      <a:pt x="275" y="68"/>
                    </a:cubicBezTo>
                    <a:cubicBezTo>
                      <a:pt x="278" y="66"/>
                      <a:pt x="278" y="63"/>
                      <a:pt x="276" y="61"/>
                    </a:cubicBezTo>
                    <a:cubicBezTo>
                      <a:pt x="275" y="58"/>
                      <a:pt x="272" y="57"/>
                      <a:pt x="269" y="59"/>
                    </a:cubicBezTo>
                    <a:close/>
                  </a:path>
                </a:pathLst>
              </a:custGeom>
              <a:solidFill>
                <a:srgbClr val="8FC7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8" name="Freeform 26"/>
              <p:cNvSpPr>
                <a:spLocks noEditPoints="1"/>
              </p:cNvSpPr>
              <p:nvPr/>
            </p:nvSpPr>
            <p:spPr bwMode="auto">
              <a:xfrm>
                <a:off x="10401300" y="2801938"/>
                <a:ext cx="523875" cy="858838"/>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5 h 87"/>
                  <a:gd name="T28" fmla="*/ 23 w 53"/>
                  <a:gd name="T29" fmla="*/ 74 h 87"/>
                  <a:gd name="T30" fmla="*/ 29 w 53"/>
                  <a:gd name="T31" fmla="*/ 74 h 87"/>
                  <a:gd name="T32" fmla="*/ 31 w 53"/>
                  <a:gd name="T33" fmla="*/ 75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9 h 87"/>
                  <a:gd name="T48" fmla="*/ 8 w 53"/>
                  <a:gd name="T49" fmla="*/ 8 h 87"/>
                  <a:gd name="T50" fmla="*/ 45 w 53"/>
                  <a:gd name="T51" fmla="*/ 8 h 87"/>
                  <a:gd name="T52" fmla="*/ 46 w 53"/>
                  <a:gd name="T53" fmla="*/ 9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1"/>
                      <a:pt x="0" y="6"/>
                      <a:pt x="0" y="10"/>
                    </a:cubicBezTo>
                    <a:cubicBezTo>
                      <a:pt x="0" y="29"/>
                      <a:pt x="0" y="57"/>
                      <a:pt x="0" y="76"/>
                    </a:cubicBezTo>
                    <a:cubicBezTo>
                      <a:pt x="0" y="80"/>
                      <a:pt x="3" y="85"/>
                      <a:pt x="8" y="85"/>
                    </a:cubicBezTo>
                    <a:cubicBezTo>
                      <a:pt x="20" y="87"/>
                      <a:pt x="33" y="87"/>
                      <a:pt x="45" y="85"/>
                    </a:cubicBezTo>
                    <a:cubicBezTo>
                      <a:pt x="49" y="85"/>
                      <a:pt x="53" y="80"/>
                      <a:pt x="53" y="76"/>
                    </a:cubicBezTo>
                    <a:cubicBezTo>
                      <a:pt x="53" y="57"/>
                      <a:pt x="53" y="29"/>
                      <a:pt x="53" y="10"/>
                    </a:cubicBezTo>
                    <a:cubicBezTo>
                      <a:pt x="53" y="6"/>
                      <a:pt x="49" y="1"/>
                      <a:pt x="45" y="1"/>
                    </a:cubicBezTo>
                    <a:close/>
                    <a:moveTo>
                      <a:pt x="31" y="79"/>
                    </a:moveTo>
                    <a:cubicBezTo>
                      <a:pt x="31" y="80"/>
                      <a:pt x="30" y="81"/>
                      <a:pt x="29" y="81"/>
                    </a:cubicBezTo>
                    <a:cubicBezTo>
                      <a:pt x="23" y="81"/>
                      <a:pt x="23" y="81"/>
                      <a:pt x="23" y="81"/>
                    </a:cubicBezTo>
                    <a:cubicBezTo>
                      <a:pt x="22" y="81"/>
                      <a:pt x="22" y="80"/>
                      <a:pt x="22" y="79"/>
                    </a:cubicBezTo>
                    <a:cubicBezTo>
                      <a:pt x="22" y="75"/>
                      <a:pt x="22" y="75"/>
                      <a:pt x="22" y="75"/>
                    </a:cubicBezTo>
                    <a:cubicBezTo>
                      <a:pt x="22" y="75"/>
                      <a:pt x="22" y="74"/>
                      <a:pt x="23" y="74"/>
                    </a:cubicBezTo>
                    <a:cubicBezTo>
                      <a:pt x="29" y="74"/>
                      <a:pt x="29" y="74"/>
                      <a:pt x="29" y="74"/>
                    </a:cubicBezTo>
                    <a:cubicBezTo>
                      <a:pt x="30" y="74"/>
                      <a:pt x="31" y="75"/>
                      <a:pt x="31" y="75"/>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9"/>
                      <a:pt x="7" y="9"/>
                      <a:pt x="7" y="9"/>
                    </a:cubicBezTo>
                    <a:cubicBezTo>
                      <a:pt x="7" y="9"/>
                      <a:pt x="7" y="8"/>
                      <a:pt x="8" y="8"/>
                    </a:cubicBezTo>
                    <a:cubicBezTo>
                      <a:pt x="45" y="8"/>
                      <a:pt x="45" y="8"/>
                      <a:pt x="45" y="8"/>
                    </a:cubicBezTo>
                    <a:cubicBezTo>
                      <a:pt x="46" y="8"/>
                      <a:pt x="46" y="9"/>
                      <a:pt x="46" y="9"/>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19" name="Freeform 27"/>
              <p:cNvSpPr>
                <a:spLocks/>
              </p:cNvSpPr>
              <p:nvPr/>
            </p:nvSpPr>
            <p:spPr bwMode="auto">
              <a:xfrm>
                <a:off x="8470900" y="3048001"/>
                <a:ext cx="3900488" cy="3884613"/>
              </a:xfrm>
              <a:custGeom>
                <a:avLst/>
                <a:gdLst>
                  <a:gd name="T0" fmla="*/ 385 w 394"/>
                  <a:gd name="T1" fmla="*/ 59 h 393"/>
                  <a:gd name="T2" fmla="*/ 368 w 394"/>
                  <a:gd name="T3" fmla="*/ 74 h 393"/>
                  <a:gd name="T4" fmla="*/ 365 w 394"/>
                  <a:gd name="T5" fmla="*/ 73 h 393"/>
                  <a:gd name="T6" fmla="*/ 365 w 394"/>
                  <a:gd name="T7" fmla="*/ 70 h 393"/>
                  <a:gd name="T8" fmla="*/ 391 w 394"/>
                  <a:gd name="T9" fmla="*/ 47 h 393"/>
                  <a:gd name="T10" fmla="*/ 392 w 394"/>
                  <a:gd name="T11" fmla="*/ 38 h 393"/>
                  <a:gd name="T12" fmla="*/ 383 w 394"/>
                  <a:gd name="T13" fmla="*/ 37 h 393"/>
                  <a:gd name="T14" fmla="*/ 369 w 394"/>
                  <a:gd name="T15" fmla="*/ 50 h 393"/>
                  <a:gd name="T16" fmla="*/ 369 w 394"/>
                  <a:gd name="T17" fmla="*/ 43 h 393"/>
                  <a:gd name="T18" fmla="*/ 384 w 394"/>
                  <a:gd name="T19" fmla="*/ 28 h 393"/>
                  <a:gd name="T20" fmla="*/ 383 w 394"/>
                  <a:gd name="T21" fmla="*/ 19 h 393"/>
                  <a:gd name="T22" fmla="*/ 374 w 394"/>
                  <a:gd name="T23" fmla="*/ 19 h 393"/>
                  <a:gd name="T24" fmla="*/ 369 w 394"/>
                  <a:gd name="T25" fmla="*/ 24 h 393"/>
                  <a:gd name="T26" fmla="*/ 369 w 394"/>
                  <a:gd name="T27" fmla="*/ 2 h 393"/>
                  <a:gd name="T28" fmla="*/ 367 w 394"/>
                  <a:gd name="T29" fmla="*/ 0 h 393"/>
                  <a:gd name="T30" fmla="*/ 327 w 394"/>
                  <a:gd name="T31" fmla="*/ 0 h 393"/>
                  <a:gd name="T32" fmla="*/ 325 w 394"/>
                  <a:gd name="T33" fmla="*/ 2 h 393"/>
                  <a:gd name="T34" fmla="*/ 325 w 394"/>
                  <a:gd name="T35" fmla="*/ 45 h 393"/>
                  <a:gd name="T36" fmla="*/ 320 w 394"/>
                  <a:gd name="T37" fmla="*/ 50 h 393"/>
                  <a:gd name="T38" fmla="*/ 317 w 394"/>
                  <a:gd name="T39" fmla="*/ 48 h 393"/>
                  <a:gd name="T40" fmla="*/ 317 w 394"/>
                  <a:gd name="T41" fmla="*/ 34 h 393"/>
                  <a:gd name="T42" fmla="*/ 306 w 394"/>
                  <a:gd name="T43" fmla="*/ 24 h 393"/>
                  <a:gd name="T44" fmla="*/ 302 w 394"/>
                  <a:gd name="T45" fmla="*/ 33 h 393"/>
                  <a:gd name="T46" fmla="*/ 299 w 394"/>
                  <a:gd name="T47" fmla="*/ 65 h 393"/>
                  <a:gd name="T48" fmla="*/ 298 w 394"/>
                  <a:gd name="T49" fmla="*/ 84 h 393"/>
                  <a:gd name="T50" fmla="*/ 298 w 394"/>
                  <a:gd name="T51" fmla="*/ 84 h 393"/>
                  <a:gd name="T52" fmla="*/ 289 w 394"/>
                  <a:gd name="T53" fmla="*/ 104 h 393"/>
                  <a:gd name="T54" fmla="*/ 0 w 394"/>
                  <a:gd name="T55" fmla="*/ 393 h 393"/>
                  <a:gd name="T56" fmla="*/ 78 w 394"/>
                  <a:gd name="T57" fmla="*/ 393 h 393"/>
                  <a:gd name="T58" fmla="*/ 315 w 394"/>
                  <a:gd name="T59" fmla="*/ 125 h 393"/>
                  <a:gd name="T60" fmla="*/ 328 w 394"/>
                  <a:gd name="T61" fmla="*/ 114 h 393"/>
                  <a:gd name="T62" fmla="*/ 348 w 394"/>
                  <a:gd name="T63" fmla="*/ 107 h 393"/>
                  <a:gd name="T64" fmla="*/ 367 w 394"/>
                  <a:gd name="T65" fmla="*/ 89 h 393"/>
                  <a:gd name="T66" fmla="*/ 391 w 394"/>
                  <a:gd name="T67" fmla="*/ 68 h 393"/>
                  <a:gd name="T68" fmla="*/ 392 w 394"/>
                  <a:gd name="T69" fmla="*/ 60 h 393"/>
                  <a:gd name="T70" fmla="*/ 385 w 394"/>
                  <a:gd name="T71" fmla="*/ 5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4" h="393">
                    <a:moveTo>
                      <a:pt x="385" y="59"/>
                    </a:moveTo>
                    <a:cubicBezTo>
                      <a:pt x="368" y="74"/>
                      <a:pt x="368" y="74"/>
                      <a:pt x="368" y="74"/>
                    </a:cubicBezTo>
                    <a:cubicBezTo>
                      <a:pt x="367" y="75"/>
                      <a:pt x="366" y="74"/>
                      <a:pt x="365" y="73"/>
                    </a:cubicBezTo>
                    <a:cubicBezTo>
                      <a:pt x="365" y="73"/>
                      <a:pt x="365" y="72"/>
                      <a:pt x="365" y="70"/>
                    </a:cubicBezTo>
                    <a:cubicBezTo>
                      <a:pt x="391" y="47"/>
                      <a:pt x="391" y="47"/>
                      <a:pt x="391" y="47"/>
                    </a:cubicBezTo>
                    <a:cubicBezTo>
                      <a:pt x="394" y="45"/>
                      <a:pt x="394" y="41"/>
                      <a:pt x="392" y="38"/>
                    </a:cubicBezTo>
                    <a:cubicBezTo>
                      <a:pt x="389" y="36"/>
                      <a:pt x="385" y="35"/>
                      <a:pt x="383" y="37"/>
                    </a:cubicBezTo>
                    <a:cubicBezTo>
                      <a:pt x="369" y="50"/>
                      <a:pt x="369" y="50"/>
                      <a:pt x="369" y="50"/>
                    </a:cubicBezTo>
                    <a:cubicBezTo>
                      <a:pt x="369" y="43"/>
                      <a:pt x="369" y="43"/>
                      <a:pt x="369" y="43"/>
                    </a:cubicBezTo>
                    <a:cubicBezTo>
                      <a:pt x="384" y="28"/>
                      <a:pt x="384" y="28"/>
                      <a:pt x="384" y="28"/>
                    </a:cubicBezTo>
                    <a:cubicBezTo>
                      <a:pt x="386" y="25"/>
                      <a:pt x="386" y="22"/>
                      <a:pt x="383" y="19"/>
                    </a:cubicBezTo>
                    <a:cubicBezTo>
                      <a:pt x="381" y="16"/>
                      <a:pt x="377" y="16"/>
                      <a:pt x="374" y="19"/>
                    </a:cubicBezTo>
                    <a:cubicBezTo>
                      <a:pt x="369" y="24"/>
                      <a:pt x="369" y="24"/>
                      <a:pt x="369" y="24"/>
                    </a:cubicBezTo>
                    <a:cubicBezTo>
                      <a:pt x="369" y="2"/>
                      <a:pt x="369" y="2"/>
                      <a:pt x="369" y="2"/>
                    </a:cubicBezTo>
                    <a:cubicBezTo>
                      <a:pt x="369" y="1"/>
                      <a:pt x="368" y="0"/>
                      <a:pt x="367" y="0"/>
                    </a:cubicBezTo>
                    <a:cubicBezTo>
                      <a:pt x="327" y="0"/>
                      <a:pt x="327" y="0"/>
                      <a:pt x="327" y="0"/>
                    </a:cubicBezTo>
                    <a:cubicBezTo>
                      <a:pt x="326" y="0"/>
                      <a:pt x="325" y="1"/>
                      <a:pt x="325" y="2"/>
                    </a:cubicBezTo>
                    <a:cubicBezTo>
                      <a:pt x="325" y="45"/>
                      <a:pt x="325" y="45"/>
                      <a:pt x="325" y="45"/>
                    </a:cubicBezTo>
                    <a:cubicBezTo>
                      <a:pt x="323" y="47"/>
                      <a:pt x="321" y="49"/>
                      <a:pt x="320" y="50"/>
                    </a:cubicBezTo>
                    <a:cubicBezTo>
                      <a:pt x="318" y="52"/>
                      <a:pt x="317" y="51"/>
                      <a:pt x="317" y="48"/>
                    </a:cubicBezTo>
                    <a:cubicBezTo>
                      <a:pt x="316" y="45"/>
                      <a:pt x="317" y="36"/>
                      <a:pt x="317" y="34"/>
                    </a:cubicBezTo>
                    <a:cubicBezTo>
                      <a:pt x="315" y="29"/>
                      <a:pt x="311" y="24"/>
                      <a:pt x="306" y="24"/>
                    </a:cubicBezTo>
                    <a:cubicBezTo>
                      <a:pt x="302" y="24"/>
                      <a:pt x="302" y="28"/>
                      <a:pt x="302" y="33"/>
                    </a:cubicBezTo>
                    <a:cubicBezTo>
                      <a:pt x="302" y="41"/>
                      <a:pt x="302" y="56"/>
                      <a:pt x="299" y="65"/>
                    </a:cubicBezTo>
                    <a:cubicBezTo>
                      <a:pt x="298" y="67"/>
                      <a:pt x="296" y="78"/>
                      <a:pt x="298" y="84"/>
                    </a:cubicBezTo>
                    <a:cubicBezTo>
                      <a:pt x="298" y="84"/>
                      <a:pt x="298" y="84"/>
                      <a:pt x="298" y="84"/>
                    </a:cubicBezTo>
                    <a:cubicBezTo>
                      <a:pt x="298" y="89"/>
                      <a:pt x="294" y="99"/>
                      <a:pt x="289" y="104"/>
                    </a:cubicBezTo>
                    <a:cubicBezTo>
                      <a:pt x="285" y="109"/>
                      <a:pt x="0" y="393"/>
                      <a:pt x="0" y="393"/>
                    </a:cubicBezTo>
                    <a:cubicBezTo>
                      <a:pt x="78" y="393"/>
                      <a:pt x="78" y="393"/>
                      <a:pt x="78" y="393"/>
                    </a:cubicBezTo>
                    <a:cubicBezTo>
                      <a:pt x="78" y="393"/>
                      <a:pt x="306" y="135"/>
                      <a:pt x="315" y="125"/>
                    </a:cubicBezTo>
                    <a:cubicBezTo>
                      <a:pt x="322" y="117"/>
                      <a:pt x="323" y="114"/>
                      <a:pt x="328" y="114"/>
                    </a:cubicBezTo>
                    <a:cubicBezTo>
                      <a:pt x="335" y="115"/>
                      <a:pt x="344" y="112"/>
                      <a:pt x="348" y="107"/>
                    </a:cubicBezTo>
                    <a:cubicBezTo>
                      <a:pt x="348" y="107"/>
                      <a:pt x="363" y="93"/>
                      <a:pt x="367" y="89"/>
                    </a:cubicBezTo>
                    <a:cubicBezTo>
                      <a:pt x="371" y="86"/>
                      <a:pt x="391" y="68"/>
                      <a:pt x="391" y="68"/>
                    </a:cubicBezTo>
                    <a:cubicBezTo>
                      <a:pt x="393" y="66"/>
                      <a:pt x="394" y="63"/>
                      <a:pt x="392" y="60"/>
                    </a:cubicBezTo>
                    <a:cubicBezTo>
                      <a:pt x="390" y="58"/>
                      <a:pt x="387" y="57"/>
                      <a:pt x="385" y="59"/>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0" name="Freeform 28"/>
              <p:cNvSpPr>
                <a:spLocks noEditPoints="1"/>
              </p:cNvSpPr>
              <p:nvPr/>
            </p:nvSpPr>
            <p:spPr bwMode="auto">
              <a:xfrm>
                <a:off x="11637963" y="2998788"/>
                <a:ext cx="534988" cy="860425"/>
              </a:xfrm>
              <a:custGeom>
                <a:avLst/>
                <a:gdLst>
                  <a:gd name="T0" fmla="*/ 45 w 54"/>
                  <a:gd name="T1" fmla="*/ 2 h 87"/>
                  <a:gd name="T2" fmla="*/ 8 w 54"/>
                  <a:gd name="T3" fmla="*/ 2 h 87"/>
                  <a:gd name="T4" fmla="*/ 0 w 54"/>
                  <a:gd name="T5" fmla="*/ 11 h 87"/>
                  <a:gd name="T6" fmla="*/ 0 w 54"/>
                  <a:gd name="T7" fmla="*/ 77 h 87"/>
                  <a:gd name="T8" fmla="*/ 8 w 54"/>
                  <a:gd name="T9" fmla="*/ 86 h 87"/>
                  <a:gd name="T10" fmla="*/ 45 w 54"/>
                  <a:gd name="T11" fmla="*/ 86 h 87"/>
                  <a:gd name="T12" fmla="*/ 54 w 54"/>
                  <a:gd name="T13" fmla="*/ 77 h 87"/>
                  <a:gd name="T14" fmla="*/ 54 w 54"/>
                  <a:gd name="T15" fmla="*/ 11 h 87"/>
                  <a:gd name="T16" fmla="*/ 45 w 54"/>
                  <a:gd name="T17" fmla="*/ 2 h 87"/>
                  <a:gd name="T18" fmla="*/ 31 w 54"/>
                  <a:gd name="T19" fmla="*/ 80 h 87"/>
                  <a:gd name="T20" fmla="*/ 30 w 54"/>
                  <a:gd name="T21" fmla="*/ 81 h 87"/>
                  <a:gd name="T22" fmla="*/ 24 w 54"/>
                  <a:gd name="T23" fmla="*/ 81 h 87"/>
                  <a:gd name="T24" fmla="*/ 22 w 54"/>
                  <a:gd name="T25" fmla="*/ 80 h 87"/>
                  <a:gd name="T26" fmla="*/ 22 w 54"/>
                  <a:gd name="T27" fmla="*/ 76 h 87"/>
                  <a:gd name="T28" fmla="*/ 24 w 54"/>
                  <a:gd name="T29" fmla="*/ 75 h 87"/>
                  <a:gd name="T30" fmla="*/ 30 w 54"/>
                  <a:gd name="T31" fmla="*/ 75 h 87"/>
                  <a:gd name="T32" fmla="*/ 31 w 54"/>
                  <a:gd name="T33" fmla="*/ 76 h 87"/>
                  <a:gd name="T34" fmla="*/ 31 w 54"/>
                  <a:gd name="T35" fmla="*/ 80 h 87"/>
                  <a:gd name="T36" fmla="*/ 47 w 54"/>
                  <a:gd name="T37" fmla="*/ 68 h 87"/>
                  <a:gd name="T38" fmla="*/ 45 w 54"/>
                  <a:gd name="T39" fmla="*/ 69 h 87"/>
                  <a:gd name="T40" fmla="*/ 14 w 54"/>
                  <a:gd name="T41" fmla="*/ 69 h 87"/>
                  <a:gd name="T42" fmla="*/ 9 w 54"/>
                  <a:gd name="T43" fmla="*/ 69 h 87"/>
                  <a:gd name="T44" fmla="*/ 7 w 54"/>
                  <a:gd name="T45" fmla="*/ 68 h 87"/>
                  <a:gd name="T46" fmla="*/ 7 w 54"/>
                  <a:gd name="T47" fmla="*/ 10 h 87"/>
                  <a:gd name="T48" fmla="*/ 9 w 54"/>
                  <a:gd name="T49" fmla="*/ 9 h 87"/>
                  <a:gd name="T50" fmla="*/ 45 w 54"/>
                  <a:gd name="T51" fmla="*/ 9 h 87"/>
                  <a:gd name="T52" fmla="*/ 47 w 54"/>
                  <a:gd name="T53" fmla="*/ 10 h 87"/>
                  <a:gd name="T54" fmla="*/ 47 w 54"/>
                  <a:gd name="T55"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87">
                    <a:moveTo>
                      <a:pt x="45" y="2"/>
                    </a:moveTo>
                    <a:cubicBezTo>
                      <a:pt x="33" y="0"/>
                      <a:pt x="21" y="0"/>
                      <a:pt x="8" y="2"/>
                    </a:cubicBezTo>
                    <a:cubicBezTo>
                      <a:pt x="4" y="2"/>
                      <a:pt x="0" y="7"/>
                      <a:pt x="0" y="11"/>
                    </a:cubicBezTo>
                    <a:cubicBezTo>
                      <a:pt x="0" y="30"/>
                      <a:pt x="0" y="58"/>
                      <a:pt x="0" y="77"/>
                    </a:cubicBezTo>
                    <a:cubicBezTo>
                      <a:pt x="0" y="81"/>
                      <a:pt x="4" y="85"/>
                      <a:pt x="8" y="86"/>
                    </a:cubicBezTo>
                    <a:cubicBezTo>
                      <a:pt x="21" y="87"/>
                      <a:pt x="33" y="87"/>
                      <a:pt x="45" y="86"/>
                    </a:cubicBezTo>
                    <a:cubicBezTo>
                      <a:pt x="50" y="85"/>
                      <a:pt x="54" y="81"/>
                      <a:pt x="54" y="77"/>
                    </a:cubicBezTo>
                    <a:cubicBezTo>
                      <a:pt x="54" y="58"/>
                      <a:pt x="54" y="30"/>
                      <a:pt x="54" y="11"/>
                    </a:cubicBezTo>
                    <a:cubicBezTo>
                      <a:pt x="54" y="7"/>
                      <a:pt x="50" y="2"/>
                      <a:pt x="45" y="2"/>
                    </a:cubicBezTo>
                    <a:close/>
                    <a:moveTo>
                      <a:pt x="31" y="80"/>
                    </a:moveTo>
                    <a:cubicBezTo>
                      <a:pt x="31" y="81"/>
                      <a:pt x="31" y="81"/>
                      <a:pt x="30" y="81"/>
                    </a:cubicBezTo>
                    <a:cubicBezTo>
                      <a:pt x="24" y="81"/>
                      <a:pt x="24" y="81"/>
                      <a:pt x="24" y="81"/>
                    </a:cubicBezTo>
                    <a:cubicBezTo>
                      <a:pt x="23" y="81"/>
                      <a:pt x="22" y="81"/>
                      <a:pt x="22" y="80"/>
                    </a:cubicBezTo>
                    <a:cubicBezTo>
                      <a:pt x="22" y="76"/>
                      <a:pt x="22" y="76"/>
                      <a:pt x="22" y="76"/>
                    </a:cubicBezTo>
                    <a:cubicBezTo>
                      <a:pt x="22" y="75"/>
                      <a:pt x="23" y="75"/>
                      <a:pt x="24" y="75"/>
                    </a:cubicBezTo>
                    <a:cubicBezTo>
                      <a:pt x="30" y="75"/>
                      <a:pt x="30" y="75"/>
                      <a:pt x="30" y="75"/>
                    </a:cubicBezTo>
                    <a:cubicBezTo>
                      <a:pt x="31" y="75"/>
                      <a:pt x="31" y="75"/>
                      <a:pt x="31" y="76"/>
                    </a:cubicBezTo>
                    <a:lnTo>
                      <a:pt x="31" y="80"/>
                    </a:lnTo>
                    <a:close/>
                    <a:moveTo>
                      <a:pt x="47" y="68"/>
                    </a:moveTo>
                    <a:cubicBezTo>
                      <a:pt x="47" y="69"/>
                      <a:pt x="46" y="69"/>
                      <a:pt x="45" y="69"/>
                    </a:cubicBezTo>
                    <a:cubicBezTo>
                      <a:pt x="14" y="69"/>
                      <a:pt x="14" y="69"/>
                      <a:pt x="14" y="69"/>
                    </a:cubicBezTo>
                    <a:cubicBezTo>
                      <a:pt x="9" y="69"/>
                      <a:pt x="9" y="69"/>
                      <a:pt x="9" y="69"/>
                    </a:cubicBezTo>
                    <a:cubicBezTo>
                      <a:pt x="8" y="69"/>
                      <a:pt x="7" y="69"/>
                      <a:pt x="7" y="68"/>
                    </a:cubicBezTo>
                    <a:cubicBezTo>
                      <a:pt x="7" y="10"/>
                      <a:pt x="7" y="10"/>
                      <a:pt x="7" y="10"/>
                    </a:cubicBezTo>
                    <a:cubicBezTo>
                      <a:pt x="7" y="9"/>
                      <a:pt x="8" y="9"/>
                      <a:pt x="9" y="9"/>
                    </a:cubicBezTo>
                    <a:cubicBezTo>
                      <a:pt x="45" y="9"/>
                      <a:pt x="45" y="9"/>
                      <a:pt x="45" y="9"/>
                    </a:cubicBezTo>
                    <a:cubicBezTo>
                      <a:pt x="46" y="9"/>
                      <a:pt x="47" y="9"/>
                      <a:pt x="47" y="10"/>
                    </a:cubicBezTo>
                    <a:lnTo>
                      <a:pt x="47"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1" name="Freeform 29"/>
              <p:cNvSpPr>
                <a:spLocks/>
              </p:cNvSpPr>
              <p:nvPr/>
            </p:nvSpPr>
            <p:spPr bwMode="auto">
              <a:xfrm>
                <a:off x="9074150" y="4205288"/>
                <a:ext cx="2713038" cy="2697163"/>
              </a:xfrm>
              <a:custGeom>
                <a:avLst/>
                <a:gdLst>
                  <a:gd name="T0" fmla="*/ 265 w 274"/>
                  <a:gd name="T1" fmla="*/ 59 h 273"/>
                  <a:gd name="T2" fmla="*/ 249 w 274"/>
                  <a:gd name="T3" fmla="*/ 74 h 273"/>
                  <a:gd name="T4" fmla="*/ 246 w 274"/>
                  <a:gd name="T5" fmla="*/ 74 h 273"/>
                  <a:gd name="T6" fmla="*/ 246 w 274"/>
                  <a:gd name="T7" fmla="*/ 71 h 273"/>
                  <a:gd name="T8" fmla="*/ 271 w 274"/>
                  <a:gd name="T9" fmla="*/ 48 h 273"/>
                  <a:gd name="T10" fmla="*/ 272 w 274"/>
                  <a:gd name="T11" fmla="*/ 39 h 273"/>
                  <a:gd name="T12" fmla="*/ 263 w 274"/>
                  <a:gd name="T13" fmla="*/ 38 h 273"/>
                  <a:gd name="T14" fmla="*/ 250 w 274"/>
                  <a:gd name="T15" fmla="*/ 50 h 273"/>
                  <a:gd name="T16" fmla="*/ 250 w 274"/>
                  <a:gd name="T17" fmla="*/ 43 h 273"/>
                  <a:gd name="T18" fmla="*/ 264 w 274"/>
                  <a:gd name="T19" fmla="*/ 29 h 273"/>
                  <a:gd name="T20" fmla="*/ 264 w 274"/>
                  <a:gd name="T21" fmla="*/ 20 h 273"/>
                  <a:gd name="T22" fmla="*/ 255 w 274"/>
                  <a:gd name="T23" fmla="*/ 19 h 273"/>
                  <a:gd name="T24" fmla="*/ 250 w 274"/>
                  <a:gd name="T25" fmla="*/ 25 h 273"/>
                  <a:gd name="T26" fmla="*/ 250 w 274"/>
                  <a:gd name="T27" fmla="*/ 2 h 273"/>
                  <a:gd name="T28" fmla="*/ 248 w 274"/>
                  <a:gd name="T29" fmla="*/ 0 h 273"/>
                  <a:gd name="T30" fmla="*/ 207 w 274"/>
                  <a:gd name="T31" fmla="*/ 0 h 273"/>
                  <a:gd name="T32" fmla="*/ 205 w 274"/>
                  <a:gd name="T33" fmla="*/ 2 h 273"/>
                  <a:gd name="T34" fmla="*/ 205 w 274"/>
                  <a:gd name="T35" fmla="*/ 46 h 273"/>
                  <a:gd name="T36" fmla="*/ 200 w 274"/>
                  <a:gd name="T37" fmla="*/ 51 h 273"/>
                  <a:gd name="T38" fmla="*/ 197 w 274"/>
                  <a:gd name="T39" fmla="*/ 49 h 273"/>
                  <a:gd name="T40" fmla="*/ 197 w 274"/>
                  <a:gd name="T41" fmla="*/ 35 h 273"/>
                  <a:gd name="T42" fmla="*/ 186 w 274"/>
                  <a:gd name="T43" fmla="*/ 24 h 273"/>
                  <a:gd name="T44" fmla="*/ 183 w 274"/>
                  <a:gd name="T45" fmla="*/ 34 h 273"/>
                  <a:gd name="T46" fmla="*/ 180 w 274"/>
                  <a:gd name="T47" fmla="*/ 65 h 273"/>
                  <a:gd name="T48" fmla="*/ 178 w 274"/>
                  <a:gd name="T49" fmla="*/ 85 h 273"/>
                  <a:gd name="T50" fmla="*/ 178 w 274"/>
                  <a:gd name="T51" fmla="*/ 85 h 273"/>
                  <a:gd name="T52" fmla="*/ 169 w 274"/>
                  <a:gd name="T53" fmla="*/ 104 h 273"/>
                  <a:gd name="T54" fmla="*/ 0 w 274"/>
                  <a:gd name="T55" fmla="*/ 273 h 273"/>
                  <a:gd name="T56" fmla="*/ 79 w 274"/>
                  <a:gd name="T57" fmla="*/ 273 h 273"/>
                  <a:gd name="T58" fmla="*/ 195 w 274"/>
                  <a:gd name="T59" fmla="*/ 126 h 273"/>
                  <a:gd name="T60" fmla="*/ 208 w 274"/>
                  <a:gd name="T61" fmla="*/ 115 h 273"/>
                  <a:gd name="T62" fmla="*/ 229 w 274"/>
                  <a:gd name="T63" fmla="*/ 108 h 273"/>
                  <a:gd name="T64" fmla="*/ 248 w 274"/>
                  <a:gd name="T65" fmla="*/ 90 h 273"/>
                  <a:gd name="T66" fmla="*/ 271 w 274"/>
                  <a:gd name="T67" fmla="*/ 68 h 273"/>
                  <a:gd name="T68" fmla="*/ 272 w 274"/>
                  <a:gd name="T69" fmla="*/ 61 h 273"/>
                  <a:gd name="T70" fmla="*/ 265 w 274"/>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73">
                    <a:moveTo>
                      <a:pt x="265" y="59"/>
                    </a:moveTo>
                    <a:cubicBezTo>
                      <a:pt x="249" y="74"/>
                      <a:pt x="249" y="74"/>
                      <a:pt x="249" y="74"/>
                    </a:cubicBezTo>
                    <a:cubicBezTo>
                      <a:pt x="247" y="75"/>
                      <a:pt x="246" y="75"/>
                      <a:pt x="246" y="74"/>
                    </a:cubicBezTo>
                    <a:cubicBezTo>
                      <a:pt x="245" y="73"/>
                      <a:pt x="245" y="72"/>
                      <a:pt x="246" y="71"/>
                    </a:cubicBezTo>
                    <a:cubicBezTo>
                      <a:pt x="271" y="48"/>
                      <a:pt x="271" y="48"/>
                      <a:pt x="271" y="48"/>
                    </a:cubicBezTo>
                    <a:cubicBezTo>
                      <a:pt x="274" y="46"/>
                      <a:pt x="274" y="42"/>
                      <a:pt x="272" y="39"/>
                    </a:cubicBezTo>
                    <a:cubicBezTo>
                      <a:pt x="270" y="36"/>
                      <a:pt x="266" y="36"/>
                      <a:pt x="263" y="38"/>
                    </a:cubicBezTo>
                    <a:cubicBezTo>
                      <a:pt x="250" y="50"/>
                      <a:pt x="250" y="50"/>
                      <a:pt x="250" y="50"/>
                    </a:cubicBezTo>
                    <a:cubicBezTo>
                      <a:pt x="250" y="43"/>
                      <a:pt x="250" y="43"/>
                      <a:pt x="250" y="43"/>
                    </a:cubicBezTo>
                    <a:cubicBezTo>
                      <a:pt x="264" y="29"/>
                      <a:pt x="264" y="29"/>
                      <a:pt x="264" y="29"/>
                    </a:cubicBezTo>
                    <a:cubicBezTo>
                      <a:pt x="267" y="26"/>
                      <a:pt x="266" y="22"/>
                      <a:pt x="264" y="20"/>
                    </a:cubicBezTo>
                    <a:cubicBezTo>
                      <a:pt x="261" y="17"/>
                      <a:pt x="257" y="17"/>
                      <a:pt x="255" y="19"/>
                    </a:cubicBezTo>
                    <a:cubicBezTo>
                      <a:pt x="250" y="25"/>
                      <a:pt x="250" y="25"/>
                      <a:pt x="250" y="25"/>
                    </a:cubicBezTo>
                    <a:cubicBezTo>
                      <a:pt x="250" y="2"/>
                      <a:pt x="250" y="2"/>
                      <a:pt x="250" y="2"/>
                    </a:cubicBezTo>
                    <a:cubicBezTo>
                      <a:pt x="250" y="1"/>
                      <a:pt x="249" y="0"/>
                      <a:pt x="248" y="0"/>
                    </a:cubicBezTo>
                    <a:cubicBezTo>
                      <a:pt x="207" y="0"/>
                      <a:pt x="207" y="0"/>
                      <a:pt x="207" y="0"/>
                    </a:cubicBezTo>
                    <a:cubicBezTo>
                      <a:pt x="206" y="0"/>
                      <a:pt x="205" y="1"/>
                      <a:pt x="205" y="2"/>
                    </a:cubicBezTo>
                    <a:cubicBezTo>
                      <a:pt x="205" y="46"/>
                      <a:pt x="205" y="46"/>
                      <a:pt x="205" y="46"/>
                    </a:cubicBezTo>
                    <a:cubicBezTo>
                      <a:pt x="203" y="48"/>
                      <a:pt x="201" y="50"/>
                      <a:pt x="200" y="51"/>
                    </a:cubicBezTo>
                    <a:cubicBezTo>
                      <a:pt x="198" y="53"/>
                      <a:pt x="197" y="52"/>
                      <a:pt x="197" y="49"/>
                    </a:cubicBezTo>
                    <a:cubicBezTo>
                      <a:pt x="197" y="45"/>
                      <a:pt x="197" y="36"/>
                      <a:pt x="197" y="35"/>
                    </a:cubicBezTo>
                    <a:cubicBezTo>
                      <a:pt x="196" y="30"/>
                      <a:pt x="191" y="24"/>
                      <a:pt x="186" y="24"/>
                    </a:cubicBezTo>
                    <a:cubicBezTo>
                      <a:pt x="183" y="25"/>
                      <a:pt x="183" y="29"/>
                      <a:pt x="183" y="34"/>
                    </a:cubicBezTo>
                    <a:cubicBezTo>
                      <a:pt x="183" y="42"/>
                      <a:pt x="182" y="56"/>
                      <a:pt x="180" y="65"/>
                    </a:cubicBezTo>
                    <a:cubicBezTo>
                      <a:pt x="179" y="68"/>
                      <a:pt x="177" y="78"/>
                      <a:pt x="178" y="85"/>
                    </a:cubicBezTo>
                    <a:cubicBezTo>
                      <a:pt x="178" y="85"/>
                      <a:pt x="178" y="85"/>
                      <a:pt x="178" y="85"/>
                    </a:cubicBezTo>
                    <a:cubicBezTo>
                      <a:pt x="179" y="89"/>
                      <a:pt x="174" y="99"/>
                      <a:pt x="169" y="104"/>
                    </a:cubicBezTo>
                    <a:cubicBezTo>
                      <a:pt x="165" y="109"/>
                      <a:pt x="0" y="273"/>
                      <a:pt x="0" y="273"/>
                    </a:cubicBezTo>
                    <a:cubicBezTo>
                      <a:pt x="79" y="273"/>
                      <a:pt x="79" y="273"/>
                      <a:pt x="79" y="273"/>
                    </a:cubicBezTo>
                    <a:cubicBezTo>
                      <a:pt x="79" y="273"/>
                      <a:pt x="187" y="135"/>
                      <a:pt x="195" y="126"/>
                    </a:cubicBezTo>
                    <a:cubicBezTo>
                      <a:pt x="202" y="117"/>
                      <a:pt x="203" y="115"/>
                      <a:pt x="208" y="115"/>
                    </a:cubicBezTo>
                    <a:cubicBezTo>
                      <a:pt x="215" y="116"/>
                      <a:pt x="224" y="112"/>
                      <a:pt x="229" y="108"/>
                    </a:cubicBezTo>
                    <a:cubicBezTo>
                      <a:pt x="229" y="108"/>
                      <a:pt x="244" y="94"/>
                      <a:pt x="248" y="90"/>
                    </a:cubicBezTo>
                    <a:cubicBezTo>
                      <a:pt x="251" y="86"/>
                      <a:pt x="271" y="68"/>
                      <a:pt x="271" y="68"/>
                    </a:cubicBezTo>
                    <a:cubicBezTo>
                      <a:pt x="274" y="67"/>
                      <a:pt x="274" y="63"/>
                      <a:pt x="272" y="61"/>
                    </a:cubicBezTo>
                    <a:cubicBezTo>
                      <a:pt x="271" y="59"/>
                      <a:pt x="268" y="58"/>
                      <a:pt x="265" y="59"/>
                    </a:cubicBez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2" name="Freeform 30"/>
              <p:cNvSpPr>
                <a:spLocks noEditPoints="1"/>
              </p:cNvSpPr>
              <p:nvPr/>
            </p:nvSpPr>
            <p:spPr bwMode="auto">
              <a:xfrm>
                <a:off x="11064875" y="4165601"/>
                <a:ext cx="523875" cy="860425"/>
              </a:xfrm>
              <a:custGeom>
                <a:avLst/>
                <a:gdLst>
                  <a:gd name="T0" fmla="*/ 45 w 53"/>
                  <a:gd name="T1" fmla="*/ 1 h 87"/>
                  <a:gd name="T2" fmla="*/ 8 w 53"/>
                  <a:gd name="T3" fmla="*/ 1 h 87"/>
                  <a:gd name="T4" fmla="*/ 0 w 53"/>
                  <a:gd name="T5" fmla="*/ 11 h 87"/>
                  <a:gd name="T6" fmla="*/ 0 w 53"/>
                  <a:gd name="T7" fmla="*/ 76 h 87"/>
                  <a:gd name="T8" fmla="*/ 8 w 53"/>
                  <a:gd name="T9" fmla="*/ 86 h 87"/>
                  <a:gd name="T10" fmla="*/ 45 w 53"/>
                  <a:gd name="T11" fmla="*/ 86 h 87"/>
                  <a:gd name="T12" fmla="*/ 53 w 53"/>
                  <a:gd name="T13" fmla="*/ 76 h 87"/>
                  <a:gd name="T14" fmla="*/ 53 w 53"/>
                  <a:gd name="T15" fmla="*/ 11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3 w 53"/>
                  <a:gd name="T41" fmla="*/ 69 h 87"/>
                  <a:gd name="T42" fmla="*/ 8 w 53"/>
                  <a:gd name="T43" fmla="*/ 69 h 87"/>
                  <a:gd name="T44" fmla="*/ 6 w 53"/>
                  <a:gd name="T45" fmla="*/ 67 h 87"/>
                  <a:gd name="T46" fmla="*/ 6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1"/>
                    </a:cubicBezTo>
                    <a:cubicBezTo>
                      <a:pt x="0" y="30"/>
                      <a:pt x="0" y="57"/>
                      <a:pt x="0" y="76"/>
                    </a:cubicBezTo>
                    <a:cubicBezTo>
                      <a:pt x="0" y="81"/>
                      <a:pt x="3" y="85"/>
                      <a:pt x="8" y="86"/>
                    </a:cubicBezTo>
                    <a:cubicBezTo>
                      <a:pt x="20" y="87"/>
                      <a:pt x="33" y="87"/>
                      <a:pt x="45" y="86"/>
                    </a:cubicBezTo>
                    <a:cubicBezTo>
                      <a:pt x="49" y="85"/>
                      <a:pt x="53" y="81"/>
                      <a:pt x="53" y="76"/>
                    </a:cubicBezTo>
                    <a:cubicBezTo>
                      <a:pt x="53" y="57"/>
                      <a:pt x="53" y="30"/>
                      <a:pt x="53" y="11"/>
                    </a:cubicBezTo>
                    <a:cubicBezTo>
                      <a:pt x="53" y="6"/>
                      <a:pt x="49" y="2"/>
                      <a:pt x="45" y="1"/>
                    </a:cubicBezTo>
                    <a:close/>
                    <a:moveTo>
                      <a:pt x="31" y="79"/>
                    </a:moveTo>
                    <a:cubicBezTo>
                      <a:pt x="31" y="80"/>
                      <a:pt x="30" y="81"/>
                      <a:pt x="29" y="81"/>
                    </a:cubicBezTo>
                    <a:cubicBezTo>
                      <a:pt x="23" y="81"/>
                      <a:pt x="23" y="81"/>
                      <a:pt x="23" y="81"/>
                    </a:cubicBezTo>
                    <a:cubicBezTo>
                      <a:pt x="22" y="81"/>
                      <a:pt x="22" y="80"/>
                      <a:pt x="22" y="79"/>
                    </a:cubicBezTo>
                    <a:cubicBezTo>
                      <a:pt x="22" y="76"/>
                      <a:pt x="22" y="76"/>
                      <a:pt x="22" y="76"/>
                    </a:cubicBezTo>
                    <a:cubicBezTo>
                      <a:pt x="22" y="75"/>
                      <a:pt x="22" y="74"/>
                      <a:pt x="23" y="74"/>
                    </a:cubicBezTo>
                    <a:cubicBezTo>
                      <a:pt x="29" y="74"/>
                      <a:pt x="29" y="74"/>
                      <a:pt x="29" y="74"/>
                    </a:cubicBezTo>
                    <a:cubicBezTo>
                      <a:pt x="30" y="74"/>
                      <a:pt x="31" y="75"/>
                      <a:pt x="31" y="76"/>
                    </a:cubicBezTo>
                    <a:lnTo>
                      <a:pt x="31" y="79"/>
                    </a:lnTo>
                    <a:close/>
                    <a:moveTo>
                      <a:pt x="46" y="67"/>
                    </a:moveTo>
                    <a:cubicBezTo>
                      <a:pt x="46" y="68"/>
                      <a:pt x="45" y="69"/>
                      <a:pt x="45" y="69"/>
                    </a:cubicBezTo>
                    <a:cubicBezTo>
                      <a:pt x="13" y="69"/>
                      <a:pt x="13" y="69"/>
                      <a:pt x="13" y="69"/>
                    </a:cubicBezTo>
                    <a:cubicBezTo>
                      <a:pt x="8" y="69"/>
                      <a:pt x="8" y="69"/>
                      <a:pt x="8" y="69"/>
                    </a:cubicBezTo>
                    <a:cubicBezTo>
                      <a:pt x="7" y="69"/>
                      <a:pt x="6" y="68"/>
                      <a:pt x="6" y="67"/>
                    </a:cubicBezTo>
                    <a:cubicBezTo>
                      <a:pt x="6" y="10"/>
                      <a:pt x="6" y="10"/>
                      <a:pt x="6" y="10"/>
                    </a:cubicBezTo>
                    <a:cubicBezTo>
                      <a:pt x="6" y="9"/>
                      <a:pt x="7" y="8"/>
                      <a:pt x="8" y="8"/>
                    </a:cubicBezTo>
                    <a:cubicBezTo>
                      <a:pt x="45" y="8"/>
                      <a:pt x="45" y="8"/>
                      <a:pt x="45" y="8"/>
                    </a:cubicBezTo>
                    <a:cubicBezTo>
                      <a:pt x="45"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3" name="Freeform 31"/>
              <p:cNvSpPr>
                <a:spLocks/>
              </p:cNvSpPr>
              <p:nvPr/>
            </p:nvSpPr>
            <p:spPr bwMode="auto">
              <a:xfrm>
                <a:off x="7985125" y="4343401"/>
                <a:ext cx="2703513" cy="2698750"/>
              </a:xfrm>
              <a:custGeom>
                <a:avLst/>
                <a:gdLst>
                  <a:gd name="T0" fmla="*/ 264 w 273"/>
                  <a:gd name="T1" fmla="*/ 59 h 273"/>
                  <a:gd name="T2" fmla="*/ 248 w 273"/>
                  <a:gd name="T3" fmla="*/ 74 h 273"/>
                  <a:gd name="T4" fmla="*/ 245 w 273"/>
                  <a:gd name="T5" fmla="*/ 74 h 273"/>
                  <a:gd name="T6" fmla="*/ 245 w 273"/>
                  <a:gd name="T7" fmla="*/ 71 h 273"/>
                  <a:gd name="T8" fmla="*/ 271 w 273"/>
                  <a:gd name="T9" fmla="*/ 48 h 273"/>
                  <a:gd name="T10" fmla="*/ 271 w 273"/>
                  <a:gd name="T11" fmla="*/ 39 h 273"/>
                  <a:gd name="T12" fmla="*/ 262 w 273"/>
                  <a:gd name="T13" fmla="*/ 38 h 273"/>
                  <a:gd name="T14" fmla="*/ 249 w 273"/>
                  <a:gd name="T15" fmla="*/ 50 h 273"/>
                  <a:gd name="T16" fmla="*/ 249 w 273"/>
                  <a:gd name="T17" fmla="*/ 43 h 273"/>
                  <a:gd name="T18" fmla="*/ 263 w 273"/>
                  <a:gd name="T19" fmla="*/ 28 h 273"/>
                  <a:gd name="T20" fmla="*/ 263 w 273"/>
                  <a:gd name="T21" fmla="*/ 19 h 273"/>
                  <a:gd name="T22" fmla="*/ 254 w 273"/>
                  <a:gd name="T23" fmla="*/ 19 h 273"/>
                  <a:gd name="T24" fmla="*/ 249 w 273"/>
                  <a:gd name="T25" fmla="*/ 24 h 273"/>
                  <a:gd name="T26" fmla="*/ 249 w 273"/>
                  <a:gd name="T27" fmla="*/ 2 h 273"/>
                  <a:gd name="T28" fmla="*/ 247 w 273"/>
                  <a:gd name="T29" fmla="*/ 0 h 273"/>
                  <a:gd name="T30" fmla="*/ 206 w 273"/>
                  <a:gd name="T31" fmla="*/ 0 h 273"/>
                  <a:gd name="T32" fmla="*/ 204 w 273"/>
                  <a:gd name="T33" fmla="*/ 2 h 273"/>
                  <a:gd name="T34" fmla="*/ 204 w 273"/>
                  <a:gd name="T35" fmla="*/ 46 h 273"/>
                  <a:gd name="T36" fmla="*/ 199 w 273"/>
                  <a:gd name="T37" fmla="*/ 51 h 273"/>
                  <a:gd name="T38" fmla="*/ 196 w 273"/>
                  <a:gd name="T39" fmla="*/ 49 h 273"/>
                  <a:gd name="T40" fmla="*/ 196 w 273"/>
                  <a:gd name="T41" fmla="*/ 35 h 273"/>
                  <a:gd name="T42" fmla="*/ 186 w 273"/>
                  <a:gd name="T43" fmla="*/ 24 h 273"/>
                  <a:gd name="T44" fmla="*/ 182 w 273"/>
                  <a:gd name="T45" fmla="*/ 34 h 273"/>
                  <a:gd name="T46" fmla="*/ 179 w 273"/>
                  <a:gd name="T47" fmla="*/ 65 h 273"/>
                  <a:gd name="T48" fmla="*/ 177 w 273"/>
                  <a:gd name="T49" fmla="*/ 85 h 273"/>
                  <a:gd name="T50" fmla="*/ 177 w 273"/>
                  <a:gd name="T51" fmla="*/ 85 h 273"/>
                  <a:gd name="T52" fmla="*/ 169 w 273"/>
                  <a:gd name="T53" fmla="*/ 104 h 273"/>
                  <a:gd name="T54" fmla="*/ 0 w 273"/>
                  <a:gd name="T55" fmla="*/ 273 h 273"/>
                  <a:gd name="T56" fmla="*/ 78 w 273"/>
                  <a:gd name="T57" fmla="*/ 273 h 273"/>
                  <a:gd name="T58" fmla="*/ 194 w 273"/>
                  <a:gd name="T59" fmla="*/ 126 h 273"/>
                  <a:gd name="T60" fmla="*/ 207 w 273"/>
                  <a:gd name="T61" fmla="*/ 114 h 273"/>
                  <a:gd name="T62" fmla="*/ 228 w 273"/>
                  <a:gd name="T63" fmla="*/ 108 h 273"/>
                  <a:gd name="T64" fmla="*/ 247 w 273"/>
                  <a:gd name="T65" fmla="*/ 90 h 273"/>
                  <a:gd name="T66" fmla="*/ 270 w 273"/>
                  <a:gd name="T67" fmla="*/ 68 h 273"/>
                  <a:gd name="T68" fmla="*/ 271 w 273"/>
                  <a:gd name="T69" fmla="*/ 61 h 273"/>
                  <a:gd name="T70" fmla="*/ 264 w 273"/>
                  <a:gd name="T71" fmla="*/ 5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3" h="273">
                    <a:moveTo>
                      <a:pt x="264" y="59"/>
                    </a:moveTo>
                    <a:cubicBezTo>
                      <a:pt x="248" y="74"/>
                      <a:pt x="248" y="74"/>
                      <a:pt x="248" y="74"/>
                    </a:cubicBezTo>
                    <a:cubicBezTo>
                      <a:pt x="247" y="75"/>
                      <a:pt x="246" y="75"/>
                      <a:pt x="245" y="74"/>
                    </a:cubicBezTo>
                    <a:cubicBezTo>
                      <a:pt x="244" y="73"/>
                      <a:pt x="244" y="72"/>
                      <a:pt x="245" y="71"/>
                    </a:cubicBezTo>
                    <a:cubicBezTo>
                      <a:pt x="271" y="48"/>
                      <a:pt x="271" y="48"/>
                      <a:pt x="271" y="48"/>
                    </a:cubicBezTo>
                    <a:cubicBezTo>
                      <a:pt x="273" y="45"/>
                      <a:pt x="273" y="42"/>
                      <a:pt x="271" y="39"/>
                    </a:cubicBezTo>
                    <a:cubicBezTo>
                      <a:pt x="269" y="36"/>
                      <a:pt x="265" y="35"/>
                      <a:pt x="262" y="38"/>
                    </a:cubicBezTo>
                    <a:cubicBezTo>
                      <a:pt x="249" y="50"/>
                      <a:pt x="249" y="50"/>
                      <a:pt x="249" y="50"/>
                    </a:cubicBezTo>
                    <a:cubicBezTo>
                      <a:pt x="249" y="43"/>
                      <a:pt x="249" y="43"/>
                      <a:pt x="249" y="43"/>
                    </a:cubicBezTo>
                    <a:cubicBezTo>
                      <a:pt x="263" y="28"/>
                      <a:pt x="263" y="28"/>
                      <a:pt x="263" y="28"/>
                    </a:cubicBezTo>
                    <a:cubicBezTo>
                      <a:pt x="266" y="26"/>
                      <a:pt x="265" y="22"/>
                      <a:pt x="263" y="19"/>
                    </a:cubicBezTo>
                    <a:cubicBezTo>
                      <a:pt x="260" y="17"/>
                      <a:pt x="257" y="17"/>
                      <a:pt x="254" y="19"/>
                    </a:cubicBezTo>
                    <a:cubicBezTo>
                      <a:pt x="249" y="24"/>
                      <a:pt x="249" y="24"/>
                      <a:pt x="249" y="24"/>
                    </a:cubicBezTo>
                    <a:cubicBezTo>
                      <a:pt x="249" y="2"/>
                      <a:pt x="249" y="2"/>
                      <a:pt x="249" y="2"/>
                    </a:cubicBezTo>
                    <a:cubicBezTo>
                      <a:pt x="249" y="1"/>
                      <a:pt x="248" y="0"/>
                      <a:pt x="247" y="0"/>
                    </a:cubicBezTo>
                    <a:cubicBezTo>
                      <a:pt x="206" y="0"/>
                      <a:pt x="206" y="0"/>
                      <a:pt x="206" y="0"/>
                    </a:cubicBezTo>
                    <a:cubicBezTo>
                      <a:pt x="205" y="0"/>
                      <a:pt x="204" y="1"/>
                      <a:pt x="204" y="2"/>
                    </a:cubicBezTo>
                    <a:cubicBezTo>
                      <a:pt x="204" y="46"/>
                      <a:pt x="204" y="46"/>
                      <a:pt x="204" y="46"/>
                    </a:cubicBezTo>
                    <a:cubicBezTo>
                      <a:pt x="202" y="48"/>
                      <a:pt x="201" y="49"/>
                      <a:pt x="199" y="51"/>
                    </a:cubicBezTo>
                    <a:cubicBezTo>
                      <a:pt x="198" y="52"/>
                      <a:pt x="196" y="52"/>
                      <a:pt x="196" y="49"/>
                    </a:cubicBezTo>
                    <a:cubicBezTo>
                      <a:pt x="196" y="45"/>
                      <a:pt x="197" y="36"/>
                      <a:pt x="196" y="35"/>
                    </a:cubicBezTo>
                    <a:cubicBezTo>
                      <a:pt x="195" y="30"/>
                      <a:pt x="190" y="24"/>
                      <a:pt x="186" y="24"/>
                    </a:cubicBezTo>
                    <a:cubicBezTo>
                      <a:pt x="182" y="24"/>
                      <a:pt x="182" y="29"/>
                      <a:pt x="182" y="34"/>
                    </a:cubicBezTo>
                    <a:cubicBezTo>
                      <a:pt x="182" y="42"/>
                      <a:pt x="181" y="56"/>
                      <a:pt x="179" y="65"/>
                    </a:cubicBezTo>
                    <a:cubicBezTo>
                      <a:pt x="178" y="68"/>
                      <a:pt x="176" y="78"/>
                      <a:pt x="177" y="85"/>
                    </a:cubicBezTo>
                    <a:cubicBezTo>
                      <a:pt x="177" y="85"/>
                      <a:pt x="177" y="85"/>
                      <a:pt x="177" y="85"/>
                    </a:cubicBezTo>
                    <a:cubicBezTo>
                      <a:pt x="178" y="89"/>
                      <a:pt x="173" y="99"/>
                      <a:pt x="169" y="104"/>
                    </a:cubicBezTo>
                    <a:cubicBezTo>
                      <a:pt x="164" y="109"/>
                      <a:pt x="0" y="273"/>
                      <a:pt x="0" y="273"/>
                    </a:cubicBezTo>
                    <a:cubicBezTo>
                      <a:pt x="78" y="273"/>
                      <a:pt x="78" y="273"/>
                      <a:pt x="78" y="273"/>
                    </a:cubicBezTo>
                    <a:cubicBezTo>
                      <a:pt x="78" y="273"/>
                      <a:pt x="186" y="135"/>
                      <a:pt x="194" y="126"/>
                    </a:cubicBezTo>
                    <a:cubicBezTo>
                      <a:pt x="202" y="117"/>
                      <a:pt x="202" y="115"/>
                      <a:pt x="207" y="114"/>
                    </a:cubicBezTo>
                    <a:cubicBezTo>
                      <a:pt x="214" y="116"/>
                      <a:pt x="223" y="112"/>
                      <a:pt x="228" y="108"/>
                    </a:cubicBezTo>
                    <a:cubicBezTo>
                      <a:pt x="228" y="108"/>
                      <a:pt x="243" y="94"/>
                      <a:pt x="247" y="90"/>
                    </a:cubicBezTo>
                    <a:cubicBezTo>
                      <a:pt x="251" y="86"/>
                      <a:pt x="270" y="68"/>
                      <a:pt x="270" y="68"/>
                    </a:cubicBezTo>
                    <a:cubicBezTo>
                      <a:pt x="273" y="66"/>
                      <a:pt x="273" y="63"/>
                      <a:pt x="271" y="61"/>
                    </a:cubicBezTo>
                    <a:cubicBezTo>
                      <a:pt x="270" y="58"/>
                      <a:pt x="267" y="58"/>
                      <a:pt x="264" y="5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4" name="Freeform 32"/>
              <p:cNvSpPr>
                <a:spLocks noEditPoints="1"/>
              </p:cNvSpPr>
              <p:nvPr/>
            </p:nvSpPr>
            <p:spPr bwMode="auto">
              <a:xfrm>
                <a:off x="9964738" y="4303713"/>
                <a:ext cx="525463" cy="860425"/>
              </a:xfrm>
              <a:custGeom>
                <a:avLst/>
                <a:gdLst>
                  <a:gd name="T0" fmla="*/ 45 w 53"/>
                  <a:gd name="T1" fmla="*/ 1 h 87"/>
                  <a:gd name="T2" fmla="*/ 8 w 53"/>
                  <a:gd name="T3" fmla="*/ 1 h 87"/>
                  <a:gd name="T4" fmla="*/ 0 w 53"/>
                  <a:gd name="T5" fmla="*/ 10 h 87"/>
                  <a:gd name="T6" fmla="*/ 0 w 53"/>
                  <a:gd name="T7" fmla="*/ 76 h 87"/>
                  <a:gd name="T8" fmla="*/ 8 w 53"/>
                  <a:gd name="T9" fmla="*/ 85 h 87"/>
                  <a:gd name="T10" fmla="*/ 45 w 53"/>
                  <a:gd name="T11" fmla="*/ 85 h 87"/>
                  <a:gd name="T12" fmla="*/ 53 w 53"/>
                  <a:gd name="T13" fmla="*/ 76 h 87"/>
                  <a:gd name="T14" fmla="*/ 53 w 53"/>
                  <a:gd name="T15" fmla="*/ 10 h 87"/>
                  <a:gd name="T16" fmla="*/ 45 w 53"/>
                  <a:gd name="T17" fmla="*/ 1 h 87"/>
                  <a:gd name="T18" fmla="*/ 31 w 53"/>
                  <a:gd name="T19" fmla="*/ 79 h 87"/>
                  <a:gd name="T20" fmla="*/ 29 w 53"/>
                  <a:gd name="T21" fmla="*/ 81 h 87"/>
                  <a:gd name="T22" fmla="*/ 23 w 53"/>
                  <a:gd name="T23" fmla="*/ 81 h 87"/>
                  <a:gd name="T24" fmla="*/ 22 w 53"/>
                  <a:gd name="T25" fmla="*/ 79 h 87"/>
                  <a:gd name="T26" fmla="*/ 22 w 53"/>
                  <a:gd name="T27" fmla="*/ 76 h 87"/>
                  <a:gd name="T28" fmla="*/ 23 w 53"/>
                  <a:gd name="T29" fmla="*/ 74 h 87"/>
                  <a:gd name="T30" fmla="*/ 29 w 53"/>
                  <a:gd name="T31" fmla="*/ 74 h 87"/>
                  <a:gd name="T32" fmla="*/ 31 w 53"/>
                  <a:gd name="T33" fmla="*/ 76 h 87"/>
                  <a:gd name="T34" fmla="*/ 31 w 53"/>
                  <a:gd name="T35" fmla="*/ 79 h 87"/>
                  <a:gd name="T36" fmla="*/ 46 w 53"/>
                  <a:gd name="T37" fmla="*/ 67 h 87"/>
                  <a:gd name="T38" fmla="*/ 45 w 53"/>
                  <a:gd name="T39" fmla="*/ 69 h 87"/>
                  <a:gd name="T40" fmla="*/ 14 w 53"/>
                  <a:gd name="T41" fmla="*/ 69 h 87"/>
                  <a:gd name="T42" fmla="*/ 8 w 53"/>
                  <a:gd name="T43" fmla="*/ 69 h 87"/>
                  <a:gd name="T44" fmla="*/ 7 w 53"/>
                  <a:gd name="T45" fmla="*/ 67 h 87"/>
                  <a:gd name="T46" fmla="*/ 7 w 53"/>
                  <a:gd name="T47" fmla="*/ 10 h 87"/>
                  <a:gd name="T48" fmla="*/ 8 w 53"/>
                  <a:gd name="T49" fmla="*/ 8 h 87"/>
                  <a:gd name="T50" fmla="*/ 45 w 53"/>
                  <a:gd name="T51" fmla="*/ 8 h 87"/>
                  <a:gd name="T52" fmla="*/ 46 w 53"/>
                  <a:gd name="T53" fmla="*/ 10 h 87"/>
                  <a:gd name="T54" fmla="*/ 46 w 53"/>
                  <a:gd name="T55" fmla="*/ 6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87">
                    <a:moveTo>
                      <a:pt x="45" y="1"/>
                    </a:moveTo>
                    <a:cubicBezTo>
                      <a:pt x="33" y="0"/>
                      <a:pt x="20" y="0"/>
                      <a:pt x="8" y="1"/>
                    </a:cubicBezTo>
                    <a:cubicBezTo>
                      <a:pt x="3" y="2"/>
                      <a:pt x="0" y="6"/>
                      <a:pt x="0" y="10"/>
                    </a:cubicBezTo>
                    <a:cubicBezTo>
                      <a:pt x="0" y="30"/>
                      <a:pt x="0" y="57"/>
                      <a:pt x="0" y="76"/>
                    </a:cubicBezTo>
                    <a:cubicBezTo>
                      <a:pt x="0" y="81"/>
                      <a:pt x="3" y="85"/>
                      <a:pt x="8" y="85"/>
                    </a:cubicBezTo>
                    <a:cubicBezTo>
                      <a:pt x="20" y="87"/>
                      <a:pt x="33" y="87"/>
                      <a:pt x="45" y="85"/>
                    </a:cubicBezTo>
                    <a:cubicBezTo>
                      <a:pt x="49" y="85"/>
                      <a:pt x="53" y="81"/>
                      <a:pt x="53" y="76"/>
                    </a:cubicBezTo>
                    <a:cubicBezTo>
                      <a:pt x="53" y="57"/>
                      <a:pt x="53" y="30"/>
                      <a:pt x="53" y="10"/>
                    </a:cubicBezTo>
                    <a:cubicBezTo>
                      <a:pt x="53" y="6"/>
                      <a:pt x="49" y="2"/>
                      <a:pt x="45" y="1"/>
                    </a:cubicBezTo>
                    <a:close/>
                    <a:moveTo>
                      <a:pt x="31" y="79"/>
                    </a:moveTo>
                    <a:cubicBezTo>
                      <a:pt x="31" y="80"/>
                      <a:pt x="30" y="81"/>
                      <a:pt x="29" y="81"/>
                    </a:cubicBezTo>
                    <a:cubicBezTo>
                      <a:pt x="23" y="81"/>
                      <a:pt x="23" y="81"/>
                      <a:pt x="23" y="81"/>
                    </a:cubicBezTo>
                    <a:cubicBezTo>
                      <a:pt x="23" y="81"/>
                      <a:pt x="22" y="80"/>
                      <a:pt x="22" y="79"/>
                    </a:cubicBezTo>
                    <a:cubicBezTo>
                      <a:pt x="22" y="76"/>
                      <a:pt x="22" y="76"/>
                      <a:pt x="22" y="76"/>
                    </a:cubicBezTo>
                    <a:cubicBezTo>
                      <a:pt x="22" y="75"/>
                      <a:pt x="23" y="74"/>
                      <a:pt x="23" y="74"/>
                    </a:cubicBezTo>
                    <a:cubicBezTo>
                      <a:pt x="29" y="74"/>
                      <a:pt x="29" y="74"/>
                      <a:pt x="29" y="74"/>
                    </a:cubicBezTo>
                    <a:cubicBezTo>
                      <a:pt x="30" y="74"/>
                      <a:pt x="31" y="75"/>
                      <a:pt x="31" y="76"/>
                    </a:cubicBezTo>
                    <a:lnTo>
                      <a:pt x="31" y="79"/>
                    </a:lnTo>
                    <a:close/>
                    <a:moveTo>
                      <a:pt x="46" y="67"/>
                    </a:moveTo>
                    <a:cubicBezTo>
                      <a:pt x="46" y="68"/>
                      <a:pt x="46" y="69"/>
                      <a:pt x="45" y="69"/>
                    </a:cubicBezTo>
                    <a:cubicBezTo>
                      <a:pt x="14" y="69"/>
                      <a:pt x="14" y="69"/>
                      <a:pt x="14" y="69"/>
                    </a:cubicBezTo>
                    <a:cubicBezTo>
                      <a:pt x="8" y="69"/>
                      <a:pt x="8" y="69"/>
                      <a:pt x="8" y="69"/>
                    </a:cubicBezTo>
                    <a:cubicBezTo>
                      <a:pt x="7" y="69"/>
                      <a:pt x="7" y="68"/>
                      <a:pt x="7" y="67"/>
                    </a:cubicBezTo>
                    <a:cubicBezTo>
                      <a:pt x="7" y="10"/>
                      <a:pt x="7" y="10"/>
                      <a:pt x="7" y="10"/>
                    </a:cubicBezTo>
                    <a:cubicBezTo>
                      <a:pt x="7" y="9"/>
                      <a:pt x="7" y="8"/>
                      <a:pt x="8" y="8"/>
                    </a:cubicBezTo>
                    <a:cubicBezTo>
                      <a:pt x="45" y="8"/>
                      <a:pt x="45" y="8"/>
                      <a:pt x="45" y="8"/>
                    </a:cubicBezTo>
                    <a:cubicBezTo>
                      <a:pt x="46" y="8"/>
                      <a:pt x="46" y="9"/>
                      <a:pt x="46" y="10"/>
                    </a:cubicBezTo>
                    <a:lnTo>
                      <a:pt x="46"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25" name="Freeform 41"/>
            <p:cNvSpPr>
              <a:spLocks noEditPoints="1"/>
            </p:cNvSpPr>
            <p:nvPr userDrawn="1"/>
          </p:nvSpPr>
          <p:spPr bwMode="auto">
            <a:xfrm>
              <a:off x="9015413" y="1922463"/>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6" name="Freeform 41"/>
            <p:cNvSpPr>
              <a:spLocks noEditPoints="1"/>
            </p:cNvSpPr>
            <p:nvPr userDrawn="1"/>
          </p:nvSpPr>
          <p:spPr bwMode="auto">
            <a:xfrm flipV="1">
              <a:off x="8292160" y="319848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7" name="Freeform 41"/>
            <p:cNvSpPr>
              <a:spLocks noEditPoints="1"/>
            </p:cNvSpPr>
            <p:nvPr userDrawn="1"/>
          </p:nvSpPr>
          <p:spPr bwMode="auto">
            <a:xfrm flipV="1">
              <a:off x="9297375" y="321396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8" name="Freeform 41"/>
            <p:cNvSpPr>
              <a:spLocks noEditPoints="1"/>
            </p:cNvSpPr>
            <p:nvPr userDrawn="1"/>
          </p:nvSpPr>
          <p:spPr bwMode="auto">
            <a:xfrm flipV="1">
              <a:off x="10971463" y="450182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9" name="Freeform 41"/>
            <p:cNvSpPr>
              <a:spLocks noEditPoints="1"/>
            </p:cNvSpPr>
            <p:nvPr userDrawn="1"/>
          </p:nvSpPr>
          <p:spPr bwMode="auto">
            <a:xfrm flipV="1">
              <a:off x="9877656" y="4375905"/>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0" name="Freeform 41"/>
            <p:cNvSpPr>
              <a:spLocks noEditPoints="1"/>
            </p:cNvSpPr>
            <p:nvPr userDrawn="1"/>
          </p:nvSpPr>
          <p:spPr bwMode="auto">
            <a:xfrm>
              <a:off x="10541145" y="3026766"/>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1" name="Freeform 41"/>
            <p:cNvSpPr>
              <a:spLocks noEditPoints="1"/>
            </p:cNvSpPr>
            <p:nvPr userDrawn="1"/>
          </p:nvSpPr>
          <p:spPr bwMode="auto">
            <a:xfrm>
              <a:off x="8740421" y="4257430"/>
              <a:ext cx="319979" cy="295926"/>
            </a:xfrm>
            <a:custGeom>
              <a:avLst/>
              <a:gdLst>
                <a:gd name="T0" fmla="*/ 70 w 93"/>
                <a:gd name="T1" fmla="*/ 0 h 86"/>
                <a:gd name="T2" fmla="*/ 68 w 93"/>
                <a:gd name="T3" fmla="*/ 5 h 86"/>
                <a:gd name="T4" fmla="*/ 60 w 93"/>
                <a:gd name="T5" fmla="*/ 3 h 86"/>
                <a:gd name="T6" fmla="*/ 14 w 93"/>
                <a:gd name="T7" fmla="*/ 0 h 86"/>
                <a:gd name="T8" fmla="*/ 9 w 93"/>
                <a:gd name="T9" fmla="*/ 10 h 86"/>
                <a:gd name="T10" fmla="*/ 5 w 93"/>
                <a:gd name="T11" fmla="*/ 21 h 86"/>
                <a:gd name="T12" fmla="*/ 3 w 93"/>
                <a:gd name="T13" fmla="*/ 36 h 86"/>
                <a:gd name="T14" fmla="*/ 9 w 93"/>
                <a:gd name="T15" fmla="*/ 51 h 86"/>
                <a:gd name="T16" fmla="*/ 15 w 93"/>
                <a:gd name="T17" fmla="*/ 51 h 86"/>
                <a:gd name="T18" fmla="*/ 25 w 93"/>
                <a:gd name="T19" fmla="*/ 52 h 86"/>
                <a:gd name="T20" fmla="*/ 25 w 93"/>
                <a:gd name="T21" fmla="*/ 53 h 86"/>
                <a:gd name="T22" fmla="*/ 30 w 93"/>
                <a:gd name="T23" fmla="*/ 86 h 86"/>
                <a:gd name="T24" fmla="*/ 37 w 93"/>
                <a:gd name="T25" fmla="*/ 78 h 86"/>
                <a:gd name="T26" fmla="*/ 59 w 93"/>
                <a:gd name="T27" fmla="*/ 45 h 86"/>
                <a:gd name="T28" fmla="*/ 64 w 93"/>
                <a:gd name="T29" fmla="*/ 44 h 86"/>
                <a:gd name="T30" fmla="*/ 57 w 93"/>
                <a:gd name="T31" fmla="*/ 42 h 86"/>
                <a:gd name="T32" fmla="*/ 48 w 93"/>
                <a:gd name="T33" fmla="*/ 53 h 86"/>
                <a:gd name="T34" fmla="*/ 33 w 93"/>
                <a:gd name="T35" fmla="*/ 81 h 86"/>
                <a:gd name="T36" fmla="*/ 26 w 93"/>
                <a:gd name="T37" fmla="*/ 79 h 86"/>
                <a:gd name="T38" fmla="*/ 28 w 93"/>
                <a:gd name="T39" fmla="*/ 51 h 86"/>
                <a:gd name="T40" fmla="*/ 22 w 93"/>
                <a:gd name="T41" fmla="*/ 48 h 86"/>
                <a:gd name="T42" fmla="*/ 10 w 93"/>
                <a:gd name="T43" fmla="*/ 47 h 86"/>
                <a:gd name="T44" fmla="*/ 4 w 93"/>
                <a:gd name="T45" fmla="*/ 43 h 86"/>
                <a:gd name="T46" fmla="*/ 9 w 93"/>
                <a:gd name="T47" fmla="*/ 38 h 86"/>
                <a:gd name="T48" fmla="*/ 12 w 93"/>
                <a:gd name="T49" fmla="*/ 38 h 86"/>
                <a:gd name="T50" fmla="*/ 12 w 93"/>
                <a:gd name="T51" fmla="*/ 34 h 86"/>
                <a:gd name="T52" fmla="*/ 9 w 93"/>
                <a:gd name="T53" fmla="*/ 34 h 86"/>
                <a:gd name="T54" fmla="*/ 4 w 93"/>
                <a:gd name="T55" fmla="*/ 29 h 86"/>
                <a:gd name="T56" fmla="*/ 12 w 93"/>
                <a:gd name="T57" fmla="*/ 24 h 86"/>
                <a:gd name="T58" fmla="*/ 15 w 93"/>
                <a:gd name="T59" fmla="*/ 23 h 86"/>
                <a:gd name="T60" fmla="*/ 12 w 93"/>
                <a:gd name="T61" fmla="*/ 21 h 86"/>
                <a:gd name="T62" fmla="*/ 12 w 93"/>
                <a:gd name="T63" fmla="*/ 13 h 86"/>
                <a:gd name="T64" fmla="*/ 15 w 93"/>
                <a:gd name="T65" fmla="*/ 13 h 86"/>
                <a:gd name="T66" fmla="*/ 17 w 93"/>
                <a:gd name="T67" fmla="*/ 13 h 86"/>
                <a:gd name="T68" fmla="*/ 17 w 93"/>
                <a:gd name="T69" fmla="*/ 9 h 86"/>
                <a:gd name="T70" fmla="*/ 15 w 93"/>
                <a:gd name="T71" fmla="*/ 9 h 86"/>
                <a:gd name="T72" fmla="*/ 12 w 93"/>
                <a:gd name="T73" fmla="*/ 6 h 86"/>
                <a:gd name="T74" fmla="*/ 54 w 93"/>
                <a:gd name="T75" fmla="*/ 3 h 86"/>
                <a:gd name="T76" fmla="*/ 63 w 93"/>
                <a:gd name="T77" fmla="*/ 9 h 86"/>
                <a:gd name="T78" fmla="*/ 68 w 93"/>
                <a:gd name="T79" fmla="*/ 53 h 86"/>
                <a:gd name="T80" fmla="*/ 91 w 93"/>
                <a:gd name="T81" fmla="*/ 55 h 86"/>
                <a:gd name="T82" fmla="*/ 93 w 93"/>
                <a:gd name="T83" fmla="*/ 2 h 86"/>
                <a:gd name="T84" fmla="*/ 89 w 93"/>
                <a:gd name="T85" fmla="*/ 51 h 86"/>
                <a:gd name="T86" fmla="*/ 71 w 93"/>
                <a:gd name="T87" fmla="*/ 3 h 86"/>
                <a:gd name="T88" fmla="*/ 89 w 93"/>
                <a:gd name="T8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6">
                  <a:moveTo>
                    <a:pt x="91" y="0"/>
                  </a:moveTo>
                  <a:cubicBezTo>
                    <a:pt x="70" y="0"/>
                    <a:pt x="70" y="0"/>
                    <a:pt x="70" y="0"/>
                  </a:cubicBezTo>
                  <a:cubicBezTo>
                    <a:pt x="68" y="0"/>
                    <a:pt x="68" y="0"/>
                    <a:pt x="68" y="2"/>
                  </a:cubicBezTo>
                  <a:cubicBezTo>
                    <a:pt x="68" y="5"/>
                    <a:pt x="68" y="5"/>
                    <a:pt x="68" y="5"/>
                  </a:cubicBezTo>
                  <a:cubicBezTo>
                    <a:pt x="63" y="5"/>
                    <a:pt x="63" y="5"/>
                    <a:pt x="63" y="5"/>
                  </a:cubicBezTo>
                  <a:cubicBezTo>
                    <a:pt x="62" y="5"/>
                    <a:pt x="61" y="4"/>
                    <a:pt x="60" y="3"/>
                  </a:cubicBezTo>
                  <a:cubicBezTo>
                    <a:pt x="59" y="2"/>
                    <a:pt x="57" y="0"/>
                    <a:pt x="54" y="0"/>
                  </a:cubicBezTo>
                  <a:cubicBezTo>
                    <a:pt x="14" y="0"/>
                    <a:pt x="14" y="0"/>
                    <a:pt x="14" y="0"/>
                  </a:cubicBezTo>
                  <a:cubicBezTo>
                    <a:pt x="11" y="0"/>
                    <a:pt x="8" y="3"/>
                    <a:pt x="8" y="6"/>
                  </a:cubicBezTo>
                  <a:cubicBezTo>
                    <a:pt x="8" y="8"/>
                    <a:pt x="8" y="9"/>
                    <a:pt x="9" y="10"/>
                  </a:cubicBezTo>
                  <a:cubicBezTo>
                    <a:pt x="6" y="11"/>
                    <a:pt x="4" y="14"/>
                    <a:pt x="4" y="17"/>
                  </a:cubicBezTo>
                  <a:cubicBezTo>
                    <a:pt x="4" y="18"/>
                    <a:pt x="4" y="20"/>
                    <a:pt x="5" y="21"/>
                  </a:cubicBezTo>
                  <a:cubicBezTo>
                    <a:pt x="2" y="23"/>
                    <a:pt x="0" y="26"/>
                    <a:pt x="0" y="29"/>
                  </a:cubicBezTo>
                  <a:cubicBezTo>
                    <a:pt x="0" y="32"/>
                    <a:pt x="1" y="34"/>
                    <a:pt x="3" y="36"/>
                  </a:cubicBezTo>
                  <a:cubicBezTo>
                    <a:pt x="1" y="37"/>
                    <a:pt x="0" y="40"/>
                    <a:pt x="0" y="43"/>
                  </a:cubicBezTo>
                  <a:cubicBezTo>
                    <a:pt x="0" y="47"/>
                    <a:pt x="4" y="51"/>
                    <a:pt x="9" y="51"/>
                  </a:cubicBezTo>
                  <a:cubicBezTo>
                    <a:pt x="9" y="51"/>
                    <a:pt x="10" y="51"/>
                    <a:pt x="11" y="51"/>
                  </a:cubicBezTo>
                  <a:cubicBezTo>
                    <a:pt x="12" y="51"/>
                    <a:pt x="14" y="51"/>
                    <a:pt x="15" y="51"/>
                  </a:cubicBezTo>
                  <a:cubicBezTo>
                    <a:pt x="17" y="51"/>
                    <a:pt x="19" y="51"/>
                    <a:pt x="21" y="51"/>
                  </a:cubicBezTo>
                  <a:cubicBezTo>
                    <a:pt x="22" y="52"/>
                    <a:pt x="24" y="52"/>
                    <a:pt x="25" y="52"/>
                  </a:cubicBezTo>
                  <a:cubicBezTo>
                    <a:pt x="25" y="53"/>
                    <a:pt x="25" y="53"/>
                    <a:pt x="25" y="53"/>
                  </a:cubicBezTo>
                  <a:cubicBezTo>
                    <a:pt x="25" y="53"/>
                    <a:pt x="25" y="53"/>
                    <a:pt x="25" y="53"/>
                  </a:cubicBezTo>
                  <a:cubicBezTo>
                    <a:pt x="20" y="66"/>
                    <a:pt x="19" y="75"/>
                    <a:pt x="23" y="81"/>
                  </a:cubicBezTo>
                  <a:cubicBezTo>
                    <a:pt x="26" y="85"/>
                    <a:pt x="30" y="85"/>
                    <a:pt x="30" y="86"/>
                  </a:cubicBezTo>
                  <a:cubicBezTo>
                    <a:pt x="33" y="86"/>
                    <a:pt x="35" y="85"/>
                    <a:pt x="36" y="83"/>
                  </a:cubicBezTo>
                  <a:cubicBezTo>
                    <a:pt x="38" y="81"/>
                    <a:pt x="37" y="78"/>
                    <a:pt x="37" y="78"/>
                  </a:cubicBezTo>
                  <a:cubicBezTo>
                    <a:pt x="36" y="61"/>
                    <a:pt x="49" y="57"/>
                    <a:pt x="49" y="57"/>
                  </a:cubicBezTo>
                  <a:cubicBezTo>
                    <a:pt x="56" y="55"/>
                    <a:pt x="58" y="49"/>
                    <a:pt x="59" y="45"/>
                  </a:cubicBezTo>
                  <a:cubicBezTo>
                    <a:pt x="62" y="45"/>
                    <a:pt x="62" y="45"/>
                    <a:pt x="62" y="45"/>
                  </a:cubicBezTo>
                  <a:cubicBezTo>
                    <a:pt x="63" y="45"/>
                    <a:pt x="64" y="45"/>
                    <a:pt x="64" y="44"/>
                  </a:cubicBezTo>
                  <a:cubicBezTo>
                    <a:pt x="64" y="42"/>
                    <a:pt x="63" y="42"/>
                    <a:pt x="62" y="42"/>
                  </a:cubicBezTo>
                  <a:cubicBezTo>
                    <a:pt x="57" y="42"/>
                    <a:pt x="57" y="42"/>
                    <a:pt x="57" y="42"/>
                  </a:cubicBezTo>
                  <a:cubicBezTo>
                    <a:pt x="56" y="42"/>
                    <a:pt x="55" y="42"/>
                    <a:pt x="55" y="43"/>
                  </a:cubicBezTo>
                  <a:cubicBezTo>
                    <a:pt x="55" y="44"/>
                    <a:pt x="55" y="51"/>
                    <a:pt x="48" y="53"/>
                  </a:cubicBezTo>
                  <a:cubicBezTo>
                    <a:pt x="48" y="53"/>
                    <a:pt x="32" y="58"/>
                    <a:pt x="34" y="78"/>
                  </a:cubicBezTo>
                  <a:cubicBezTo>
                    <a:pt x="34" y="78"/>
                    <a:pt x="34" y="80"/>
                    <a:pt x="33" y="81"/>
                  </a:cubicBezTo>
                  <a:cubicBezTo>
                    <a:pt x="33" y="81"/>
                    <a:pt x="31" y="82"/>
                    <a:pt x="30" y="82"/>
                  </a:cubicBezTo>
                  <a:cubicBezTo>
                    <a:pt x="30" y="82"/>
                    <a:pt x="28" y="81"/>
                    <a:pt x="26" y="79"/>
                  </a:cubicBezTo>
                  <a:cubicBezTo>
                    <a:pt x="24" y="76"/>
                    <a:pt x="23" y="69"/>
                    <a:pt x="29" y="54"/>
                  </a:cubicBezTo>
                  <a:cubicBezTo>
                    <a:pt x="29" y="54"/>
                    <a:pt x="29" y="52"/>
                    <a:pt x="28" y="51"/>
                  </a:cubicBezTo>
                  <a:cubicBezTo>
                    <a:pt x="28" y="50"/>
                    <a:pt x="27" y="49"/>
                    <a:pt x="26" y="49"/>
                  </a:cubicBezTo>
                  <a:cubicBezTo>
                    <a:pt x="25" y="48"/>
                    <a:pt x="23" y="48"/>
                    <a:pt x="22" y="48"/>
                  </a:cubicBezTo>
                  <a:cubicBezTo>
                    <a:pt x="20" y="47"/>
                    <a:pt x="18" y="47"/>
                    <a:pt x="16" y="47"/>
                  </a:cubicBezTo>
                  <a:cubicBezTo>
                    <a:pt x="14" y="47"/>
                    <a:pt x="12" y="47"/>
                    <a:pt x="10" y="47"/>
                  </a:cubicBezTo>
                  <a:cubicBezTo>
                    <a:pt x="10" y="47"/>
                    <a:pt x="9" y="47"/>
                    <a:pt x="9" y="47"/>
                  </a:cubicBezTo>
                  <a:cubicBezTo>
                    <a:pt x="6" y="47"/>
                    <a:pt x="4" y="45"/>
                    <a:pt x="4" y="43"/>
                  </a:cubicBezTo>
                  <a:cubicBezTo>
                    <a:pt x="4" y="40"/>
                    <a:pt x="6" y="38"/>
                    <a:pt x="9" y="38"/>
                  </a:cubicBezTo>
                  <a:cubicBezTo>
                    <a:pt x="9" y="38"/>
                    <a:pt x="9" y="38"/>
                    <a:pt x="9" y="38"/>
                  </a:cubicBezTo>
                  <a:cubicBezTo>
                    <a:pt x="9" y="38"/>
                    <a:pt x="9" y="38"/>
                    <a:pt x="10" y="38"/>
                  </a:cubicBezTo>
                  <a:cubicBezTo>
                    <a:pt x="12" y="38"/>
                    <a:pt x="12" y="38"/>
                    <a:pt x="12" y="38"/>
                  </a:cubicBezTo>
                  <a:cubicBezTo>
                    <a:pt x="13" y="38"/>
                    <a:pt x="13" y="37"/>
                    <a:pt x="13" y="36"/>
                  </a:cubicBezTo>
                  <a:cubicBezTo>
                    <a:pt x="13" y="35"/>
                    <a:pt x="13" y="34"/>
                    <a:pt x="12" y="34"/>
                  </a:cubicBezTo>
                  <a:cubicBezTo>
                    <a:pt x="10" y="34"/>
                    <a:pt x="10" y="34"/>
                    <a:pt x="10" y="34"/>
                  </a:cubicBezTo>
                  <a:cubicBezTo>
                    <a:pt x="9" y="34"/>
                    <a:pt x="9" y="34"/>
                    <a:pt x="9" y="34"/>
                  </a:cubicBezTo>
                  <a:cubicBezTo>
                    <a:pt x="9" y="34"/>
                    <a:pt x="9" y="34"/>
                    <a:pt x="9" y="34"/>
                  </a:cubicBezTo>
                  <a:cubicBezTo>
                    <a:pt x="6" y="34"/>
                    <a:pt x="4" y="32"/>
                    <a:pt x="4" y="29"/>
                  </a:cubicBezTo>
                  <a:cubicBezTo>
                    <a:pt x="4" y="27"/>
                    <a:pt x="6" y="24"/>
                    <a:pt x="9" y="24"/>
                  </a:cubicBezTo>
                  <a:cubicBezTo>
                    <a:pt x="12" y="24"/>
                    <a:pt x="12" y="24"/>
                    <a:pt x="12" y="24"/>
                  </a:cubicBezTo>
                  <a:cubicBezTo>
                    <a:pt x="13" y="24"/>
                    <a:pt x="13" y="24"/>
                    <a:pt x="13" y="24"/>
                  </a:cubicBezTo>
                  <a:cubicBezTo>
                    <a:pt x="14" y="24"/>
                    <a:pt x="15" y="24"/>
                    <a:pt x="15" y="23"/>
                  </a:cubicBezTo>
                  <a:cubicBezTo>
                    <a:pt x="15" y="21"/>
                    <a:pt x="14" y="21"/>
                    <a:pt x="13" y="21"/>
                  </a:cubicBezTo>
                  <a:cubicBezTo>
                    <a:pt x="12" y="21"/>
                    <a:pt x="12" y="21"/>
                    <a:pt x="12" y="21"/>
                  </a:cubicBezTo>
                  <a:cubicBezTo>
                    <a:pt x="9" y="21"/>
                    <a:pt x="8" y="19"/>
                    <a:pt x="8" y="17"/>
                  </a:cubicBezTo>
                  <a:cubicBezTo>
                    <a:pt x="8" y="15"/>
                    <a:pt x="9" y="13"/>
                    <a:pt x="12" y="13"/>
                  </a:cubicBezTo>
                  <a:cubicBezTo>
                    <a:pt x="14" y="13"/>
                    <a:pt x="14" y="13"/>
                    <a:pt x="14" y="13"/>
                  </a:cubicBezTo>
                  <a:cubicBezTo>
                    <a:pt x="15" y="13"/>
                    <a:pt x="15" y="13"/>
                    <a:pt x="15" y="13"/>
                  </a:cubicBezTo>
                  <a:cubicBezTo>
                    <a:pt x="15" y="13"/>
                    <a:pt x="15" y="13"/>
                    <a:pt x="15" y="13"/>
                  </a:cubicBezTo>
                  <a:cubicBezTo>
                    <a:pt x="17" y="13"/>
                    <a:pt x="17" y="13"/>
                    <a:pt x="17" y="13"/>
                  </a:cubicBezTo>
                  <a:cubicBezTo>
                    <a:pt x="18" y="13"/>
                    <a:pt x="19" y="12"/>
                    <a:pt x="19" y="11"/>
                  </a:cubicBezTo>
                  <a:cubicBezTo>
                    <a:pt x="19" y="10"/>
                    <a:pt x="18" y="9"/>
                    <a:pt x="17" y="9"/>
                  </a:cubicBezTo>
                  <a:cubicBezTo>
                    <a:pt x="15" y="9"/>
                    <a:pt x="15" y="9"/>
                    <a:pt x="15" y="9"/>
                  </a:cubicBezTo>
                  <a:cubicBezTo>
                    <a:pt x="15" y="9"/>
                    <a:pt x="15" y="9"/>
                    <a:pt x="15" y="9"/>
                  </a:cubicBezTo>
                  <a:cubicBezTo>
                    <a:pt x="15" y="9"/>
                    <a:pt x="15" y="9"/>
                    <a:pt x="14" y="9"/>
                  </a:cubicBezTo>
                  <a:cubicBezTo>
                    <a:pt x="13" y="9"/>
                    <a:pt x="12" y="8"/>
                    <a:pt x="12" y="6"/>
                  </a:cubicBezTo>
                  <a:cubicBezTo>
                    <a:pt x="12" y="5"/>
                    <a:pt x="13" y="3"/>
                    <a:pt x="14" y="3"/>
                  </a:cubicBezTo>
                  <a:cubicBezTo>
                    <a:pt x="54" y="3"/>
                    <a:pt x="54" y="3"/>
                    <a:pt x="54" y="3"/>
                  </a:cubicBezTo>
                  <a:cubicBezTo>
                    <a:pt x="55" y="3"/>
                    <a:pt x="56" y="4"/>
                    <a:pt x="57" y="6"/>
                  </a:cubicBezTo>
                  <a:cubicBezTo>
                    <a:pt x="59" y="7"/>
                    <a:pt x="60" y="9"/>
                    <a:pt x="63" y="9"/>
                  </a:cubicBezTo>
                  <a:cubicBezTo>
                    <a:pt x="68" y="9"/>
                    <a:pt x="68" y="9"/>
                    <a:pt x="68" y="9"/>
                  </a:cubicBezTo>
                  <a:cubicBezTo>
                    <a:pt x="68" y="53"/>
                    <a:pt x="68" y="53"/>
                    <a:pt x="68" y="53"/>
                  </a:cubicBezTo>
                  <a:cubicBezTo>
                    <a:pt x="68" y="54"/>
                    <a:pt x="68" y="55"/>
                    <a:pt x="70" y="55"/>
                  </a:cubicBezTo>
                  <a:cubicBezTo>
                    <a:pt x="91" y="55"/>
                    <a:pt x="91" y="55"/>
                    <a:pt x="91" y="55"/>
                  </a:cubicBezTo>
                  <a:cubicBezTo>
                    <a:pt x="92" y="55"/>
                    <a:pt x="93" y="54"/>
                    <a:pt x="93" y="53"/>
                  </a:cubicBezTo>
                  <a:cubicBezTo>
                    <a:pt x="93" y="2"/>
                    <a:pt x="93" y="2"/>
                    <a:pt x="93" y="2"/>
                  </a:cubicBezTo>
                  <a:cubicBezTo>
                    <a:pt x="93" y="0"/>
                    <a:pt x="92" y="0"/>
                    <a:pt x="91" y="0"/>
                  </a:cubicBezTo>
                  <a:close/>
                  <a:moveTo>
                    <a:pt x="89" y="51"/>
                  </a:moveTo>
                  <a:cubicBezTo>
                    <a:pt x="71" y="51"/>
                    <a:pt x="71" y="51"/>
                    <a:pt x="71" y="51"/>
                  </a:cubicBezTo>
                  <a:cubicBezTo>
                    <a:pt x="71" y="3"/>
                    <a:pt x="71" y="3"/>
                    <a:pt x="71" y="3"/>
                  </a:cubicBezTo>
                  <a:cubicBezTo>
                    <a:pt x="89" y="3"/>
                    <a:pt x="89" y="3"/>
                    <a:pt x="89" y="3"/>
                  </a:cubicBezTo>
                  <a:lnTo>
                    <a:pt x="89" y="5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39" name="Freeform: Shape 38"/>
          <p:cNvSpPr/>
          <p:nvPr userDrawn="1"/>
        </p:nvSpPr>
        <p:spPr>
          <a:xfrm>
            <a:off x="-7221793" y="-4062259"/>
            <a:ext cx="26635588" cy="14982518"/>
          </a:xfrm>
          <a:custGeom>
            <a:avLst/>
            <a:gdLst>
              <a:gd name="connsiteX0" fmla="*/ 7221792 w 26635588"/>
              <a:gd name="connsiteY0" fmla="*/ 4062259 h 14982518"/>
              <a:gd name="connsiteX1" fmla="*/ 7221792 w 26635588"/>
              <a:gd name="connsiteY1" fmla="*/ 10920259 h 14982518"/>
              <a:gd name="connsiteX2" fmla="*/ 19413792 w 26635588"/>
              <a:gd name="connsiteY2" fmla="*/ 10920259 h 14982518"/>
              <a:gd name="connsiteX3" fmla="*/ 19413792 w 26635588"/>
              <a:gd name="connsiteY3" fmla="*/ 4062259 h 14982518"/>
              <a:gd name="connsiteX4" fmla="*/ 0 w 26635588"/>
              <a:gd name="connsiteY4" fmla="*/ 0 h 14982518"/>
              <a:gd name="connsiteX5" fmla="*/ 26635588 w 26635588"/>
              <a:gd name="connsiteY5" fmla="*/ 0 h 14982518"/>
              <a:gd name="connsiteX6" fmla="*/ 26635588 w 26635588"/>
              <a:gd name="connsiteY6" fmla="*/ 14982518 h 14982518"/>
              <a:gd name="connsiteX7" fmla="*/ 0 w 26635588"/>
              <a:gd name="connsiteY7" fmla="*/ 14982518 h 1498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5588" h="14982518">
                <a:moveTo>
                  <a:pt x="7221792" y="4062259"/>
                </a:moveTo>
                <a:lnTo>
                  <a:pt x="7221792" y="10920259"/>
                </a:lnTo>
                <a:lnTo>
                  <a:pt x="19413792" y="10920259"/>
                </a:lnTo>
                <a:lnTo>
                  <a:pt x="19413792" y="4062259"/>
                </a:lnTo>
                <a:close/>
                <a:moveTo>
                  <a:pt x="0" y="0"/>
                </a:moveTo>
                <a:lnTo>
                  <a:pt x="26635588" y="0"/>
                </a:lnTo>
                <a:lnTo>
                  <a:pt x="26635588" y="14982518"/>
                </a:lnTo>
                <a:lnTo>
                  <a:pt x="0" y="14982518"/>
                </a:lnTo>
                <a:close/>
              </a:path>
            </a:pathLst>
          </a:cu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Tree>
    <p:extLst>
      <p:ext uri="{BB962C8B-B14F-4D97-AF65-F5344CB8AC3E}">
        <p14:creationId xmlns:p14="http://schemas.microsoft.com/office/powerpoint/2010/main" val="400100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SCUSSION / Q&amp;A">
    <p:bg>
      <p:bgPr>
        <a:solidFill>
          <a:schemeClr val="accent2"/>
        </a:solidFill>
        <a:effectLst/>
      </p:bgPr>
    </p:bg>
    <p:spTree>
      <p:nvGrpSpPr>
        <p:cNvPr id="1" name=""/>
        <p:cNvGrpSpPr/>
        <p:nvPr/>
      </p:nvGrpSpPr>
      <p:grpSpPr>
        <a:xfrm>
          <a:off x="0" y="0"/>
          <a:ext cx="0" cy="0"/>
          <a:chOff x="0" y="0"/>
          <a:chExt cx="0" cy="0"/>
        </a:xfrm>
      </p:grpSpPr>
      <p:sp>
        <p:nvSpPr>
          <p:cNvPr id="35" name="Freeform: Shape 34"/>
          <p:cNvSpPr/>
          <p:nvPr userDrawn="1"/>
        </p:nvSpPr>
        <p:spPr>
          <a:xfrm>
            <a:off x="0" y="688658"/>
            <a:ext cx="9648190" cy="652462"/>
          </a:xfrm>
          <a:custGeom>
            <a:avLst/>
            <a:gdLst>
              <a:gd name="connsiteX0" fmla="*/ 0 w 9648190"/>
              <a:gd name="connsiteY0" fmla="*/ 0 h 652462"/>
              <a:gd name="connsiteX1" fmla="*/ 9321959 w 9648190"/>
              <a:gd name="connsiteY1" fmla="*/ 0 h 652462"/>
              <a:gd name="connsiteX2" fmla="*/ 9648190 w 9648190"/>
              <a:gd name="connsiteY2" fmla="*/ 326231 h 652462"/>
              <a:gd name="connsiteX3" fmla="*/ 9321959 w 9648190"/>
              <a:gd name="connsiteY3" fmla="*/ 652462 h 652462"/>
              <a:gd name="connsiteX4" fmla="*/ 0 w 9648190"/>
              <a:gd name="connsiteY4" fmla="*/ 65246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190" h="652462">
                <a:moveTo>
                  <a:pt x="0" y="0"/>
                </a:moveTo>
                <a:lnTo>
                  <a:pt x="9321959" y="0"/>
                </a:lnTo>
                <a:cubicBezTo>
                  <a:pt x="9502131" y="0"/>
                  <a:pt x="9648190" y="146059"/>
                  <a:pt x="9648190" y="326231"/>
                </a:cubicBezTo>
                <a:cubicBezTo>
                  <a:pt x="9648190" y="506403"/>
                  <a:pt x="9502131" y="652462"/>
                  <a:pt x="9321959" y="652462"/>
                </a:cubicBezTo>
                <a:lnTo>
                  <a:pt x="0" y="652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2" name="Title 1"/>
          <p:cNvSpPr>
            <a:spLocks noGrp="1"/>
          </p:cNvSpPr>
          <p:nvPr>
            <p:ph type="title" hasCustomPrompt="1"/>
          </p:nvPr>
        </p:nvSpPr>
        <p:spPr/>
        <p:txBody>
          <a:bodyPr/>
          <a:lstStyle>
            <a:lvl1pPr>
              <a:defRPr b="1" cap="all" baseline="0"/>
            </a:lvl1pPr>
          </a:lstStyle>
          <a:p>
            <a:r>
              <a:rPr lang="en-US" dirty="0"/>
              <a:t>Discussion or </a:t>
            </a:r>
            <a:r>
              <a:rPr lang="en-US" dirty="0" err="1"/>
              <a:t>q&amp;a</a:t>
            </a:r>
            <a:endParaRPr lang="en-US" dirty="0"/>
          </a:p>
        </p:txBody>
      </p:sp>
      <p:sp>
        <p:nvSpPr>
          <p:cNvPr id="4" name="Footer Placeholder 3"/>
          <p:cNvSpPr>
            <a:spLocks noGrp="1"/>
          </p:cNvSpPr>
          <p:nvPr>
            <p:ph type="ftr" sz="quarter" idx="11"/>
          </p:nvPr>
        </p:nvSpPr>
        <p:spPr/>
        <p:txBody>
          <a:bodyPr/>
          <a:lstStyle>
            <a:lvl1pPr algn="ctr">
              <a:defRPr>
                <a:solidFill>
                  <a:schemeClr val="bg1"/>
                </a:solidFill>
              </a:defRPr>
            </a:lvl1pPr>
          </a:lstStyle>
          <a:p>
            <a:r>
              <a:rPr lang="en-US" dirty="0"/>
              <a:t>Presentation Title</a:t>
            </a:r>
          </a:p>
        </p:txBody>
      </p:sp>
      <p:pic>
        <p:nvPicPr>
          <p:cNvPr id="6" name="Picture 5"/>
          <p:cNvPicPr>
            <a:picLocks noChangeAspect="1"/>
          </p:cNvPicPr>
          <p:nvPr userDrawn="1"/>
        </p:nvPicPr>
        <p:blipFill>
          <a:blip r:embed="rId2"/>
          <a:stretch>
            <a:fillRect/>
          </a:stretch>
        </p:blipFill>
        <p:spPr>
          <a:xfrm>
            <a:off x="91440" y="6025897"/>
            <a:ext cx="832104" cy="826031"/>
          </a:xfrm>
          <a:prstGeom prst="rect">
            <a:avLst/>
          </a:prstGeom>
        </p:spPr>
      </p:pic>
      <p:sp>
        <p:nvSpPr>
          <p:cNvPr id="8" name="Text Placeholder 7"/>
          <p:cNvSpPr>
            <a:spLocks noGrp="1"/>
          </p:cNvSpPr>
          <p:nvPr>
            <p:ph type="body" sz="quarter" idx="13"/>
          </p:nvPr>
        </p:nvSpPr>
        <p:spPr>
          <a:xfrm>
            <a:off x="314325" y="1726940"/>
            <a:ext cx="6784975" cy="4013460"/>
          </a:xfrm>
        </p:spPr>
        <p:txBody>
          <a:bodyPr/>
          <a:lstStyle>
            <a:lvl1pPr>
              <a:buClr>
                <a:schemeClr val="bg1"/>
              </a:buClr>
              <a:defRPr>
                <a:solidFill>
                  <a:schemeClr val="bg1"/>
                </a:solidFill>
              </a:defRPr>
            </a:lvl1pPr>
            <a:lvl2pPr marL="515938" indent="-228600">
              <a:buClr>
                <a:schemeClr val="bg1"/>
              </a:buClr>
              <a:buFont typeface="Arial" panose="020B0604020202020204" pitchFamily="34" charset="0"/>
              <a:buChar char="‒"/>
              <a:defRPr>
                <a:solidFill>
                  <a:schemeClr val="bg1"/>
                </a:solidFill>
              </a:defRPr>
            </a:lvl2pPr>
            <a:lvl3pPr marL="865188" indent="-236538">
              <a:buClr>
                <a:schemeClr val="bg1"/>
              </a:buClr>
              <a:buFont typeface="Arial" panose="020B0604020202020204" pitchFamily="34" charset="0"/>
              <a:buChar char="•"/>
              <a:defRPr>
                <a:solidFill>
                  <a:schemeClr val="bg1"/>
                </a:solidFill>
              </a:defRPr>
            </a:lvl3pPr>
            <a:lvl4pPr marL="1022350" indent="-285750">
              <a:buClr>
                <a:schemeClr val="bg1"/>
              </a:buClr>
              <a:buFont typeface="Arial" panose="020B0604020202020204" pitchFamily="34" charset="0"/>
              <a:buChar char="•"/>
              <a:defRPr>
                <a:solidFill>
                  <a:schemeClr val="bg1"/>
                </a:solidFill>
              </a:defRPr>
            </a:lvl4pPr>
            <a:lvl5pPr marL="1250950" indent="-285750">
              <a:buClr>
                <a:schemeClr val="bg1"/>
              </a:buClr>
              <a:buFont typeface="Arial" panose="020B0604020202020204" pitchFamily="34"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grpSp>
        <p:nvGrpSpPr>
          <p:cNvPr id="51" name="Group 50"/>
          <p:cNvGrpSpPr/>
          <p:nvPr userDrawn="1"/>
        </p:nvGrpSpPr>
        <p:grpSpPr>
          <a:xfrm>
            <a:off x="7674958" y="2042870"/>
            <a:ext cx="3978655" cy="3204770"/>
            <a:chOff x="12853988" y="-457200"/>
            <a:chExt cx="5435600" cy="4378326"/>
          </a:xfrm>
        </p:grpSpPr>
        <p:sp>
          <p:nvSpPr>
            <p:cNvPr id="37" name="Freeform 117"/>
            <p:cNvSpPr>
              <a:spLocks/>
            </p:cNvSpPr>
            <p:nvPr userDrawn="1"/>
          </p:nvSpPr>
          <p:spPr bwMode="auto">
            <a:xfrm>
              <a:off x="13617575" y="1901825"/>
              <a:ext cx="608013" cy="827088"/>
            </a:xfrm>
            <a:custGeom>
              <a:avLst/>
              <a:gdLst>
                <a:gd name="T0" fmla="*/ 69 w 143"/>
                <a:gd name="T1" fmla="*/ 195 h 195"/>
                <a:gd name="T2" fmla="*/ 69 w 143"/>
                <a:gd name="T3" fmla="*/ 175 h 195"/>
                <a:gd name="T4" fmla="*/ 96 w 143"/>
                <a:gd name="T5" fmla="*/ 137 h 195"/>
                <a:gd name="T6" fmla="*/ 142 w 143"/>
                <a:gd name="T7" fmla="*/ 69 h 195"/>
                <a:gd name="T8" fmla="*/ 71 w 143"/>
                <a:gd name="T9" fmla="*/ 0 h 195"/>
                <a:gd name="T10" fmla="*/ 16 w 143"/>
                <a:gd name="T11" fmla="*/ 23 h 195"/>
                <a:gd name="T12" fmla="*/ 0 w 143"/>
                <a:gd name="T13" fmla="*/ 49 h 195"/>
              </a:gdLst>
              <a:ahLst/>
              <a:cxnLst>
                <a:cxn ang="0">
                  <a:pos x="T0" y="T1"/>
                </a:cxn>
                <a:cxn ang="0">
                  <a:pos x="T2" y="T3"/>
                </a:cxn>
                <a:cxn ang="0">
                  <a:pos x="T4" y="T5"/>
                </a:cxn>
                <a:cxn ang="0">
                  <a:pos x="T6" y="T7"/>
                </a:cxn>
                <a:cxn ang="0">
                  <a:pos x="T8" y="T9"/>
                </a:cxn>
                <a:cxn ang="0">
                  <a:pos x="T10" y="T11"/>
                </a:cxn>
                <a:cxn ang="0">
                  <a:pos x="T12" y="T13"/>
                </a:cxn>
              </a:cxnLst>
              <a:rect l="0" t="0" r="r" b="b"/>
              <a:pathLst>
                <a:path w="143" h="195">
                  <a:moveTo>
                    <a:pt x="69" y="195"/>
                  </a:moveTo>
                  <a:cubicBezTo>
                    <a:pt x="69" y="175"/>
                    <a:pt x="69" y="175"/>
                    <a:pt x="69" y="175"/>
                  </a:cubicBezTo>
                  <a:cubicBezTo>
                    <a:pt x="69" y="158"/>
                    <a:pt x="80" y="143"/>
                    <a:pt x="96" y="137"/>
                  </a:cubicBezTo>
                  <a:cubicBezTo>
                    <a:pt x="124" y="126"/>
                    <a:pt x="143" y="100"/>
                    <a:pt x="142" y="69"/>
                  </a:cubicBezTo>
                  <a:cubicBezTo>
                    <a:pt x="141" y="32"/>
                    <a:pt x="109" y="1"/>
                    <a:pt x="71" y="0"/>
                  </a:cubicBezTo>
                  <a:cubicBezTo>
                    <a:pt x="49" y="0"/>
                    <a:pt x="29" y="8"/>
                    <a:pt x="16" y="23"/>
                  </a:cubicBezTo>
                  <a:cubicBezTo>
                    <a:pt x="9" y="30"/>
                    <a:pt x="3" y="39"/>
                    <a:pt x="0" y="49"/>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8" name="Line 118"/>
            <p:cNvSpPr>
              <a:spLocks noChangeShapeType="1"/>
            </p:cNvSpPr>
            <p:nvPr userDrawn="1"/>
          </p:nvSpPr>
          <p:spPr bwMode="auto">
            <a:xfrm flipV="1">
              <a:off x="13911263" y="2952750"/>
              <a:ext cx="0" cy="635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0" name="Freeform 119"/>
            <p:cNvSpPr>
              <a:spLocks/>
            </p:cNvSpPr>
            <p:nvPr userDrawn="1"/>
          </p:nvSpPr>
          <p:spPr bwMode="auto">
            <a:xfrm>
              <a:off x="12853988" y="1450975"/>
              <a:ext cx="2203450" cy="2470151"/>
            </a:xfrm>
            <a:custGeom>
              <a:avLst/>
              <a:gdLst>
                <a:gd name="T0" fmla="*/ 338 w 519"/>
                <a:gd name="T1" fmla="*/ 0 h 582"/>
                <a:gd name="T2" fmla="*/ 82 w 519"/>
                <a:gd name="T3" fmla="*/ 0 h 582"/>
                <a:gd name="T4" fmla="*/ 0 w 519"/>
                <a:gd name="T5" fmla="*/ 82 h 582"/>
                <a:gd name="T6" fmla="*/ 0 w 519"/>
                <a:gd name="T7" fmla="*/ 369 h 582"/>
                <a:gd name="T8" fmla="*/ 82 w 519"/>
                <a:gd name="T9" fmla="*/ 451 h 582"/>
                <a:gd name="T10" fmla="*/ 134 w 519"/>
                <a:gd name="T11" fmla="*/ 451 h 582"/>
                <a:gd name="T12" fmla="*/ 144 w 519"/>
                <a:gd name="T13" fmla="*/ 461 h 582"/>
                <a:gd name="T14" fmla="*/ 144 w 519"/>
                <a:gd name="T15" fmla="*/ 568 h 582"/>
                <a:gd name="T16" fmla="*/ 161 w 519"/>
                <a:gd name="T17" fmla="*/ 575 h 582"/>
                <a:gd name="T18" fmla="*/ 282 w 519"/>
                <a:gd name="T19" fmla="*/ 454 h 582"/>
                <a:gd name="T20" fmla="*/ 289 w 519"/>
                <a:gd name="T21" fmla="*/ 451 h 582"/>
                <a:gd name="T22" fmla="*/ 437 w 519"/>
                <a:gd name="T23" fmla="*/ 451 h 582"/>
                <a:gd name="T24" fmla="*/ 519 w 519"/>
                <a:gd name="T25" fmla="*/ 37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82">
                  <a:moveTo>
                    <a:pt x="338" y="0"/>
                  </a:moveTo>
                  <a:cubicBezTo>
                    <a:pt x="82" y="0"/>
                    <a:pt x="82" y="0"/>
                    <a:pt x="82" y="0"/>
                  </a:cubicBezTo>
                  <a:cubicBezTo>
                    <a:pt x="37" y="0"/>
                    <a:pt x="0" y="37"/>
                    <a:pt x="0" y="82"/>
                  </a:cubicBezTo>
                  <a:cubicBezTo>
                    <a:pt x="0" y="369"/>
                    <a:pt x="0" y="369"/>
                    <a:pt x="0" y="369"/>
                  </a:cubicBezTo>
                  <a:cubicBezTo>
                    <a:pt x="0" y="415"/>
                    <a:pt x="37" y="451"/>
                    <a:pt x="82" y="451"/>
                  </a:cubicBezTo>
                  <a:cubicBezTo>
                    <a:pt x="134" y="451"/>
                    <a:pt x="134" y="451"/>
                    <a:pt x="134" y="451"/>
                  </a:cubicBezTo>
                  <a:cubicBezTo>
                    <a:pt x="140" y="451"/>
                    <a:pt x="144" y="456"/>
                    <a:pt x="144" y="461"/>
                  </a:cubicBezTo>
                  <a:cubicBezTo>
                    <a:pt x="144" y="568"/>
                    <a:pt x="144" y="568"/>
                    <a:pt x="144" y="568"/>
                  </a:cubicBezTo>
                  <a:cubicBezTo>
                    <a:pt x="144" y="577"/>
                    <a:pt x="155" y="582"/>
                    <a:pt x="161" y="575"/>
                  </a:cubicBezTo>
                  <a:cubicBezTo>
                    <a:pt x="282" y="454"/>
                    <a:pt x="282" y="454"/>
                    <a:pt x="282" y="454"/>
                  </a:cubicBezTo>
                  <a:cubicBezTo>
                    <a:pt x="284" y="452"/>
                    <a:pt x="287" y="451"/>
                    <a:pt x="289" y="451"/>
                  </a:cubicBezTo>
                  <a:cubicBezTo>
                    <a:pt x="437" y="451"/>
                    <a:pt x="437" y="451"/>
                    <a:pt x="437" y="451"/>
                  </a:cubicBezTo>
                  <a:cubicBezTo>
                    <a:pt x="480" y="451"/>
                    <a:pt x="516" y="418"/>
                    <a:pt x="519" y="375"/>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1" name="Freeform 120"/>
            <p:cNvSpPr>
              <a:spLocks/>
            </p:cNvSpPr>
            <p:nvPr userDrawn="1"/>
          </p:nvSpPr>
          <p:spPr bwMode="auto">
            <a:xfrm>
              <a:off x="14254163" y="-457200"/>
              <a:ext cx="1219200" cy="860425"/>
            </a:xfrm>
            <a:custGeom>
              <a:avLst/>
              <a:gdLst>
                <a:gd name="T0" fmla="*/ 0 w 287"/>
                <a:gd name="T1" fmla="*/ 203 h 203"/>
                <a:gd name="T2" fmla="*/ 204 w 287"/>
                <a:gd name="T3" fmla="*/ 0 h 203"/>
                <a:gd name="T4" fmla="*/ 287 w 287"/>
                <a:gd name="T5" fmla="*/ 0 h 203"/>
              </a:gdLst>
              <a:ahLst/>
              <a:cxnLst>
                <a:cxn ang="0">
                  <a:pos x="T0" y="T1"/>
                </a:cxn>
                <a:cxn ang="0">
                  <a:pos x="T2" y="T3"/>
                </a:cxn>
                <a:cxn ang="0">
                  <a:pos x="T4" y="T5"/>
                </a:cxn>
              </a:cxnLst>
              <a:rect l="0" t="0" r="r" b="b"/>
              <a:pathLst>
                <a:path w="287" h="203">
                  <a:moveTo>
                    <a:pt x="0" y="203"/>
                  </a:moveTo>
                  <a:cubicBezTo>
                    <a:pt x="0" y="91"/>
                    <a:pt x="91" y="0"/>
                    <a:pt x="204" y="0"/>
                  </a:cubicBezTo>
                  <a:cubicBezTo>
                    <a:pt x="287" y="0"/>
                    <a:pt x="287" y="0"/>
                    <a:pt x="287" y="0"/>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2" name="Freeform 121"/>
            <p:cNvSpPr>
              <a:spLocks/>
            </p:cNvSpPr>
            <p:nvPr userDrawn="1"/>
          </p:nvSpPr>
          <p:spPr bwMode="auto">
            <a:xfrm>
              <a:off x="17405350" y="2211388"/>
              <a:ext cx="884238" cy="865188"/>
            </a:xfrm>
            <a:custGeom>
              <a:avLst/>
              <a:gdLst>
                <a:gd name="T0" fmla="*/ 208 w 208"/>
                <a:gd name="T1" fmla="*/ 0 h 204"/>
                <a:gd name="T2" fmla="*/ 4 w 208"/>
                <a:gd name="T3" fmla="*/ 204 h 204"/>
                <a:gd name="T4" fmla="*/ 0 w 208"/>
                <a:gd name="T5" fmla="*/ 204 h 204"/>
              </a:gdLst>
              <a:ahLst/>
              <a:cxnLst>
                <a:cxn ang="0">
                  <a:pos x="T0" y="T1"/>
                </a:cxn>
                <a:cxn ang="0">
                  <a:pos x="T2" y="T3"/>
                </a:cxn>
                <a:cxn ang="0">
                  <a:pos x="T4" y="T5"/>
                </a:cxn>
              </a:cxnLst>
              <a:rect l="0" t="0" r="r" b="b"/>
              <a:pathLst>
                <a:path w="208" h="204">
                  <a:moveTo>
                    <a:pt x="208" y="0"/>
                  </a:moveTo>
                  <a:cubicBezTo>
                    <a:pt x="208" y="112"/>
                    <a:pt x="117" y="204"/>
                    <a:pt x="4" y="204"/>
                  </a:cubicBezTo>
                  <a:cubicBezTo>
                    <a:pt x="0" y="204"/>
                    <a:pt x="0" y="204"/>
                    <a:pt x="0" y="204"/>
                  </a:cubicBezTo>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3" name="Freeform 122"/>
            <p:cNvSpPr>
              <a:spLocks/>
            </p:cNvSpPr>
            <p:nvPr userDrawn="1"/>
          </p:nvSpPr>
          <p:spPr bwMode="auto">
            <a:xfrm>
              <a:off x="14573250" y="-139700"/>
              <a:ext cx="3397250" cy="3759201"/>
            </a:xfrm>
            <a:custGeom>
              <a:avLst/>
              <a:gdLst>
                <a:gd name="T0" fmla="*/ 671 w 800"/>
                <a:gd name="T1" fmla="*/ 0 h 886"/>
                <a:gd name="T2" fmla="*/ 539 w 800"/>
                <a:gd name="T3" fmla="*/ 0 h 886"/>
                <a:gd name="T4" fmla="*/ 280 w 800"/>
                <a:gd name="T5" fmla="*/ 0 h 886"/>
                <a:gd name="T6" fmla="*/ 129 w 800"/>
                <a:gd name="T7" fmla="*/ 0 h 886"/>
                <a:gd name="T8" fmla="*/ 0 w 800"/>
                <a:gd name="T9" fmla="*/ 128 h 886"/>
                <a:gd name="T10" fmla="*/ 0 w 800"/>
                <a:gd name="T11" fmla="*/ 554 h 886"/>
                <a:gd name="T12" fmla="*/ 129 w 800"/>
                <a:gd name="T13" fmla="*/ 683 h 886"/>
                <a:gd name="T14" fmla="*/ 365 w 800"/>
                <a:gd name="T15" fmla="*/ 683 h 886"/>
                <a:gd name="T16" fmla="*/ 376 w 800"/>
                <a:gd name="T17" fmla="*/ 687 h 886"/>
                <a:gd name="T18" fmla="*/ 565 w 800"/>
                <a:gd name="T19" fmla="*/ 877 h 886"/>
                <a:gd name="T20" fmla="*/ 592 w 800"/>
                <a:gd name="T21" fmla="*/ 866 h 886"/>
                <a:gd name="T22" fmla="*/ 592 w 800"/>
                <a:gd name="T23" fmla="*/ 698 h 886"/>
                <a:gd name="T24" fmla="*/ 608 w 800"/>
                <a:gd name="T25" fmla="*/ 683 h 886"/>
                <a:gd name="T26" fmla="*/ 671 w 800"/>
                <a:gd name="T27" fmla="*/ 683 h 886"/>
                <a:gd name="T28" fmla="*/ 800 w 800"/>
                <a:gd name="T29" fmla="*/ 554 h 886"/>
                <a:gd name="T30" fmla="*/ 800 w 800"/>
                <a:gd name="T31" fmla="*/ 128 h 886"/>
                <a:gd name="T32" fmla="*/ 671 w 800"/>
                <a:gd name="T33" fmla="*/ 0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0" h="886">
                  <a:moveTo>
                    <a:pt x="671" y="0"/>
                  </a:moveTo>
                  <a:cubicBezTo>
                    <a:pt x="539" y="0"/>
                    <a:pt x="539" y="0"/>
                    <a:pt x="539" y="0"/>
                  </a:cubicBezTo>
                  <a:cubicBezTo>
                    <a:pt x="280" y="0"/>
                    <a:pt x="280" y="0"/>
                    <a:pt x="280" y="0"/>
                  </a:cubicBezTo>
                  <a:cubicBezTo>
                    <a:pt x="129" y="0"/>
                    <a:pt x="129" y="0"/>
                    <a:pt x="129" y="0"/>
                  </a:cubicBezTo>
                  <a:cubicBezTo>
                    <a:pt x="58" y="0"/>
                    <a:pt x="0" y="58"/>
                    <a:pt x="0" y="128"/>
                  </a:cubicBezTo>
                  <a:cubicBezTo>
                    <a:pt x="0" y="554"/>
                    <a:pt x="0" y="554"/>
                    <a:pt x="0" y="554"/>
                  </a:cubicBezTo>
                  <a:cubicBezTo>
                    <a:pt x="0" y="625"/>
                    <a:pt x="58" y="683"/>
                    <a:pt x="129" y="683"/>
                  </a:cubicBezTo>
                  <a:cubicBezTo>
                    <a:pt x="365" y="683"/>
                    <a:pt x="365" y="683"/>
                    <a:pt x="365" y="683"/>
                  </a:cubicBezTo>
                  <a:cubicBezTo>
                    <a:pt x="369" y="683"/>
                    <a:pt x="373" y="684"/>
                    <a:pt x="376" y="687"/>
                  </a:cubicBezTo>
                  <a:cubicBezTo>
                    <a:pt x="565" y="877"/>
                    <a:pt x="565" y="877"/>
                    <a:pt x="565" y="877"/>
                  </a:cubicBezTo>
                  <a:cubicBezTo>
                    <a:pt x="575" y="886"/>
                    <a:pt x="592" y="879"/>
                    <a:pt x="592" y="866"/>
                  </a:cubicBezTo>
                  <a:cubicBezTo>
                    <a:pt x="592" y="698"/>
                    <a:pt x="592" y="698"/>
                    <a:pt x="592" y="698"/>
                  </a:cubicBezTo>
                  <a:cubicBezTo>
                    <a:pt x="592" y="690"/>
                    <a:pt x="599" y="683"/>
                    <a:pt x="608" y="683"/>
                  </a:cubicBezTo>
                  <a:cubicBezTo>
                    <a:pt x="671" y="683"/>
                    <a:pt x="671" y="683"/>
                    <a:pt x="671" y="683"/>
                  </a:cubicBezTo>
                  <a:cubicBezTo>
                    <a:pt x="742" y="683"/>
                    <a:pt x="800" y="625"/>
                    <a:pt x="800" y="554"/>
                  </a:cubicBezTo>
                  <a:cubicBezTo>
                    <a:pt x="800" y="128"/>
                    <a:pt x="800" y="128"/>
                    <a:pt x="800" y="128"/>
                  </a:cubicBezTo>
                  <a:cubicBezTo>
                    <a:pt x="800" y="58"/>
                    <a:pt x="742" y="0"/>
                    <a:pt x="671" y="0"/>
                  </a:cubicBezTo>
                  <a:close/>
                </a:path>
              </a:pathLst>
            </a:custGeom>
            <a:noFill/>
            <a:ln w="762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4" name="Line 123"/>
            <p:cNvSpPr>
              <a:spLocks noChangeShapeType="1"/>
            </p:cNvSpPr>
            <p:nvPr userDrawn="1"/>
          </p:nvSpPr>
          <p:spPr bwMode="auto">
            <a:xfrm>
              <a:off x="16200438" y="73818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5" name="Line 124"/>
            <p:cNvSpPr>
              <a:spLocks noChangeShapeType="1"/>
            </p:cNvSpPr>
            <p:nvPr userDrawn="1"/>
          </p:nvSpPr>
          <p:spPr bwMode="auto">
            <a:xfrm>
              <a:off x="15605125" y="73818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6" name="Line 125"/>
            <p:cNvSpPr>
              <a:spLocks noChangeShapeType="1"/>
            </p:cNvSpPr>
            <p:nvPr userDrawn="1"/>
          </p:nvSpPr>
          <p:spPr bwMode="auto">
            <a:xfrm>
              <a:off x="16200438" y="1204912"/>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7" name="Line 126"/>
            <p:cNvSpPr>
              <a:spLocks noChangeShapeType="1"/>
            </p:cNvSpPr>
            <p:nvPr userDrawn="1"/>
          </p:nvSpPr>
          <p:spPr bwMode="auto">
            <a:xfrm>
              <a:off x="15605125" y="1204912"/>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8" name="Line 127"/>
            <p:cNvSpPr>
              <a:spLocks noChangeShapeType="1"/>
            </p:cNvSpPr>
            <p:nvPr userDrawn="1"/>
          </p:nvSpPr>
          <p:spPr bwMode="auto">
            <a:xfrm>
              <a:off x="16200438" y="1671637"/>
              <a:ext cx="79851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49" name="Line 128"/>
            <p:cNvSpPr>
              <a:spLocks noChangeShapeType="1"/>
            </p:cNvSpPr>
            <p:nvPr userDrawn="1"/>
          </p:nvSpPr>
          <p:spPr bwMode="auto">
            <a:xfrm>
              <a:off x="15605125" y="1671637"/>
              <a:ext cx="144463" cy="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50" name="Line 129"/>
            <p:cNvSpPr>
              <a:spLocks noChangeShapeType="1"/>
            </p:cNvSpPr>
            <p:nvPr userDrawn="1"/>
          </p:nvSpPr>
          <p:spPr bwMode="auto">
            <a:xfrm>
              <a:off x="18289588" y="2185988"/>
              <a:ext cx="0" cy="25400"/>
            </a:xfrm>
            <a:prstGeom prst="line">
              <a:avLst/>
            </a:prstGeom>
            <a:noFill/>
            <a:ln w="762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
        <p:nvSpPr>
          <p:cNvPr id="52" name="Slide Number Placeholder 4"/>
          <p:cNvSpPr>
            <a:spLocks noGrp="1"/>
          </p:cNvSpPr>
          <p:nvPr>
            <p:ph type="sldNum" sz="quarter" idx="12"/>
          </p:nvPr>
        </p:nvSpPr>
        <p:spPr>
          <a:xfrm>
            <a:off x="11465859" y="6356350"/>
            <a:ext cx="407054" cy="198812"/>
          </a:xfrm>
        </p:spPr>
        <p:txBody>
          <a:bodyPr/>
          <a:lstStyle>
            <a:lvl1pPr>
              <a:defRPr>
                <a:solidFill>
                  <a:schemeClr val="bg1"/>
                </a:solidFill>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152725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1"/>
        </a:solidFill>
        <a:effectLst/>
      </p:bgPr>
    </p:bg>
    <p:spTree>
      <p:nvGrpSpPr>
        <p:cNvPr id="1" name=""/>
        <p:cNvGrpSpPr/>
        <p:nvPr/>
      </p:nvGrpSpPr>
      <p:grpSpPr>
        <a:xfrm>
          <a:off x="0" y="0"/>
          <a:ext cx="0" cy="0"/>
          <a:chOff x="0" y="0"/>
          <a:chExt cx="0" cy="0"/>
        </a:xfrm>
      </p:grpSpPr>
      <p:sp>
        <p:nvSpPr>
          <p:cNvPr id="7" name="Media Placeholder 6"/>
          <p:cNvSpPr>
            <a:spLocks noGrp="1"/>
          </p:cNvSpPr>
          <p:nvPr>
            <p:ph type="media" sz="quarter" idx="10" hasCustomPrompt="1"/>
          </p:nvPr>
        </p:nvSpPr>
        <p:spPr>
          <a:xfrm>
            <a:off x="1545274" y="788867"/>
            <a:ext cx="9101450" cy="5119566"/>
          </a:xfrm>
          <a:solidFill>
            <a:schemeClr val="tx1"/>
          </a:solidFill>
          <a:ln w="53975" cap="sq">
            <a:noFill/>
            <a:miter lim="800000"/>
          </a:ln>
        </p:spPr>
        <p:txBody>
          <a:bodyPr lIns="0" tIns="1097280"/>
          <a:lstStyle>
            <a:lvl1pPr marL="0" indent="0" algn="ctr">
              <a:buNone/>
              <a:defRPr>
                <a:solidFill>
                  <a:schemeClr val="bg1"/>
                </a:solidFill>
              </a:defRPr>
            </a:lvl1pPr>
          </a:lstStyle>
          <a:p>
            <a:r>
              <a:rPr lang="en-US" dirty="0"/>
              <a:t>CLICK TO INSERT YOUR VIDEO</a:t>
            </a:r>
          </a:p>
        </p:txBody>
      </p:sp>
      <p:sp>
        <p:nvSpPr>
          <p:cNvPr id="14" name="Title 13"/>
          <p:cNvSpPr>
            <a:spLocks noGrp="1"/>
          </p:cNvSpPr>
          <p:nvPr>
            <p:ph type="title" hasCustomPrompt="1"/>
          </p:nvPr>
        </p:nvSpPr>
        <p:spPr>
          <a:xfrm>
            <a:off x="0" y="6025662"/>
            <a:ext cx="11113112" cy="463270"/>
          </a:xfrm>
          <a:custGeom>
            <a:avLst/>
            <a:gdLst>
              <a:gd name="connsiteX0" fmla="*/ 0 w 11113112"/>
              <a:gd name="connsiteY0" fmla="*/ 0 h 463270"/>
              <a:gd name="connsiteX1" fmla="*/ 10881477 w 11113112"/>
              <a:gd name="connsiteY1" fmla="*/ 0 h 463270"/>
              <a:gd name="connsiteX2" fmla="*/ 11113112 w 11113112"/>
              <a:gd name="connsiteY2" fmla="*/ 231635 h 463270"/>
              <a:gd name="connsiteX3" fmla="*/ 11113111 w 11113112"/>
              <a:gd name="connsiteY3" fmla="*/ 231635 h 463270"/>
              <a:gd name="connsiteX4" fmla="*/ 10881476 w 11113112"/>
              <a:gd name="connsiteY4" fmla="*/ 463270 h 463270"/>
              <a:gd name="connsiteX5" fmla="*/ 0 w 11113112"/>
              <a:gd name="connsiteY5" fmla="*/ 463269 h 46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3112" h="463270">
                <a:moveTo>
                  <a:pt x="0" y="0"/>
                </a:moveTo>
                <a:lnTo>
                  <a:pt x="10881477" y="0"/>
                </a:lnTo>
                <a:cubicBezTo>
                  <a:pt x="11009405" y="0"/>
                  <a:pt x="11113112" y="103707"/>
                  <a:pt x="11113112" y="231635"/>
                </a:cubicBezTo>
                <a:lnTo>
                  <a:pt x="11113111" y="231635"/>
                </a:lnTo>
                <a:cubicBezTo>
                  <a:pt x="11113111" y="359563"/>
                  <a:pt x="11009404" y="463270"/>
                  <a:pt x="10881476" y="463270"/>
                </a:cubicBezTo>
                <a:lnTo>
                  <a:pt x="0" y="463269"/>
                </a:lnTo>
                <a:close/>
              </a:path>
            </a:pathLst>
          </a:custGeom>
          <a:solidFill>
            <a:schemeClr val="accent3"/>
          </a:solidFill>
        </p:spPr>
        <p:txBody>
          <a:bodyPr wrap="square" lIns="365760" anchor="ctr">
            <a:noAutofit/>
          </a:bodyPr>
          <a:lstStyle>
            <a:lvl1pPr>
              <a:defRPr sz="2000" b="1">
                <a:solidFill>
                  <a:schemeClr val="bg1"/>
                </a:solidFill>
              </a:defRPr>
            </a:lvl1pPr>
          </a:lstStyle>
          <a:p>
            <a:r>
              <a:rPr lang="en-US" dirty="0"/>
              <a:t>This layout is for video. Click to add a title or video caption</a:t>
            </a:r>
          </a:p>
        </p:txBody>
      </p:sp>
    </p:spTree>
    <p:extLst>
      <p:ext uri="{BB962C8B-B14F-4D97-AF65-F5344CB8AC3E}">
        <p14:creationId xmlns:p14="http://schemas.microsoft.com/office/powerpoint/2010/main" val="241921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4"/>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5"/>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6">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7">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8"/>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9"/>
          <a:stretch>
            <a:fillRect/>
          </a:stretch>
        </p:blipFill>
        <p:spPr>
          <a:xfrm>
            <a:off x="5157165" y="3232152"/>
            <a:ext cx="849311" cy="849311"/>
          </a:xfrm>
          <a:prstGeom prst="rect">
            <a:avLst/>
          </a:prstGeom>
        </p:spPr>
      </p:pic>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5"/>
          <a:stretch>
            <a:fillRect/>
          </a:stretch>
        </p:blipFill>
        <p:spPr>
          <a:xfrm>
            <a:off x="7120516" y="5175477"/>
            <a:ext cx="854075" cy="854075"/>
          </a:xfrm>
          <a:prstGeom prst="rect">
            <a:avLst/>
          </a:prstGeom>
        </p:spPr>
      </p:pic>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0"/>
          <a:stretch>
            <a:fillRect/>
          </a:stretch>
        </p:blipFill>
        <p:spPr>
          <a:xfrm>
            <a:off x="-137160" y="-137160"/>
            <a:ext cx="3921125" cy="1783080"/>
          </a:xfrm>
          <a:prstGeom prst="rect">
            <a:avLst/>
          </a:prstGeom>
        </p:spPr>
      </p:pic>
      <p:sp>
        <p:nvSpPr>
          <p:cNvPr id="17" name="Text Placeholder 12"/>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cap="none" baseline="0">
                <a:solidFill>
                  <a:schemeClr val="bg1"/>
                </a:solidFill>
              </a:defRPr>
            </a:lvl1pPr>
            <a:lvl2pPr marL="7938" indent="0">
              <a:spcBef>
                <a:spcPts val="0"/>
              </a:spcBef>
              <a:buNone/>
              <a:tabLst/>
              <a:defRPr sz="1800" cap="none" baseline="0">
                <a:solidFill>
                  <a:schemeClr val="bg1"/>
                </a:solidFill>
              </a:defRPr>
            </a:lvl2pPr>
            <a:lvl3pPr marL="177800" indent="-177800">
              <a:tabLst/>
              <a:defRPr sz="1400"/>
            </a:lvl3pPr>
            <a:lvl4pPr marL="517525" indent="-250825">
              <a:tabLst/>
              <a:defRPr sz="1400"/>
            </a:lvl4pPr>
            <a:lvl5pPr marL="742950" indent="-209550">
              <a:tabLst/>
              <a:defRPr sz="1400"/>
            </a:lvl5pPr>
          </a:lstStyle>
          <a:p>
            <a:pPr lvl="0"/>
            <a:r>
              <a:rPr lang="en-US" dirty="0"/>
              <a:t>PRESENTER NAME</a:t>
            </a:r>
          </a:p>
          <a:p>
            <a:pPr lvl="1"/>
            <a:r>
              <a:rPr lang="en-US" dirty="0"/>
              <a:t>Second level</a:t>
            </a:r>
          </a:p>
        </p:txBody>
      </p:sp>
    </p:spTree>
    <p:extLst>
      <p:ext uri="{BB962C8B-B14F-4D97-AF65-F5344CB8AC3E}">
        <p14:creationId xmlns:p14="http://schemas.microsoft.com/office/powerpoint/2010/main" val="3719452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lvl1pPr>
              <a:defRPr/>
            </a:lvl1pPr>
          </a:lstStyle>
          <a:p>
            <a:r>
              <a:rPr lang="en-US" dirty="0"/>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042132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defRPr sz="4000" b="1">
                <a:solidFill>
                  <a:schemeClr val="accent1"/>
                </a:solidFill>
              </a:defRPr>
            </a:lvl1pPr>
          </a:lstStyle>
          <a:p>
            <a:r>
              <a:rPr lang="en-US" dirty="0"/>
              <a:t>Click to edit Master title style</a:t>
            </a:r>
          </a:p>
        </p:txBody>
      </p:sp>
      <p:sp>
        <p:nvSpPr>
          <p:cNvPr id="34" name="Content Placeholder 2"/>
          <p:cNvSpPr>
            <a:spLocks noGrp="1"/>
          </p:cNvSpPr>
          <p:nvPr>
            <p:ph idx="1"/>
          </p:nvPr>
        </p:nvSpPr>
        <p:spPr>
          <a:xfrm>
            <a:off x="838200" y="1597025"/>
            <a:ext cx="10515600" cy="4351339"/>
          </a:xfrm>
        </p:spPr>
        <p:txBody>
          <a:bodyPr>
            <a:normAutofit/>
          </a:bodyPr>
          <a:lstStyle>
            <a:lvl1pPr marL="571500" indent="-571500">
              <a:buFont typeface="Arial" panose="020B0604020202020204" pitchFamily="34" charset="0"/>
              <a:buChar char="•"/>
              <a:defRPr sz="3600">
                <a:solidFill>
                  <a:schemeClr val="tx1"/>
                </a:solidFill>
                <a:latin typeface="Agrandir Narrow" panose="00000506000000000000" pitchFamily="50" charset="0"/>
              </a:defRPr>
            </a:lvl1pPr>
            <a:lvl2pPr marL="800100" indent="-571500">
              <a:buClr>
                <a:srgbClr val="0070C0"/>
              </a:buClr>
              <a:buFont typeface="Arial" panose="020B0604020202020204" pitchFamily="34" charset="0"/>
              <a:buChar char="•"/>
              <a:defRPr sz="3600">
                <a:solidFill>
                  <a:schemeClr val="tx1"/>
                </a:solidFill>
                <a:latin typeface="Agrandir Narrow" panose="00000506000000000000" pitchFamily="50" charset="0"/>
              </a:defRPr>
            </a:lvl2pPr>
            <a:lvl3pPr marL="1028700" indent="-571500">
              <a:buClr>
                <a:srgbClr val="0070C0"/>
              </a:buClr>
              <a:buFont typeface="Arial" panose="020B0604020202020204" pitchFamily="34" charset="0"/>
              <a:buChar char="•"/>
              <a:defRPr sz="3600">
                <a:solidFill>
                  <a:schemeClr val="tx1"/>
                </a:solidFill>
                <a:latin typeface="Agrandir Narrow" panose="00000506000000000000" pitchFamily="50" charset="0"/>
              </a:defRPr>
            </a:lvl3pPr>
            <a:lvl4pPr marL="1308100" indent="-571500">
              <a:buClr>
                <a:srgbClr val="0070C0"/>
              </a:buClr>
              <a:buFont typeface="Arial" panose="020B0604020202020204" pitchFamily="34" charset="0"/>
              <a:buChar char="•"/>
              <a:defRPr sz="3600">
                <a:solidFill>
                  <a:schemeClr val="tx1"/>
                </a:solidFill>
                <a:latin typeface="Agrandir Narrow" panose="00000506000000000000" pitchFamily="50" charset="0"/>
              </a:defRPr>
            </a:lvl4pPr>
            <a:lvl5pPr marL="1536700" indent="-571500">
              <a:buClr>
                <a:srgbClr val="0070C0"/>
              </a:buClr>
              <a:buFont typeface="Arial" panose="020B0604020202020204" pitchFamily="34" charset="0"/>
              <a:buChar char="•"/>
              <a:defRPr sz="3600">
                <a:solidFill>
                  <a:schemeClr val="tx1"/>
                </a:solidFill>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8F9FF6FE-E4F5-493D-934C-125D68E57F0A}"/>
              </a:ext>
            </a:extLst>
          </p:cNvPr>
          <p:cNvSpPr>
            <a:spLocks noGrp="1"/>
          </p:cNvSpPr>
          <p:nvPr>
            <p:ph type="ftr" sz="quarter" idx="3"/>
          </p:nvPr>
        </p:nvSpPr>
        <p:spPr>
          <a:xfrm>
            <a:off x="4563533" y="6451139"/>
            <a:ext cx="3727449" cy="265083"/>
          </a:xfrm>
        </p:spPr>
        <p:txBody>
          <a:bodyPr anchor="ctr"/>
          <a:lstStyle>
            <a:lvl1pPr>
              <a:defRPr>
                <a:latin typeface="Agrandir Narrow" panose="00000506000000000000" pitchFamily="50" charset="0"/>
              </a:defRPr>
            </a:lvl1pPr>
          </a:lstStyle>
          <a:p>
            <a:r>
              <a:rPr lang="en-GB" sz="1333" dirty="0"/>
              <a:t>Scope Management Secrets: Day Two</a:t>
            </a:r>
            <a:endParaRPr lang="en-US" sz="1333" dirty="0"/>
          </a:p>
        </p:txBody>
      </p:sp>
    </p:spTree>
    <p:extLst>
      <p:ext uri="{BB962C8B-B14F-4D97-AF65-F5344CB8AC3E}">
        <p14:creationId xmlns:p14="http://schemas.microsoft.com/office/powerpoint/2010/main" val="4527556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8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lvl1pPr>
              <a:defRPr sz="6000" b="1">
                <a:effectLst>
                  <a:outerShdw blurRad="38100" dist="38100" dir="2700000" algn="tl">
                    <a:srgbClr val="000000">
                      <a:alpha val="43137"/>
                    </a:srgbClr>
                  </a:outerShdw>
                </a:effectLst>
                <a:latin typeface="ITC Avant Garde Gothic Demi" pitchFamily="34" charset="0"/>
              </a:defRPr>
            </a:lvl1pPr>
          </a:lstStyle>
          <a:p>
            <a:r>
              <a:rPr lang="en-US" dirty="0"/>
              <a:t>Click to edit Master title style</a:t>
            </a:r>
          </a:p>
        </p:txBody>
      </p:sp>
      <p:sp>
        <p:nvSpPr>
          <p:cNvPr id="7" name="Rectangle 6"/>
          <p:cNvSpPr>
            <a:spLocks noGrp="1"/>
          </p:cNvSpPr>
          <p:nvPr>
            <p:ph sz="quarter" idx="13"/>
          </p:nvPr>
        </p:nvSpPr>
        <p:spPr>
          <a:xfrm>
            <a:off x="812800" y="1803400"/>
            <a:ext cx="10871200" cy="4368800"/>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
          <p:cNvSpPr>
            <a:spLocks noGrp="1"/>
          </p:cNvSpPr>
          <p:nvPr>
            <p:ph type="dt" sz="half" idx="14"/>
          </p:nvPr>
        </p:nvSpPr>
        <p:spPr>
          <a:xfrm>
            <a:off x="8128000" y="6248400"/>
            <a:ext cx="3556000" cy="365125"/>
          </a:xfrm>
          <a:prstGeom prst="rect">
            <a:avLst/>
          </a:prstGeom>
        </p:spPr>
        <p:txBody>
          <a:bodyPr/>
          <a:lstStyle>
            <a:lvl1pPr eaLnBrk="1" fontAlgn="auto" hangingPunct="1">
              <a:spcBef>
                <a:spcPts val="0"/>
              </a:spcBef>
              <a:spcAft>
                <a:spcPts val="0"/>
              </a:spcAft>
              <a:defRPr>
                <a:solidFill>
                  <a:schemeClr val="bg1"/>
                </a:solidFill>
                <a:latin typeface="Agrandir Narrow" panose="00000506000000000000" pitchFamily="50" charset="0"/>
              </a:defRPr>
            </a:lvl1pPr>
          </a:lstStyle>
          <a:p>
            <a:pPr>
              <a:defRPr/>
            </a:pPr>
            <a:fld id="{698A4A6C-F0BF-4375-8ABB-EC8910DC1833}" type="datetime3">
              <a:rPr lang="en-US" smtClean="0"/>
              <a:pPr>
                <a:defRPr/>
              </a:pPr>
              <a:t>18 April 2024</a:t>
            </a:fld>
            <a:endParaRPr lang="en-US" dirty="0"/>
          </a:p>
        </p:txBody>
      </p:sp>
      <p:sp>
        <p:nvSpPr>
          <p:cNvPr id="6" name="Slide Number Placeholder 4"/>
          <p:cNvSpPr>
            <a:spLocks noGrp="1"/>
          </p:cNvSpPr>
          <p:nvPr>
            <p:ph type="sldNum" sz="quarter" idx="16"/>
          </p:nvPr>
        </p:nvSpPr>
        <p:spPr>
          <a:xfrm>
            <a:off x="10871200" y="6421439"/>
            <a:ext cx="1016000" cy="365125"/>
          </a:xfrm>
          <a:prstGeom prst="rect">
            <a:avLst/>
          </a:prstGeom>
        </p:spPr>
        <p:txBody>
          <a:bodyPr/>
          <a:lstStyle>
            <a:lvl1pPr fontAlgn="auto">
              <a:spcBef>
                <a:spcPts val="0"/>
              </a:spcBef>
              <a:spcAft>
                <a:spcPts val="0"/>
              </a:spcAft>
              <a:defRPr>
                <a:latin typeface="Agrandir Narrow" panose="00000506000000000000" pitchFamily="50" charset="0"/>
              </a:defRPr>
            </a:lvl1pPr>
          </a:lstStyle>
          <a:p>
            <a:pPr>
              <a:defRPr/>
            </a:pPr>
            <a:fld id="{E810AF7A-A1AC-4E4D-B137-073BD8FDFD7B}" type="slidenum">
              <a:rPr lang="en-US" smtClean="0"/>
              <a:pPr>
                <a:defRPr/>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689630E3-BC4A-4584-8598-4DD816740BFE}"/>
              </a:ext>
            </a:extLst>
          </p:cNvPr>
          <p:cNvPicPr>
            <a:picLocks noChangeAspect="1"/>
          </p:cNvPicPr>
          <p:nvPr userDrawn="1"/>
        </p:nvPicPr>
        <p:blipFill>
          <a:blip r:embed="rId2"/>
          <a:stretch>
            <a:fillRect/>
          </a:stretch>
        </p:blipFill>
        <p:spPr>
          <a:xfrm>
            <a:off x="0" y="6180813"/>
            <a:ext cx="677187" cy="677187"/>
          </a:xfrm>
          <a:prstGeom prst="rect">
            <a:avLst/>
          </a:prstGeom>
        </p:spPr>
      </p:pic>
    </p:spTree>
    <p:extLst>
      <p:ext uri="{BB962C8B-B14F-4D97-AF65-F5344CB8AC3E}">
        <p14:creationId xmlns:p14="http://schemas.microsoft.com/office/powerpoint/2010/main" val="2156099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Freeform 4"/>
          <p:cNvSpPr>
            <a:spLocks/>
          </p:cNvSpPr>
          <p:nvPr userDrawn="1"/>
        </p:nvSpPr>
        <p:spPr bwMode="auto">
          <a:xfrm>
            <a:off x="0" y="5846761"/>
            <a:ext cx="11198352" cy="973139"/>
          </a:xfrm>
          <a:custGeom>
            <a:avLst/>
            <a:gdLst>
              <a:gd name="T0" fmla="*/ 7785080 w 7788230"/>
              <a:gd name="T1" fmla="*/ 233356 h 1537821"/>
              <a:gd name="T2" fmla="*/ 7788230 w 7788230"/>
              <a:gd name="T3" fmla="*/ 1537821 h 1537821"/>
              <a:gd name="T4" fmla="*/ 3879 w 7788230"/>
              <a:gd name="T5" fmla="*/ 1536651 h 1537821"/>
              <a:gd name="T6" fmla="*/ 0 w 7788230"/>
              <a:gd name="T7" fmla="*/ 604371 h 1537821"/>
              <a:gd name="T8" fmla="*/ 3631708 w 7788230"/>
              <a:gd name="T9" fmla="*/ 397654 h 1537821"/>
              <a:gd name="T10" fmla="*/ 7785080 w 7788230"/>
              <a:gd name="T11" fmla="*/ 233356 h 1537821"/>
            </a:gdLst>
            <a:ahLst/>
            <a:cxnLst>
              <a:cxn ang="0">
                <a:pos x="T0" y="T1"/>
              </a:cxn>
              <a:cxn ang="0">
                <a:pos x="T2" y="T3"/>
              </a:cxn>
              <a:cxn ang="0">
                <a:pos x="T4" y="T5"/>
              </a:cxn>
              <a:cxn ang="0">
                <a:pos x="T6" y="T7"/>
              </a:cxn>
              <a:cxn ang="0">
                <a:pos x="T8" y="T9"/>
              </a:cxn>
              <a:cxn ang="0">
                <a:pos x="T10" y="T11"/>
              </a:cxn>
            </a:cxnLst>
            <a:rect l="0" t="0" r="r" b="b"/>
            <a:pathLst>
              <a:path w="7788230" h="1537821">
                <a:moveTo>
                  <a:pt x="7785080" y="233356"/>
                </a:moveTo>
                <a:lnTo>
                  <a:pt x="7788230" y="1537821"/>
                </a:lnTo>
                <a:lnTo>
                  <a:pt x="3879" y="1536651"/>
                </a:lnTo>
                <a:lnTo>
                  <a:pt x="0" y="604371"/>
                </a:lnTo>
                <a:cubicBezTo>
                  <a:pt x="0" y="604371"/>
                  <a:pt x="1229581" y="795308"/>
                  <a:pt x="3631708" y="397654"/>
                </a:cubicBezTo>
                <a:cubicBezTo>
                  <a:pt x="6033835" y="0"/>
                  <a:pt x="7785080" y="233356"/>
                  <a:pt x="7785080" y="233356"/>
                </a:cubicBezTo>
                <a:close/>
              </a:path>
            </a:pathLst>
          </a:custGeom>
          <a:solidFill>
            <a:srgbClr val="9DC3E6"/>
          </a:solidFill>
          <a:ln>
            <a:noFill/>
          </a:ln>
          <a:extLst>
            <a:ext uri="{91240B29-F687-4F45-9708-019B960494DF}">
              <a14:hiddenLine xmlns:a14="http://schemas.microsoft.com/office/drawing/2010/main" w="9525" cap="flat"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Agrandir Narrow" panose="00000506000000000000" pitchFamily="50" charset="0"/>
            </a:endParaRPr>
          </a:p>
        </p:txBody>
      </p:sp>
      <p:sp>
        <p:nvSpPr>
          <p:cNvPr id="6" name="Freeform 5"/>
          <p:cNvSpPr>
            <a:spLocks/>
          </p:cNvSpPr>
          <p:nvPr userDrawn="1"/>
        </p:nvSpPr>
        <p:spPr bwMode="auto">
          <a:xfrm>
            <a:off x="0" y="6238876"/>
            <a:ext cx="11198352" cy="619125"/>
          </a:xfrm>
          <a:custGeom>
            <a:avLst/>
            <a:gdLst>
              <a:gd name="T0" fmla="*/ 7783129 w 7786278"/>
              <a:gd name="T1" fmla="*/ 425304 h 1729769"/>
              <a:gd name="T2" fmla="*/ 7786278 w 7786278"/>
              <a:gd name="T3" fmla="*/ 1729769 h 1729769"/>
              <a:gd name="T4" fmla="*/ 3198 w 7786278"/>
              <a:gd name="T5" fmla="*/ 1728599 h 1729769"/>
              <a:gd name="T6" fmla="*/ 0 w 7786278"/>
              <a:gd name="T7" fmla="*/ 425304 h 1729769"/>
              <a:gd name="T8" fmla="*/ 3642635 w 7786278"/>
              <a:gd name="T9" fmla="*/ 309382 h 1729769"/>
              <a:gd name="T10" fmla="*/ 7783129 w 7786278"/>
              <a:gd name="T11" fmla="*/ 425304 h 1729769"/>
            </a:gdLst>
            <a:ahLst/>
            <a:cxnLst>
              <a:cxn ang="0">
                <a:pos x="T0" y="T1"/>
              </a:cxn>
              <a:cxn ang="0">
                <a:pos x="T2" y="T3"/>
              </a:cxn>
              <a:cxn ang="0">
                <a:pos x="T4" y="T5"/>
              </a:cxn>
              <a:cxn ang="0">
                <a:pos x="T6" y="T7"/>
              </a:cxn>
              <a:cxn ang="0">
                <a:pos x="T8" y="T9"/>
              </a:cxn>
              <a:cxn ang="0">
                <a:pos x="T10" y="T11"/>
              </a:cxn>
            </a:cxnLst>
            <a:rect l="0" t="0" r="r" b="b"/>
            <a:pathLst>
              <a:path w="7786278" h="1729769">
                <a:moveTo>
                  <a:pt x="7783129" y="425304"/>
                </a:moveTo>
                <a:lnTo>
                  <a:pt x="7786278" y="1729769"/>
                </a:lnTo>
                <a:lnTo>
                  <a:pt x="3198" y="1728599"/>
                </a:lnTo>
                <a:lnTo>
                  <a:pt x="0" y="425304"/>
                </a:lnTo>
                <a:cubicBezTo>
                  <a:pt x="0" y="425304"/>
                  <a:pt x="1331528" y="618764"/>
                  <a:pt x="3642635" y="309382"/>
                </a:cubicBezTo>
                <a:cubicBezTo>
                  <a:pt x="5953742" y="0"/>
                  <a:pt x="7618155" y="267128"/>
                  <a:pt x="7783129" y="425304"/>
                </a:cubicBezTo>
                <a:close/>
              </a:path>
            </a:pathLst>
          </a:custGeom>
          <a:solidFill>
            <a:srgbClr val="4475A1"/>
          </a:solidFill>
          <a:ln>
            <a:noFill/>
          </a:ln>
          <a:extLst>
            <a:ext uri="{91240B29-F687-4F45-9708-019B960494DF}">
              <a14:hiddenLine xmlns:a14="http://schemas.microsoft.com/office/drawing/2010/main" w="9525" cap="flat"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Agrandir Narrow" panose="00000506000000000000" pitchFamily="50" charset="0"/>
            </a:endParaRPr>
          </a:p>
        </p:txBody>
      </p:sp>
      <p:pic>
        <p:nvPicPr>
          <p:cNvPr id="7" name="Picture 6" descr="pmfai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90220" y="6022848"/>
            <a:ext cx="845157" cy="7999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Freeform 2"/>
          <p:cNvSpPr>
            <a:spLocks/>
          </p:cNvSpPr>
          <p:nvPr userDrawn="1"/>
        </p:nvSpPr>
        <p:spPr bwMode="auto">
          <a:xfrm>
            <a:off x="1459524" y="0"/>
            <a:ext cx="10732477" cy="969264"/>
          </a:xfrm>
          <a:custGeom>
            <a:avLst/>
            <a:gdLst>
              <a:gd name="T0" fmla="*/ 7791718 w 7791718"/>
              <a:gd name="T1" fmla="*/ 1187106 h 1187106"/>
              <a:gd name="T2" fmla="*/ 7788364 w 7791718"/>
              <a:gd name="T3" fmla="*/ 0 h 1187106"/>
              <a:gd name="T4" fmla="*/ 5284 w 7791718"/>
              <a:gd name="T5" fmla="*/ 1196 h 1187106"/>
              <a:gd name="T6" fmla="*/ 0 w 7791718"/>
              <a:gd name="T7" fmla="*/ 839377 h 1187106"/>
              <a:gd name="T8" fmla="*/ 4185634 w 7791718"/>
              <a:gd name="T9" fmla="*/ 684830 h 1187106"/>
              <a:gd name="T10" fmla="*/ 7791718 w 7791718"/>
              <a:gd name="T11" fmla="*/ 1187106 h 1187106"/>
            </a:gdLst>
            <a:ahLst/>
            <a:cxnLst>
              <a:cxn ang="0">
                <a:pos x="T0" y="T1"/>
              </a:cxn>
              <a:cxn ang="0">
                <a:pos x="T2" y="T3"/>
              </a:cxn>
              <a:cxn ang="0">
                <a:pos x="T4" y="T5"/>
              </a:cxn>
              <a:cxn ang="0">
                <a:pos x="T6" y="T7"/>
              </a:cxn>
              <a:cxn ang="0">
                <a:pos x="T8" y="T9"/>
              </a:cxn>
              <a:cxn ang="0">
                <a:pos x="T10" y="T11"/>
              </a:cxn>
            </a:cxnLst>
            <a:rect l="0" t="0" r="r" b="b"/>
            <a:pathLst>
              <a:path w="7791718" h="1187106">
                <a:moveTo>
                  <a:pt x="7791718" y="1187106"/>
                </a:moveTo>
                <a:cubicBezTo>
                  <a:pt x="7790041" y="593553"/>
                  <a:pt x="7788364" y="0"/>
                  <a:pt x="7788364" y="0"/>
                </a:cubicBezTo>
                <a:lnTo>
                  <a:pt x="5284" y="1196"/>
                </a:lnTo>
                <a:lnTo>
                  <a:pt x="0" y="839377"/>
                </a:lnTo>
                <a:cubicBezTo>
                  <a:pt x="0" y="839377"/>
                  <a:pt x="1609859" y="221191"/>
                  <a:pt x="4185634" y="684830"/>
                </a:cubicBezTo>
                <a:cubicBezTo>
                  <a:pt x="6761409" y="1148469"/>
                  <a:pt x="7263684" y="1187106"/>
                  <a:pt x="7791718" y="1187106"/>
                </a:cubicBezTo>
                <a:close/>
              </a:path>
            </a:pathLst>
          </a:custGeom>
          <a:solidFill>
            <a:srgbClr val="9DC3E6"/>
          </a:solidFill>
          <a:ln>
            <a:noFill/>
          </a:ln>
          <a:extLst>
            <a:ext uri="{91240B29-F687-4F45-9708-019B960494DF}">
              <a14:hiddenLine xmlns:a14="http://schemas.microsoft.com/office/drawing/2010/main" w="9525" cap="flat"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Agrandir Narrow" panose="00000506000000000000" pitchFamily="50" charset="0"/>
            </a:endParaRPr>
          </a:p>
        </p:txBody>
      </p:sp>
      <p:pic>
        <p:nvPicPr>
          <p:cNvPr id="14" name="Picture 3" descr="pmi-belgium-chapter-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497" y="28892"/>
            <a:ext cx="1385888" cy="6683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9" name="TextBox 18"/>
          <p:cNvSpPr txBox="1"/>
          <p:nvPr userDrawn="1"/>
        </p:nvSpPr>
        <p:spPr>
          <a:xfrm>
            <a:off x="2999656" y="697231"/>
            <a:ext cx="4536504" cy="461665"/>
          </a:xfrm>
          <a:prstGeom prst="rect">
            <a:avLst/>
          </a:prstGeom>
          <a:noFill/>
        </p:spPr>
        <p:txBody>
          <a:bodyPr wrap="square" lIns="91440" tIns="45720" rIns="91440" bIns="45720" rtlCol="0">
            <a:spAutoFit/>
          </a:bodyPr>
          <a:lstStyle/>
          <a:p>
            <a:endParaRPr lang="en-US" sz="2400" dirty="0">
              <a:latin typeface="Agrandir Narrow" panose="00000506000000000000" pitchFamily="50" charset="0"/>
            </a:endParaRPr>
          </a:p>
        </p:txBody>
      </p:sp>
    </p:spTree>
    <p:extLst>
      <p:ext uri="{BB962C8B-B14F-4D97-AF65-F5344CB8AC3E}">
        <p14:creationId xmlns:p14="http://schemas.microsoft.com/office/powerpoint/2010/main" val="313108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t">
            <a:normAutofit/>
          </a:bodyPr>
          <a:lstStyle>
            <a:lvl1pPr algn="ctr">
              <a:defRPr sz="4800" cap="all"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lgn="ctr">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B96462C5-1C14-4135-AC0B-610E92253BC8}"/>
              </a:ext>
            </a:extLst>
          </p:cNvPr>
          <p:cNvSpPr>
            <a:spLocks noGrp="1"/>
          </p:cNvSpPr>
          <p:nvPr>
            <p:ph type="sldNum" sz="quarter" idx="4"/>
          </p:nvPr>
        </p:nvSpPr>
        <p:spPr>
          <a:xfrm>
            <a:off x="9448800" y="6454775"/>
            <a:ext cx="2743200" cy="365125"/>
          </a:xfrm>
          <a:prstGeom prst="rect">
            <a:avLst/>
          </a:prstGeom>
        </p:spPr>
        <p:txBody>
          <a:bodyPr vert="horz" lIns="91440" tIns="45720" rIns="91440" bIns="45720" rtlCol="0" anchor="ctr"/>
          <a:lstStyle>
            <a:lvl1pPr algn="r">
              <a:defRPr sz="1200">
                <a:solidFill>
                  <a:schemeClr val="tx1">
                    <a:tint val="75000"/>
                  </a:schemeClr>
                </a:solidFill>
                <a:latin typeface="Agrandir Narrow" panose="00000506000000000000" pitchFamily="50" charset="0"/>
              </a:defRPr>
            </a:lvl1pPr>
          </a:lstStyle>
          <a:p>
            <a:fld id="{199EBB5E-709F-487A-9B50-520908CDB572}" type="slidenum">
              <a:rPr lang="en-US" smtClean="0">
                <a:solidFill>
                  <a:prstClr val="black">
                    <a:tint val="75000"/>
                  </a:prstClr>
                </a:solidFill>
              </a:rPr>
              <a:pPr/>
              <a:t>‹#›</a:t>
            </a:fld>
            <a:endParaRPr lang="en-US" dirty="0">
              <a:solidFill>
                <a:prstClr val="black">
                  <a:tint val="75000"/>
                </a:prstClr>
              </a:solidFill>
            </a:endParaRPr>
          </a:p>
        </p:txBody>
      </p:sp>
      <p:sp>
        <p:nvSpPr>
          <p:cNvPr id="10" name="TextBox 9">
            <a:extLst>
              <a:ext uri="{FF2B5EF4-FFF2-40B4-BE49-F238E27FC236}">
                <a16:creationId xmlns:a16="http://schemas.microsoft.com/office/drawing/2014/main" id="{8FD9086D-9D23-4C41-A1E5-E4F94912127C}"/>
              </a:ext>
            </a:extLst>
          </p:cNvPr>
          <p:cNvSpPr txBox="1"/>
          <p:nvPr userDrawn="1"/>
        </p:nvSpPr>
        <p:spPr>
          <a:xfrm>
            <a:off x="3347259" y="6454775"/>
            <a:ext cx="6101541"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4667112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hasCustomPrompt="1"/>
          </p:nvPr>
        </p:nvSpPr>
        <p:spPr>
          <a:xfrm>
            <a:off x="314325" y="4838700"/>
            <a:ext cx="3760788" cy="1196975"/>
          </a:xfrm>
        </p:spPr>
        <p:txBody>
          <a:bodyPr>
            <a:noAutofit/>
          </a:bodyPr>
          <a:lstStyle>
            <a:lvl1pPr marL="0" indent="0">
              <a:spcBef>
                <a:spcPts val="0"/>
              </a:spcBef>
              <a:spcAft>
                <a:spcPts val="600"/>
              </a:spcAft>
              <a:buNone/>
              <a:defRPr sz="2000" cap="all" baseline="0"/>
            </a:lvl1pPr>
            <a:lvl2pPr marL="7938" indent="0">
              <a:spcBef>
                <a:spcPts val="0"/>
              </a:spcBef>
              <a:buNone/>
              <a:tabLst/>
              <a:defRPr sz="1800" cap="none" baseline="0"/>
            </a:lvl2pPr>
            <a:lvl3pPr marL="258763" indent="-258763">
              <a:tabLst/>
              <a:defRPr sz="1000"/>
            </a:lvl3pPr>
            <a:lvl4pPr marL="517525" indent="-250825">
              <a:tabLst/>
              <a:defRPr sz="1000"/>
            </a:lvl4pPr>
            <a:lvl5pPr marL="742950" indent="-209550">
              <a:tabLst/>
              <a:defRPr sz="1000"/>
            </a:lvl5pPr>
          </a:lstStyle>
          <a:p>
            <a:pPr lvl="0"/>
            <a:r>
              <a:rPr lang="en-US" dirty="0"/>
              <a:t>PRESENTER NAME</a:t>
            </a:r>
          </a:p>
          <a:p>
            <a:pPr lvl="1"/>
            <a:r>
              <a:rPr lang="en-US" dirty="0"/>
              <a:t>Second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Box 2">
            <a:extLst>
              <a:ext uri="{FF2B5EF4-FFF2-40B4-BE49-F238E27FC236}">
                <a16:creationId xmlns:a16="http://schemas.microsoft.com/office/drawing/2014/main" id="{EFA3DD7A-48DA-4A3F-B90B-55889D01889A}"/>
              </a:ext>
            </a:extLst>
          </p:cNvPr>
          <p:cNvSpPr txBox="1"/>
          <p:nvPr userDrawn="1"/>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4" name="Picture 3" descr="A close up of a logo&#10;&#10;Description automatically generated">
            <a:extLst>
              <a:ext uri="{FF2B5EF4-FFF2-40B4-BE49-F238E27FC236}">
                <a16:creationId xmlns:a16="http://schemas.microsoft.com/office/drawing/2014/main" id="{CF023CF7-BF9D-4E8D-9856-AF5BA7F8D089}"/>
              </a:ext>
            </a:extLst>
          </p:cNvPr>
          <p:cNvPicPr>
            <a:picLocks noChangeAspect="1"/>
          </p:cNvPicPr>
          <p:nvPr userDrawn="1"/>
        </p:nvPicPr>
        <p:blipFill>
          <a:blip r:embed="rId2"/>
          <a:stretch>
            <a:fillRect/>
          </a:stretch>
        </p:blipFill>
        <p:spPr>
          <a:xfrm>
            <a:off x="0" y="6180813"/>
            <a:ext cx="677187" cy="677187"/>
          </a:xfrm>
          <a:prstGeom prst="rect">
            <a:avLst/>
          </a:prstGeom>
        </p:spPr>
      </p:pic>
    </p:spTree>
    <p:extLst>
      <p:ext uri="{BB962C8B-B14F-4D97-AF65-F5344CB8AC3E}">
        <p14:creationId xmlns:p14="http://schemas.microsoft.com/office/powerpoint/2010/main" val="338754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690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lvl1pPr>
              <a:defRPr sz="6000" b="1">
                <a:effectLst>
                  <a:outerShdw blurRad="38100" dist="38100" dir="2700000" algn="tl">
                    <a:srgbClr val="000000">
                      <a:alpha val="43137"/>
                    </a:srgbClr>
                  </a:outerShdw>
                </a:effectLst>
                <a:latin typeface="Agrandir Narrow" panose="00000506000000000000" pitchFamily="50" charset="0"/>
              </a:defRPr>
            </a:lvl1pPr>
          </a:lstStyle>
          <a:p>
            <a:r>
              <a:rPr lang="en-US" dirty="0"/>
              <a:t>Click to edit Master title style</a:t>
            </a:r>
          </a:p>
        </p:txBody>
      </p:sp>
      <p:sp>
        <p:nvSpPr>
          <p:cNvPr id="7" name="Rectangle 6"/>
          <p:cNvSpPr>
            <a:spLocks noGrp="1"/>
          </p:cNvSpPr>
          <p:nvPr>
            <p:ph sz="quarter" idx="13"/>
          </p:nvPr>
        </p:nvSpPr>
        <p:spPr>
          <a:xfrm>
            <a:off x="812800" y="1803400"/>
            <a:ext cx="10871200" cy="4368800"/>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
            <a:extLst>
              <a:ext uri="{FF2B5EF4-FFF2-40B4-BE49-F238E27FC236}">
                <a16:creationId xmlns:a16="http://schemas.microsoft.com/office/drawing/2014/main" id="{01CC46B6-89A7-4932-9E86-026E73A60CE0}"/>
              </a:ext>
            </a:extLst>
          </p:cNvPr>
          <p:cNvSpPr>
            <a:spLocks noGrp="1"/>
          </p:cNvSpPr>
          <p:nvPr>
            <p:ph type="dt" sz="half" idx="14"/>
          </p:nvPr>
        </p:nvSpPr>
        <p:spPr>
          <a:xfrm>
            <a:off x="8128000" y="6248400"/>
            <a:ext cx="3556000" cy="365125"/>
          </a:xfrm>
          <a:prstGeom prst="rect">
            <a:avLst/>
          </a:prstGeom>
        </p:spPr>
        <p:txBody>
          <a:bodyPr/>
          <a:lstStyle>
            <a:lvl1pPr eaLnBrk="1" fontAlgn="auto" hangingPunct="1">
              <a:spcBef>
                <a:spcPts val="0"/>
              </a:spcBef>
              <a:spcAft>
                <a:spcPts val="0"/>
              </a:spcAft>
              <a:defRPr>
                <a:solidFill>
                  <a:schemeClr val="bg1"/>
                </a:solidFill>
                <a:latin typeface="Agrandir Narrow" panose="00000506000000000000" pitchFamily="50" charset="0"/>
              </a:defRPr>
            </a:lvl1pPr>
          </a:lstStyle>
          <a:p>
            <a:pPr>
              <a:defRPr/>
            </a:pPr>
            <a:fld id="{E4606EA6-EFEA-4C30-9264-4F9291A5780D}" type="datetime1">
              <a:rPr lang="en-US" smtClean="0"/>
              <a:pPr>
                <a:defRPr/>
              </a:pPr>
              <a:t>4/18/2024</a:t>
            </a:fld>
            <a:endParaRPr lang="en-US" dirty="0"/>
          </a:p>
        </p:txBody>
      </p:sp>
      <p:sp>
        <p:nvSpPr>
          <p:cNvPr id="5" name="Footer Placeholder 3">
            <a:extLst>
              <a:ext uri="{FF2B5EF4-FFF2-40B4-BE49-F238E27FC236}">
                <a16:creationId xmlns:a16="http://schemas.microsoft.com/office/drawing/2014/main" id="{4B152BED-C30A-41A2-858B-DC73A70BBE7D}"/>
              </a:ext>
            </a:extLst>
          </p:cNvPr>
          <p:cNvSpPr>
            <a:spLocks noGrp="1"/>
          </p:cNvSpPr>
          <p:nvPr>
            <p:ph type="ftr" sz="quarter" idx="15"/>
          </p:nvPr>
        </p:nvSpPr>
        <p:spPr>
          <a:xfrm>
            <a:off x="812802" y="6248400"/>
            <a:ext cx="7228417" cy="365125"/>
          </a:xfrm>
          <a:prstGeom prst="rect">
            <a:avLst/>
          </a:prstGeom>
        </p:spPr>
        <p:txBody>
          <a:bodyPr/>
          <a:lstStyle>
            <a:lvl1pPr fontAlgn="auto">
              <a:spcBef>
                <a:spcPts val="0"/>
              </a:spcBef>
              <a:spcAft>
                <a:spcPts val="0"/>
              </a:spcAft>
              <a:defRPr>
                <a:latin typeface="Agrandir Narrow" panose="00000506000000000000" pitchFamily="50" charset="0"/>
              </a:defRPr>
            </a:lvl1pPr>
          </a:lstStyle>
          <a:p>
            <a:pPr>
              <a:defRPr/>
            </a:pPr>
            <a:endParaRPr lang="en-US" dirty="0"/>
          </a:p>
        </p:txBody>
      </p:sp>
      <p:sp>
        <p:nvSpPr>
          <p:cNvPr id="6" name="Slide Number Placeholder 4">
            <a:extLst>
              <a:ext uri="{FF2B5EF4-FFF2-40B4-BE49-F238E27FC236}">
                <a16:creationId xmlns:a16="http://schemas.microsoft.com/office/drawing/2014/main" id="{0B023683-569D-4B8B-B68C-73F67F489716}"/>
              </a:ext>
            </a:extLst>
          </p:cNvPr>
          <p:cNvSpPr>
            <a:spLocks noGrp="1"/>
          </p:cNvSpPr>
          <p:nvPr>
            <p:ph type="sldNum" sz="quarter" idx="16"/>
          </p:nvPr>
        </p:nvSpPr>
        <p:spPr>
          <a:xfrm>
            <a:off x="10871200" y="6421439"/>
            <a:ext cx="10160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9E46E76-203F-49AD-A431-A3EEE84C5E1F}" type="slidenum">
              <a:rPr lang="en-US" altLang="en-US" smtClean="0"/>
              <a:pPr/>
              <a:t>‹#›</a:t>
            </a:fld>
            <a:endParaRPr lang="en-US" altLang="en-US" dirty="0"/>
          </a:p>
        </p:txBody>
      </p:sp>
      <p:sp>
        <p:nvSpPr>
          <p:cNvPr id="8" name="TextBox 7">
            <a:extLst>
              <a:ext uri="{FF2B5EF4-FFF2-40B4-BE49-F238E27FC236}">
                <a16:creationId xmlns:a16="http://schemas.microsoft.com/office/drawing/2014/main" id="{FEEB72CF-9C79-4BE2-981B-2C44B002D047}"/>
              </a:ext>
            </a:extLst>
          </p:cNvPr>
          <p:cNvSpPr txBox="1"/>
          <p:nvPr userDrawn="1"/>
        </p:nvSpPr>
        <p:spPr>
          <a:xfrm>
            <a:off x="3048000" y="6439852"/>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9" name="Picture 8" descr="A close up of a logo&#10;&#10;Description automatically generated">
            <a:extLst>
              <a:ext uri="{FF2B5EF4-FFF2-40B4-BE49-F238E27FC236}">
                <a16:creationId xmlns:a16="http://schemas.microsoft.com/office/drawing/2014/main" id="{04F904C6-6F4B-48F9-80B5-DF5F90AEF853}"/>
              </a:ext>
            </a:extLst>
          </p:cNvPr>
          <p:cNvPicPr>
            <a:picLocks noChangeAspect="1"/>
          </p:cNvPicPr>
          <p:nvPr userDrawn="1"/>
        </p:nvPicPr>
        <p:blipFill>
          <a:blip r:embed="rId2"/>
          <a:stretch>
            <a:fillRect/>
          </a:stretch>
        </p:blipFill>
        <p:spPr>
          <a:xfrm>
            <a:off x="0" y="6180813"/>
            <a:ext cx="677187" cy="677187"/>
          </a:xfrm>
          <a:prstGeom prst="rect">
            <a:avLst/>
          </a:prstGeom>
        </p:spPr>
      </p:pic>
    </p:spTree>
    <p:extLst>
      <p:ext uri="{BB962C8B-B14F-4D97-AF65-F5344CB8AC3E}">
        <p14:creationId xmlns:p14="http://schemas.microsoft.com/office/powerpoint/2010/main" val="272796541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101D-2A25-47AB-A6B1-B50856343073}"/>
              </a:ext>
            </a:extLst>
          </p:cNvPr>
          <p:cNvSpPr>
            <a:spLocks noGrp="1"/>
          </p:cNvSpPr>
          <p:nvPr>
            <p:ph type="title"/>
          </p:nvPr>
        </p:nvSpPr>
        <p:spPr/>
        <p:txBody>
          <a:bodyPr/>
          <a:lstStyle>
            <a:lvl1pPr>
              <a:defRPr>
                <a:solidFill>
                  <a:srgbClr val="0070C0"/>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9F5D4D06-6867-4358-8757-79B125D03F47}"/>
              </a:ext>
            </a:extLst>
          </p:cNvPr>
          <p:cNvSpPr>
            <a:spLocks noGrp="1"/>
          </p:cNvSpPr>
          <p:nvPr>
            <p:ph type="sldNum" sz="quarter" idx="11"/>
          </p:nvPr>
        </p:nvSpPr>
        <p:spPr/>
        <p:txBody>
          <a:bodyPr/>
          <a:lstStyle>
            <a:lvl1pPr>
              <a:defRPr/>
            </a:lvl1pPr>
          </a:lstStyle>
          <a:p>
            <a:fld id="{199EBB5E-709F-487A-9B50-520908CDB572}" type="slidenum">
              <a:rPr lang="en-US" smtClean="0">
                <a:solidFill>
                  <a:prstClr val="black">
                    <a:tint val="75000"/>
                  </a:prstClr>
                </a:solidFill>
              </a:rPr>
              <a:pPr/>
              <a:t>‹#›</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23ED1387-2C9E-431C-968A-0E6018F91055}"/>
              </a:ext>
            </a:extLst>
          </p:cNvPr>
          <p:cNvSpPr txBox="1"/>
          <p:nvPr userDrawn="1"/>
        </p:nvSpPr>
        <p:spPr>
          <a:xfrm>
            <a:off x="3045230" y="6387927"/>
            <a:ext cx="6101541"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5" name="Picture 4" descr="A close up of a logo&#10;&#10;Description automatically generated">
            <a:extLst>
              <a:ext uri="{FF2B5EF4-FFF2-40B4-BE49-F238E27FC236}">
                <a16:creationId xmlns:a16="http://schemas.microsoft.com/office/drawing/2014/main" id="{655EF51D-722E-4BF4-8103-523411162AD2}"/>
              </a:ext>
            </a:extLst>
          </p:cNvPr>
          <p:cNvPicPr>
            <a:picLocks noChangeAspect="1"/>
          </p:cNvPicPr>
          <p:nvPr userDrawn="1"/>
        </p:nvPicPr>
        <p:blipFill>
          <a:blip r:embed="rId2"/>
          <a:stretch>
            <a:fillRect/>
          </a:stretch>
        </p:blipFill>
        <p:spPr>
          <a:xfrm>
            <a:off x="0" y="6180813"/>
            <a:ext cx="677187" cy="677187"/>
          </a:xfrm>
          <a:prstGeom prst="rect">
            <a:avLst/>
          </a:prstGeom>
        </p:spPr>
      </p:pic>
    </p:spTree>
    <p:extLst>
      <p:ext uri="{BB962C8B-B14F-4D97-AF65-F5344CB8AC3E}">
        <p14:creationId xmlns:p14="http://schemas.microsoft.com/office/powerpoint/2010/main" val="321534841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01">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sp>
        <p:nvSpPr>
          <p:cNvPr id="8"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Slide Number Placeholder 4"/>
          <p:cNvSpPr>
            <a:spLocks noGrp="1"/>
          </p:cNvSpPr>
          <p:nvPr>
            <p:ph type="sldNum" sz="quarter" idx="12"/>
          </p:nvPr>
        </p:nvSpPr>
        <p:spPr>
          <a:xfrm>
            <a:off x="11465859" y="6356350"/>
            <a:ext cx="407054" cy="198812"/>
          </a:xfrm>
        </p:spPr>
        <p:txBody>
          <a:bodyPr/>
          <a:lstStyle>
            <a:lvl1pPr>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1444135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0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spTree>
    <p:extLst>
      <p:ext uri="{BB962C8B-B14F-4D97-AF65-F5344CB8AC3E}">
        <p14:creationId xmlns:p14="http://schemas.microsoft.com/office/powerpoint/2010/main" val="1871525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0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2">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9511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04">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grpSp>
        <p:nvGrpSpPr>
          <p:cNvPr id="19" name="Group 18"/>
          <p:cNvGrpSpPr>
            <a:grpSpLocks noChangeAspect="1"/>
          </p:cNvGrpSpPr>
          <p:nvPr userDrawn="1"/>
        </p:nvGrpSpPr>
        <p:grpSpPr bwMode="auto">
          <a:xfrm>
            <a:off x="6151563" y="-1058863"/>
            <a:ext cx="7164388" cy="7162801"/>
            <a:chOff x="3875" y="-667"/>
            <a:chExt cx="4513" cy="4512"/>
          </a:xfrm>
        </p:grpSpPr>
        <p:sp>
          <p:nvSpPr>
            <p:cNvPr id="21" name="Freeform 5"/>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3" name="Freeform 6"/>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4" name="Freeform 7"/>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5" name="Freeform 8"/>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6" name="Freeform 9"/>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7" name="Freeform 10"/>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29" name="Freeform 11"/>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0" name="Freeform 12"/>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sp>
          <p:nvSpPr>
            <p:cNvPr id="31" name="Freeform 13"/>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grandir Narrow" panose="00000506000000000000" pitchFamily="50" charset="0"/>
              </a:endParaRPr>
            </a:p>
          </p:txBody>
        </p:sp>
      </p:grpSp>
    </p:spTree>
    <p:extLst>
      <p:ext uri="{BB962C8B-B14F-4D97-AF65-F5344CB8AC3E}">
        <p14:creationId xmlns:p14="http://schemas.microsoft.com/office/powerpoint/2010/main" val="2374228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05">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spTree>
    <p:extLst>
      <p:ext uri="{BB962C8B-B14F-4D97-AF65-F5344CB8AC3E}">
        <p14:creationId xmlns:p14="http://schemas.microsoft.com/office/powerpoint/2010/main" val="1873333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06">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2"/>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300688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640540"/>
            <a:ext cx="11558588" cy="4304646"/>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lgn="ctr">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lvl1pPr>
          </a:lstStyle>
          <a:p>
            <a:fld id="{6973FCEF-5573-7E43-8272-70C9D66591DA}" type="slidenum">
              <a:rPr lang="en-US" smtClean="0"/>
              <a:pPr/>
              <a:t>‹#›</a:t>
            </a:fld>
            <a:endParaRPr lang="en-US" dirty="0"/>
          </a:p>
        </p:txBody>
      </p:sp>
      <p:sp>
        <p:nvSpPr>
          <p:cNvPr id="7" name="Title 6"/>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641691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spTree>
    <p:extLst>
      <p:ext uri="{BB962C8B-B14F-4D97-AF65-F5344CB8AC3E}">
        <p14:creationId xmlns:p14="http://schemas.microsoft.com/office/powerpoint/2010/main" val="363053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08">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spTree>
    <p:extLst>
      <p:ext uri="{BB962C8B-B14F-4D97-AF65-F5344CB8AC3E}">
        <p14:creationId xmlns:p14="http://schemas.microsoft.com/office/powerpoint/2010/main" val="2214733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09">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slide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4040952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613433057"/>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2995369144"/>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53BB51-5D54-418F-8FB3-5564EF1F9BF2}" type="datetime3">
              <a:rPr lang="en-US" smtClean="0"/>
              <a:t>18 April 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9098030"/>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51D7D4-88F1-4C13-BCE0-0A46F4574856}"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48311310"/>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F3FF51-F7D3-4083-ADE9-F002095C7091}"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92075623"/>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7D308B-15F4-46F6-BD80-3DDEAC73D73C}"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350040908"/>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F2B3DE-344A-427F-B8E6-7CA4C57A6A94}"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54552500"/>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524000"/>
            <a:ext cx="5705475" cy="4511675"/>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524000"/>
            <a:ext cx="5700713" cy="4511675"/>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lgn="ctr">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vl1pPr>
          </a:lstStyle>
          <a:p>
            <a:fld id="{6973FCEF-5573-7E43-8272-70C9D66591DA}" type="slidenum">
              <a:rPr lang="en-US" smtClean="0"/>
              <a:pPr/>
              <a:t>‹#›</a:t>
            </a:fld>
            <a:endParaRPr lang="en-US" dirty="0"/>
          </a:p>
        </p:txBody>
      </p:sp>
      <p:sp>
        <p:nvSpPr>
          <p:cNvPr id="8" name="Title 7"/>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40210393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81F9988C-5FE9-48FF-BD69-4F4CC3DA3471}"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44978310"/>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4A14E21F-B8B3-4D22-BDC2-6E98267FED05}"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53433893"/>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9891D7-2846-4B63-9B28-08F96804417D}" type="datetime3">
              <a:rPr lang="en-US" smtClean="0"/>
              <a:t>18 April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50223739"/>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fld id="{5FF5D8CC-710C-4240-9EC3-62A77B82D3BB}" type="datetime3">
              <a:rPr lang="en-US" smtClean="0"/>
              <a:t>18 April 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206960292"/>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7DF25-DAD8-445A-B29A-B1EDBA04B10C}" type="datetime3">
              <a:rPr lang="en-US" smtClean="0"/>
              <a:t>18 April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877720239"/>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FDE6B4-3D6D-41EF-8469-7F68F6BB6BCA}" type="datetime3">
              <a:rPr lang="en-US" smtClean="0"/>
              <a:t>18 April 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899710298"/>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41464C7A-91CB-4424-B66B-A46E901ADB0A}" type="datetime3">
              <a:rPr lang="en-US" smtClean="0"/>
              <a:t>18 April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87174248"/>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4D551EF5-1AF6-4715-BC66-6FD1B2CD1B27}" type="datetime3">
              <a:rPr lang="en-US" smtClean="0"/>
              <a:t>18 April 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76126922"/>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30B88-E490-4AF7-88EE-0BE6FE337125}" type="datetime3">
              <a:rPr lang="en-US" smtClean="0"/>
              <a:t>18 April 2024</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02235002"/>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935719E9-265A-4DD9-965A-7301C7390E35}" type="datetime3">
              <a:rPr lang="en-US" smtClean="0"/>
              <a:t>18 April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872853972"/>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lgn="ctr">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lvl1pPr>
          </a:lstStyle>
          <a:p>
            <a:fld id="{6973FCEF-5573-7E43-8272-70C9D66591DA}" type="slidenum">
              <a:rPr lang="en-US" smtClean="0"/>
              <a:pPr/>
              <a:t>‹#›</a:t>
            </a:fld>
            <a:endParaRPr lang="en-US" dirty="0"/>
          </a:p>
        </p:txBody>
      </p:sp>
      <p:sp>
        <p:nvSpPr>
          <p:cNvPr id="6" name="Title 5"/>
          <p:cNvSpPr>
            <a:spLocks noGrp="1"/>
          </p:cNvSpPr>
          <p:nvPr>
            <p:ph type="title"/>
          </p:nvPr>
        </p:nvSpPr>
        <p:spPr>
          <a:xfrm>
            <a:off x="110798" y="131388"/>
            <a:ext cx="11558588" cy="926539"/>
          </a:xfrm>
        </p:spPr>
        <p:txBody>
          <a:bodyPr anchor="t"/>
          <a:lstStyle>
            <a:lvl1pPr>
              <a:defRPr sz="4000" b="1">
                <a:solidFill>
                  <a:srgbClr val="0070C0"/>
                </a:solidFill>
              </a:defRPr>
            </a:lvl1pPr>
          </a:lstStyle>
          <a:p>
            <a:r>
              <a:rPr lang="en-US" dirty="0"/>
              <a:t>Click to edit Master title style</a:t>
            </a:r>
          </a:p>
        </p:txBody>
      </p:sp>
    </p:spTree>
    <p:extLst>
      <p:ext uri="{BB962C8B-B14F-4D97-AF65-F5344CB8AC3E}">
        <p14:creationId xmlns:p14="http://schemas.microsoft.com/office/powerpoint/2010/main" val="4835960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CA207975-F23E-457C-9242-DF2EE8994514}" type="datetime3">
              <a:rPr lang="en-US" smtClean="0"/>
              <a:t>18 April 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8809743"/>
      </p:ext>
    </p:extLst>
  </p:cSld>
  <p:clrMapOvr>
    <a:masterClrMapping/>
  </p:clrMapOvr>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ctr">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62544"/>
            <a:ext cx="7783513" cy="3399993"/>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314325" y="302838"/>
            <a:ext cx="7783513" cy="926539"/>
          </a:xfrm>
        </p:spPr>
        <p:txBody>
          <a:bodyPr/>
          <a:lstStyle>
            <a:lvl1pPr>
              <a:defRPr/>
            </a:lvl1pPr>
          </a:lstStyle>
          <a:p>
            <a:r>
              <a:rPr lang="en-US" dirty="0"/>
              <a:t>Click to edit Master title style</a:t>
            </a:r>
          </a:p>
        </p:txBody>
      </p:sp>
      <p:sp>
        <p:nvSpPr>
          <p:cNvPr id="8" name="Text Placeholder 7"/>
          <p:cNvSpPr>
            <a:spLocks noGrp="1"/>
          </p:cNvSpPr>
          <p:nvPr>
            <p:ph type="body" sz="quarter" idx="14" hasCustomPrompt="1"/>
          </p:nvPr>
        </p:nvSpPr>
        <p:spPr>
          <a:xfrm>
            <a:off x="8545513" y="0"/>
            <a:ext cx="3646487" cy="6858000"/>
          </a:xfrm>
          <a:solidFill>
            <a:schemeClr val="accent1"/>
          </a:solidFill>
          <a:ln>
            <a:noFill/>
          </a:ln>
        </p:spPr>
        <p:txBody>
          <a:bodyPr lIns="182880" rIns="182880" anchor="ctr"/>
          <a:lstStyle>
            <a:lvl1pPr marL="0" indent="0" algn="ctr">
              <a:defRPr sz="3200" b="1">
                <a:solidFill>
                  <a:schemeClr val="bg1"/>
                </a:solidFill>
              </a:defRPr>
            </a:lvl1pPr>
          </a:lstStyle>
          <a:p>
            <a:pPr lvl="0"/>
            <a:r>
              <a:rPr lang="en-US" dirty="0"/>
              <a:t>Add your callout or takeaway message here</a:t>
            </a:r>
          </a:p>
        </p:txBody>
      </p:sp>
    </p:spTree>
    <p:extLst>
      <p:ext uri="{BB962C8B-B14F-4D97-AF65-F5344CB8AC3E}">
        <p14:creationId xmlns:p14="http://schemas.microsoft.com/office/powerpoint/2010/main" val="2763565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4325" y="1825625"/>
            <a:ext cx="5705475" cy="4210050"/>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lgn="ctr">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vl1p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a:solidFill>
            <a:schemeClr val="bg1">
              <a:lumMod val="85000"/>
            </a:schemeClr>
          </a:solidFill>
        </p:spPr>
        <p:txBody>
          <a:bodyPr/>
          <a:lstStyle>
            <a:lvl1pPr>
              <a:defRPr/>
            </a:lvl1pPr>
          </a:lstStyle>
          <a:p>
            <a:r>
              <a:rPr lang="en-US" dirty="0"/>
              <a:t>Click icon to add picture</a:t>
            </a:r>
          </a:p>
        </p:txBody>
      </p:sp>
      <p:sp>
        <p:nvSpPr>
          <p:cNvPr id="4" name="Title 3"/>
          <p:cNvSpPr>
            <a:spLocks noGrp="1"/>
          </p:cNvSpPr>
          <p:nvPr>
            <p:ph type="title"/>
          </p:nvPr>
        </p:nvSpPr>
        <p:spPr>
          <a:xfrm>
            <a:off x="314325" y="302838"/>
            <a:ext cx="5705475" cy="1343082"/>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75815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53063" y="1572088"/>
            <a:ext cx="5753100" cy="4462145"/>
          </a:xfrm>
        </p:spPr>
        <p:txBody>
          <a:bodyPr/>
          <a:lstStyle>
            <a:lvl1pPr>
              <a:defRPr/>
            </a:lvl1pPr>
            <a:lvl2pPr>
              <a:defRPr/>
            </a:lvl2pPr>
            <a:lvl3pPr>
              <a:defRPr/>
            </a:lvl3pPr>
            <a:lvl4pPr>
              <a:defRPr/>
            </a:lvl4pPr>
            <a:lvl5pPr>
              <a:defRPr>
                <a:latin typeface="Agrandir Narrow" panose="00000506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6162588" y="320446"/>
            <a:ext cx="5743575" cy="926539"/>
          </a:xfrm>
        </p:spPr>
        <p:txBody>
          <a:bodyPr/>
          <a:lstStyle>
            <a:lvl1pPr>
              <a:defRPr/>
            </a:lvl1pPr>
          </a:lstStyle>
          <a:p>
            <a:r>
              <a:rPr lang="en-US" dirty="0"/>
              <a:t>Click to edit Master title style</a:t>
            </a:r>
          </a:p>
        </p:txBody>
      </p:sp>
      <p:sp>
        <p:nvSpPr>
          <p:cNvPr id="6" name="Footer Placeholder 5"/>
          <p:cNvSpPr>
            <a:spLocks noGrp="1"/>
          </p:cNvSpPr>
          <p:nvPr>
            <p:ph type="ftr" sz="quarter" idx="11"/>
          </p:nvPr>
        </p:nvSpPr>
        <p:spPr/>
        <p:txBody>
          <a:bodyPr/>
          <a:lstStyle>
            <a:lvl1pPr algn="ctr">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lvl1p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276923" y="316866"/>
            <a:ext cx="5721350" cy="5732462"/>
          </a:xfrm>
          <a:solidFill>
            <a:schemeClr val="bg1">
              <a:lumMod val="85000"/>
            </a:schemeClr>
          </a:solidFill>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36183119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hasCustomPrompt="1"/>
          </p:nvPr>
        </p:nvSpPr>
        <p:spPr>
          <a:xfrm>
            <a:off x="0" y="0"/>
            <a:ext cx="12192000" cy="6858000"/>
          </a:xfrm>
          <a:solidFill>
            <a:schemeClr val="bg1">
              <a:lumMod val="85000"/>
            </a:schemeClr>
          </a:solidFill>
        </p:spPr>
        <p:txBody>
          <a:bodyPr lIns="274320" tIns="4572000" rIns="182880"/>
          <a:lstStyle>
            <a:lvl1pPr marL="0" indent="0">
              <a:buNone/>
              <a:defRPr/>
            </a:lvl1pPr>
          </a:lstStyle>
          <a:p>
            <a:r>
              <a:rPr lang="en-US" dirty="0"/>
              <a:t>Click icon to add full frame image</a:t>
            </a:r>
          </a:p>
        </p:txBody>
      </p:sp>
      <p:sp>
        <p:nvSpPr>
          <p:cNvPr id="3" name="Footer Placeholder 2"/>
          <p:cNvSpPr>
            <a:spLocks noGrp="1"/>
          </p:cNvSpPr>
          <p:nvPr>
            <p:ph type="ftr" sz="quarter" idx="11"/>
          </p:nvPr>
        </p:nvSpPr>
        <p:spPr/>
        <p:txBody>
          <a:bodyPr/>
          <a:lstStyle>
            <a:lvl1pPr algn="ct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465512" y="341312"/>
            <a:ext cx="7794567" cy="2765116"/>
          </a:xfrm>
          <a:noFill/>
        </p:spPr>
        <p:txBody>
          <a:bodyPr wrap="square" lIns="0" tIns="274320" rIns="0" bIns="274320">
            <a:spAutoFit/>
          </a:bodyPr>
          <a:lstStyle>
            <a:lvl1pPr marL="15875" indent="0">
              <a:lnSpc>
                <a:spcPct val="114000"/>
              </a:lnSpc>
              <a:buNone/>
              <a:tabLst/>
              <a:defRPr sz="2400" cap="none" baseline="0">
                <a:solidFill>
                  <a:schemeClr val="tx1"/>
                </a:solidFill>
              </a:defRPr>
            </a:lvl1pPr>
            <a:lvl2pPr marL="0" indent="0">
              <a:lnSpc>
                <a:spcPct val="114000"/>
              </a:lnSpc>
              <a:spcBef>
                <a:spcPts val="600"/>
              </a:spcBef>
              <a:buFontTx/>
              <a:buNone/>
              <a:tabLst/>
              <a:defRPr sz="1100" b="1" cap="all" baseline="0">
                <a:solidFill>
                  <a:schemeClr val="tx1"/>
                </a:solidFill>
              </a:defRPr>
            </a:lvl2pPr>
            <a:lvl3pPr marL="0" indent="0">
              <a:lnSpc>
                <a:spcPct val="114000"/>
              </a:lnSpc>
              <a:buFontTx/>
              <a:buNone/>
              <a:tabLst/>
              <a:defRPr sz="1100" cap="all" baseline="0">
                <a:solidFill>
                  <a:schemeClr val="tx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“This is a sample ‘FULL IMAGE’ layout that can be used for quotes, or a basic full image layout with a simple paragraph (no name, title or quotation marks needed). Position this box for readability over image.”</a:t>
            </a:r>
          </a:p>
          <a:p>
            <a:pPr lvl="1"/>
            <a:r>
              <a:rPr lang="en-US" dirty="0"/>
              <a:t>Name</a:t>
            </a:r>
          </a:p>
          <a:p>
            <a:pPr lvl="2"/>
            <a:r>
              <a:rPr lang="en-US" dirty="0"/>
              <a:t>title</a:t>
            </a:r>
          </a:p>
        </p:txBody>
      </p:sp>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6">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7">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9"/>
          <a:stretch>
            <a:fillRect/>
          </a:stretch>
        </p:blipFill>
        <p:spPr>
          <a:xfrm>
            <a:off x="10044113" y="2262188"/>
            <a:ext cx="847725" cy="847725"/>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8.png"/><Relationship Id="rId5" Type="http://schemas.openxmlformats.org/officeDocument/2006/relationships/slideLayout" Target="../slideLayouts/slideLayout28.xml"/><Relationship Id="rId10"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8"/>
            <a:ext cx="11558588" cy="926539"/>
          </a:xfrm>
          <a:prstGeom prst="rect">
            <a:avLst/>
          </a:prstGeom>
        </p:spPr>
        <p:txBody>
          <a:bodyPr vert="horz" lIns="0" tIns="0" rIns="0" bIns="0" rtlCol="0" anchor="b">
            <a:noAutofit/>
          </a:bodyPr>
          <a:lstStyle/>
          <a:p>
            <a:r>
              <a:rPr lang="en-US" dirty="0"/>
              <a:t>Basic Title and Content Slide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3764280" y="6355977"/>
            <a:ext cx="4663440" cy="198812"/>
          </a:xfrm>
          <a:prstGeom prst="rect">
            <a:avLst/>
          </a:prstGeom>
        </p:spPr>
        <p:txBody>
          <a:bodyPr vert="horz" lIns="0" tIns="0" rIns="0" bIns="0" rtlCol="0" anchor="b" anchorCtr="0"/>
          <a:lstStyle>
            <a:lvl1pPr algn="l">
              <a:defRPr sz="800">
                <a:solidFill>
                  <a:schemeClr val="tx1"/>
                </a:solidFill>
                <a:latin typeface="Agrandir Narrow" panose="00000506000000000000" pitchFamily="50" charset="0"/>
                <a:cs typeface="Arial" panose="020B0604020202020204" pitchFamily="34" charset="0"/>
              </a:defRPr>
            </a:lvl1pPr>
          </a:lstStyle>
          <a:p>
            <a:pPr algn="ctr"/>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grandir Narrow" panose="00000506000000000000" pitchFamily="50" charset="0"/>
                <a:cs typeface="Arial" panose="020B0604020202020204" pitchFamily="34" charset="0"/>
              </a:defRPr>
            </a:lvl1pPr>
          </a:lstStyle>
          <a:p>
            <a:fld id="{6973FCEF-5573-7E43-8272-70C9D66591DA}" type="slidenum">
              <a:rPr lang="en-US" smtClean="0"/>
              <a:pPr/>
              <a:t>‹#›</a:t>
            </a:fld>
            <a:endParaRPr lang="en-US" dirty="0"/>
          </a:p>
        </p:txBody>
      </p:sp>
      <p:pic>
        <p:nvPicPr>
          <p:cNvPr id="7" name="Picture 6" descr="A close up of a logo&#10;&#10;Description automatically generated"/>
          <p:cNvPicPr>
            <a:picLocks noChangeAspect="1"/>
          </p:cNvPicPr>
          <p:nvPr userDrawn="1"/>
        </p:nvPicPr>
        <p:blipFill>
          <a:blip r:embed="rId25"/>
          <a:stretch>
            <a:fillRect/>
          </a:stretch>
        </p:blipFill>
        <p:spPr>
          <a:xfrm>
            <a:off x="91440" y="6025896"/>
            <a:ext cx="832104" cy="832104"/>
          </a:xfrm>
          <a:prstGeom prst="rect">
            <a:avLst/>
          </a:prstGeom>
        </p:spPr>
      </p:pic>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50" r:id="rId3"/>
    <p:sldLayoutId id="2147483652" r:id="rId4"/>
    <p:sldLayoutId id="2147483654" r:id="rId5"/>
    <p:sldLayoutId id="2147483666" r:id="rId6"/>
    <p:sldLayoutId id="2147483662" r:id="rId7"/>
    <p:sldLayoutId id="2147483663" r:id="rId8"/>
    <p:sldLayoutId id="2147483682" r:id="rId9"/>
    <p:sldLayoutId id="2147483672" r:id="rId10"/>
    <p:sldLayoutId id="2147483704" r:id="rId11"/>
    <p:sldLayoutId id="2147483705" r:id="rId12"/>
    <p:sldLayoutId id="2147483703" r:id="rId13"/>
    <p:sldLayoutId id="2147483683"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p:hf hdr="0"/>
  <p:txStyles>
    <p:title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p:titleStyle>
    <p:bodyStyle>
      <a:lvl1pPr marL="233363" indent="-233363"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Agrandir Narrow" panose="00000506000000000000" pitchFamily="50" charset="0"/>
          <a:ea typeface="+mn-ea"/>
          <a:cs typeface="Arial" panose="020B0604020202020204" pitchFamily="34" charset="0"/>
        </a:defRPr>
      </a:lvl1pPr>
      <a:lvl2pPr marL="515938" indent="-228600" algn="l" defTabSz="914400" rtl="0" eaLnBrk="1" latinLnBrk="0" hangingPunct="1">
        <a:lnSpc>
          <a:spcPct val="90000"/>
        </a:lnSpc>
        <a:spcBef>
          <a:spcPts val="500"/>
        </a:spcBef>
        <a:buClr>
          <a:srgbClr val="FF610D"/>
        </a:buClr>
        <a:buSzPct val="60000"/>
        <a:buFont typeface="Arial" panose="020B0604020202020204" pitchFamily="34" charset="0"/>
        <a:buChar char="‒"/>
        <a:tabLst/>
        <a:defRPr sz="2400" kern="1200">
          <a:solidFill>
            <a:schemeClr val="tx1"/>
          </a:solidFill>
          <a:latin typeface="Agrandir Narrow" panose="00000506000000000000" pitchFamily="50" charset="0"/>
          <a:ea typeface="+mn-ea"/>
          <a:cs typeface="Arial" panose="020B0604020202020204" pitchFamily="34" charset="0"/>
        </a:defRPr>
      </a:lvl2pPr>
      <a:lvl3pPr marL="798513"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grandir Narrow" panose="00000506000000000000" pitchFamily="50" charset="0"/>
          <a:ea typeface="+mn-ea"/>
          <a:cs typeface="Arial" panose="020B0604020202020204" pitchFamily="34" charset="0"/>
        </a:defRPr>
      </a:lvl3pPr>
      <a:lvl4pPr marL="1081088"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grandir Narrow" panose="00000506000000000000" pitchFamily="50"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8"/>
            <a:ext cx="11558588" cy="4848281"/>
          </a:xfrm>
          <a:prstGeom prst="rect">
            <a:avLst/>
          </a:prstGeom>
        </p:spPr>
        <p:txBody>
          <a:bodyPr vert="horz" lIns="0" tIns="0" rIns="0" bIns="0" rtlCol="0" anchor="ctr">
            <a:noAutofit/>
          </a:bodyPr>
          <a:lstStyle/>
          <a:p>
            <a:r>
              <a:rPr lang="en-US" dirty="0"/>
              <a:t>DIVIDER SLIDES</a:t>
            </a:r>
          </a:p>
        </p:txBody>
      </p:sp>
      <p:sp>
        <p:nvSpPr>
          <p:cNvPr id="5" name="Footer Placeholder 4"/>
          <p:cNvSpPr>
            <a:spLocks noGrp="1"/>
          </p:cNvSpPr>
          <p:nvPr>
            <p:ph type="ftr" sz="quarter" idx="3"/>
          </p:nvPr>
        </p:nvSpPr>
        <p:spPr>
          <a:xfrm>
            <a:off x="3764279" y="6355977"/>
            <a:ext cx="4663440" cy="198812"/>
          </a:xfrm>
          <a:prstGeom prst="rect">
            <a:avLst/>
          </a:prstGeom>
        </p:spPr>
        <p:txBody>
          <a:bodyPr vert="horz" lIns="0" tIns="0" rIns="0" bIns="0" rtlCol="0" anchor="b" anchorCtr="0"/>
          <a:lstStyle>
            <a:lvl1pPr algn="ctr">
              <a:defRPr sz="800">
                <a:solidFill>
                  <a:schemeClr val="bg1"/>
                </a:solidFill>
                <a:latin typeface="Agrandir Narrow" panose="00000506000000000000" pitchFamily="50"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bg1"/>
                </a:solidFill>
                <a:latin typeface="Agrandir Narrow" panose="00000506000000000000" pitchFamily="50" charset="0"/>
                <a:cs typeface="Arial" panose="020B0604020202020204" pitchFamily="34" charset="0"/>
              </a:defRPr>
            </a:lvl1pPr>
          </a:lstStyle>
          <a:p>
            <a:fld id="{6973FCEF-5573-7E43-8272-70C9D66591DA}" type="slidenum">
              <a:rPr lang="en-US" smtClean="0"/>
              <a:pPr/>
              <a:t>‹#›</a:t>
            </a:fld>
            <a:endParaRPr lang="en-US" dirty="0"/>
          </a:p>
        </p:txBody>
      </p:sp>
      <p:pic>
        <p:nvPicPr>
          <p:cNvPr id="8" name="Picture 7"/>
          <p:cNvPicPr>
            <a:picLocks noChangeAspect="1"/>
          </p:cNvPicPr>
          <p:nvPr userDrawn="1"/>
        </p:nvPicPr>
        <p:blipFill>
          <a:blip r:embed="rId11"/>
          <a:stretch>
            <a:fillRect/>
          </a:stretch>
        </p:blipFill>
        <p:spPr>
          <a:xfrm>
            <a:off x="91440" y="6025897"/>
            <a:ext cx="832104" cy="826031"/>
          </a:xfrm>
          <a:prstGeom prst="rect">
            <a:avLst/>
          </a:prstGeom>
        </p:spPr>
      </p:pic>
    </p:spTree>
    <p:extLst>
      <p:ext uri="{BB962C8B-B14F-4D97-AF65-F5344CB8AC3E}">
        <p14:creationId xmlns:p14="http://schemas.microsoft.com/office/powerpoint/2010/main" val="36896775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702" r:id="rId7"/>
    <p:sldLayoutId id="2147483700" r:id="rId8"/>
    <p:sldLayoutId id="2147483701" r:id="rId9"/>
  </p:sldLayoutIdLst>
  <p:hf hdr="0"/>
  <p:txStyles>
    <p:titleStyle>
      <a:lvl1pPr algn="ctr" defTabSz="914400" rtl="0" eaLnBrk="1" latinLnBrk="0" hangingPunct="1">
        <a:lnSpc>
          <a:spcPct val="90000"/>
        </a:lnSpc>
        <a:spcBef>
          <a:spcPct val="0"/>
        </a:spcBef>
        <a:buNone/>
        <a:defRPr sz="2800" kern="1200">
          <a:solidFill>
            <a:schemeClr val="bg1"/>
          </a:solidFill>
          <a:latin typeface="Agrandir Narrow" panose="00000506000000000000" pitchFamily="50"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7F07D55D-C1DA-43F9-981F-5774B0540C06}" type="datetime3">
              <a:rPr lang="en-US" smtClean="0"/>
              <a:t>18 April 2024</a:t>
            </a:fld>
            <a:endParaRPr lang="en-US"/>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192653391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mc:AlternateContent xmlns:mc="http://schemas.openxmlformats.org/markup-compatibility/2006" xmlns:p14="http://schemas.microsoft.com/office/powerpoint/2010/main">
    <mc:Choice Requires="p14">
      <p:transition p14:dur="250" advClick="0" advTm="30000"/>
    </mc:Choice>
    <mc:Fallback xmlns="">
      <p:transition advClick="0" advTm="30000"/>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6.xml"/><Relationship Id="rId4" Type="http://schemas.openxmlformats.org/officeDocument/2006/relationships/image" Target="../media/image106.png"/></Relationships>
</file>

<file path=ppt/slides/_rels/slide14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2.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16.jpeg"/><Relationship Id="rId4" Type="http://schemas.microsoft.com/office/2007/relationships/hdphoto" Target="../media/hdphoto3.wdp"/></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hyperlink" Target="https://www.pmi.org/" TargetMode="External"/><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2" Type="http://schemas.openxmlformats.org/officeDocument/2006/relationships/hyperlink" Target="https://www.projectmanagement.com/" TargetMode="External"/><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29.emf"/><Relationship Id="rId2" Type="http://schemas.openxmlformats.org/officeDocument/2006/relationships/image" Target="../media/image36.jpg"/><Relationship Id="rId1" Type="http://schemas.openxmlformats.org/officeDocument/2006/relationships/slideLayout" Target="../slideLayouts/slideLayout15.xml"/><Relationship Id="rId6" Type="http://schemas.openxmlformats.org/officeDocument/2006/relationships/image" Target="../media/image24.emf"/><Relationship Id="rId5" Type="http://schemas.openxmlformats.org/officeDocument/2006/relationships/image" Target="../media/image27.emf"/><Relationship Id="rId10" Type="http://schemas.openxmlformats.org/officeDocument/2006/relationships/image" Target="../media/image23.emf"/><Relationship Id="rId4" Type="http://schemas.openxmlformats.org/officeDocument/2006/relationships/image" Target="../media/image22.emf"/><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1539-4396-E84B-9B0B-32507DFC7923}"/>
              </a:ext>
            </a:extLst>
          </p:cNvPr>
          <p:cNvSpPr>
            <a:spLocks noGrp="1"/>
          </p:cNvSpPr>
          <p:nvPr>
            <p:ph type="title"/>
          </p:nvPr>
        </p:nvSpPr>
        <p:spPr>
          <a:xfrm>
            <a:off x="509134" y="3429000"/>
            <a:ext cx="4465202" cy="2503720"/>
          </a:xfrm>
        </p:spPr>
        <p:txBody>
          <a:bodyPr/>
          <a:lstStyle/>
          <a:p>
            <a:pPr>
              <a:lnSpc>
                <a:spcPct val="100000"/>
              </a:lnSpc>
            </a:pPr>
            <a:r>
              <a:rPr lang="en-US" sz="4800" b="1" cap="none" dirty="0">
                <a:latin typeface="Agrandir Medium"/>
                <a:cs typeface="Arial"/>
              </a:rPr>
              <a:t>WELCOME TO</a:t>
            </a:r>
            <a:br>
              <a:rPr lang="en-US" sz="4800" b="1" cap="none" dirty="0">
                <a:latin typeface="Agrandir Medium"/>
                <a:cs typeface="Arial"/>
              </a:rPr>
            </a:br>
            <a:r>
              <a:rPr lang="en-US" sz="4800" b="1" cap="none" dirty="0">
                <a:latin typeface="Agrandir Medium"/>
                <a:cs typeface="Arial"/>
              </a:rPr>
              <a:t>PMI Training!</a:t>
            </a:r>
            <a:br>
              <a:rPr lang="en-US" sz="4800" b="1" cap="none" dirty="0">
                <a:latin typeface="Agrandir Medium"/>
                <a:cs typeface="Arial"/>
              </a:rPr>
            </a:br>
            <a:r>
              <a:rPr lang="en-US" sz="4800" cap="none" dirty="0">
                <a:latin typeface="Agrandir Medium"/>
              </a:rPr>
              <a:t>Scope Management Secrets</a:t>
            </a:r>
            <a:br>
              <a:rPr lang="en-US" sz="4800" cap="none" dirty="0">
                <a:latin typeface="Agrandir Medium"/>
              </a:rPr>
            </a:br>
            <a:r>
              <a:rPr lang="en-US" sz="4800" cap="none" dirty="0">
                <a:latin typeface="Agrandir Medium"/>
              </a:rPr>
              <a:t>Day Two</a:t>
            </a:r>
            <a:endParaRPr lang="en-US" sz="4800" b="1" cap="none" dirty="0">
              <a:latin typeface="Agrandir Medium"/>
              <a:cs typeface="Arial"/>
            </a:endParaRPr>
          </a:p>
        </p:txBody>
      </p:sp>
    </p:spTree>
    <p:extLst>
      <p:ext uri="{BB962C8B-B14F-4D97-AF65-F5344CB8AC3E}">
        <p14:creationId xmlns:p14="http://schemas.microsoft.com/office/powerpoint/2010/main" val="385190528"/>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lstStyle/>
          <a:p>
            <a:r>
              <a:rPr lang="en-US" dirty="0">
                <a:solidFill>
                  <a:srgbClr val="0070C0"/>
                </a:solidFill>
              </a:rPr>
              <a:t>SCOPE MANAGEMENT THROUGH THE LIFECYCLE</a:t>
            </a:r>
            <a:br>
              <a:rPr lang="en-US" dirty="0">
                <a:solidFill>
                  <a:srgbClr val="0070C0"/>
                </a:solidFill>
              </a:rPr>
            </a:br>
            <a:br>
              <a:rPr lang="en-US" dirty="0">
                <a:solidFill>
                  <a:srgbClr val="0070C0"/>
                </a:solidFill>
              </a:rPr>
            </a:br>
            <a:r>
              <a:rPr lang="en-US" dirty="0">
                <a:solidFill>
                  <a:srgbClr val="0070C0"/>
                </a:solidFill>
              </a:rPr>
              <a:t>BEFORE THE PROJECT</a:t>
            </a:r>
            <a:endParaRPr lang="en-US" dirty="0"/>
          </a:p>
        </p:txBody>
      </p:sp>
      <p:sp>
        <p:nvSpPr>
          <p:cNvPr id="3" name="Footer Placeholder 4">
            <a:extLst>
              <a:ext uri="{FF2B5EF4-FFF2-40B4-BE49-F238E27FC236}">
                <a16:creationId xmlns:a16="http://schemas.microsoft.com/office/drawing/2014/main" id="{57B5CCB6-4E0A-4DBC-B951-067F38A674AC}"/>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227816021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53E5-BFC6-4DC5-BD7A-A054E43E9EF7}"/>
              </a:ext>
            </a:extLst>
          </p:cNvPr>
          <p:cNvSpPr txBox="1">
            <a:spLocks/>
          </p:cNvSpPr>
          <p:nvPr/>
        </p:nvSpPr>
        <p:spPr>
          <a:xfrm>
            <a:off x="2868050" y="2750330"/>
            <a:ext cx="9323951" cy="4107671"/>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r>
              <a:rPr lang="en-US" sz="4800" dirty="0">
                <a:solidFill>
                  <a:srgbClr val="0070C0"/>
                </a:solidFill>
                <a:latin typeface="Agrandir Narrow" panose="00000506000000000000" pitchFamily="50" charset="0"/>
              </a:rPr>
              <a:t>What IT tools do you use on your projects?</a:t>
            </a:r>
          </a:p>
        </p:txBody>
      </p:sp>
      <p:sp>
        <p:nvSpPr>
          <p:cNvPr id="3" name="TextBox 2">
            <a:extLst>
              <a:ext uri="{FF2B5EF4-FFF2-40B4-BE49-F238E27FC236}">
                <a16:creationId xmlns:a16="http://schemas.microsoft.com/office/drawing/2014/main" id="{89AFD6DD-5347-42BA-86D0-0DD095A2E2EC}"/>
              </a:ext>
            </a:extLst>
          </p:cNvPr>
          <p:cNvSpPr txBox="1"/>
          <p:nvPr/>
        </p:nvSpPr>
        <p:spPr>
          <a:xfrm>
            <a:off x="0" y="-1195767"/>
            <a:ext cx="2733890" cy="8566191"/>
          </a:xfrm>
          <a:prstGeom prst="rect">
            <a:avLst/>
          </a:prstGeom>
          <a:noFill/>
        </p:spPr>
        <p:txBody>
          <a:bodyPr wrap="none" rtlCol="0" anchor="t">
            <a:spAutoFit/>
          </a:bodyPr>
          <a:lstStyle/>
          <a:p>
            <a:r>
              <a:rPr lang="en-US" sz="55065" spc="-133">
                <a:solidFill>
                  <a:schemeClr val="bg1">
                    <a:lumMod val="75000"/>
                  </a:schemeClr>
                </a:solidFill>
                <a:latin typeface="Bodoni MT Poster Compressed" panose="02070706080601050204" pitchFamily="18" charset="0"/>
              </a:rPr>
              <a:t>Q</a:t>
            </a:r>
            <a:r>
              <a:rPr lang="en-US" sz="31866" spc="-133" baseline="30000">
                <a:solidFill>
                  <a:schemeClr val="bg1">
                    <a:lumMod val="75000"/>
                  </a:schemeClr>
                </a:solidFill>
                <a:latin typeface="Bodoni MT Poster Compressed" panose="02070706080601050204" pitchFamily="18" charset="0"/>
              </a:rPr>
              <a:t>:</a:t>
            </a:r>
            <a:endParaRPr lang="en-US" sz="55065" spc="-133" baseline="30000">
              <a:solidFill>
                <a:schemeClr val="bg1">
                  <a:lumMod val="75000"/>
                </a:schemeClr>
              </a:solidFill>
              <a:latin typeface="Bodoni MT Poster Compressed" panose="02070706080601050204" pitchFamily="18" charset="0"/>
            </a:endParaRPr>
          </a:p>
        </p:txBody>
      </p:sp>
      <p:sp>
        <p:nvSpPr>
          <p:cNvPr id="4" name="Title 1">
            <a:extLst>
              <a:ext uri="{FF2B5EF4-FFF2-40B4-BE49-F238E27FC236}">
                <a16:creationId xmlns:a16="http://schemas.microsoft.com/office/drawing/2014/main" id="{3F1B5007-B462-4FA1-B5D7-9D811E7DF7EE}"/>
              </a:ext>
            </a:extLst>
          </p:cNvPr>
          <p:cNvSpPr txBox="1">
            <a:spLocks/>
          </p:cNvSpPr>
          <p:nvPr/>
        </p:nvSpPr>
        <p:spPr>
          <a:xfrm>
            <a:off x="2868049" y="4495800"/>
            <a:ext cx="9323951" cy="2362200"/>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endParaRPr lang="en-US" sz="4800" dirty="0">
              <a:solidFill>
                <a:srgbClr val="0070C0"/>
              </a:solidFill>
              <a:latin typeface="Agrandir Narrow" panose="00000506000000000000" pitchFamily="50" charset="0"/>
            </a:endParaRPr>
          </a:p>
        </p:txBody>
      </p:sp>
      <p:sp>
        <p:nvSpPr>
          <p:cNvPr id="5" name="Footer Placeholder 4">
            <a:extLst>
              <a:ext uri="{FF2B5EF4-FFF2-40B4-BE49-F238E27FC236}">
                <a16:creationId xmlns:a16="http://schemas.microsoft.com/office/drawing/2014/main" id="{A50308E9-EED6-4655-B735-58480CD1EF5B}"/>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4302107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08B6-D9F7-4AAE-87EB-55242F9A072B}"/>
              </a:ext>
            </a:extLst>
          </p:cNvPr>
          <p:cNvSpPr>
            <a:spLocks noGrp="1"/>
          </p:cNvSpPr>
          <p:nvPr>
            <p:ph type="title"/>
          </p:nvPr>
        </p:nvSpPr>
        <p:spPr/>
        <p:txBody>
          <a:bodyPr>
            <a:normAutofit/>
          </a:bodyPr>
          <a:lstStyle/>
          <a:p>
            <a:r>
              <a:rPr lang="en-US" dirty="0">
                <a:solidFill>
                  <a:srgbClr val="0070C0"/>
                </a:solidFill>
              </a:rPr>
              <a:t>Project Support Issues – Admin/HR</a:t>
            </a:r>
          </a:p>
        </p:txBody>
      </p:sp>
      <p:sp>
        <p:nvSpPr>
          <p:cNvPr id="3" name="Content Placeholder 2">
            <a:extLst>
              <a:ext uri="{FF2B5EF4-FFF2-40B4-BE49-F238E27FC236}">
                <a16:creationId xmlns:a16="http://schemas.microsoft.com/office/drawing/2014/main" id="{8F46C1CA-F4BB-4CD1-98F0-1B95BDDC05D0}"/>
              </a:ext>
            </a:extLst>
          </p:cNvPr>
          <p:cNvSpPr>
            <a:spLocks noGrp="1"/>
          </p:cNvSpPr>
          <p:nvPr>
            <p:ph idx="1"/>
          </p:nvPr>
        </p:nvSpPr>
        <p:spPr>
          <a:xfrm>
            <a:off x="838200" y="1597025"/>
            <a:ext cx="10515600" cy="5260975"/>
          </a:xfrm>
        </p:spPr>
        <p:txBody>
          <a:bodyPr>
            <a:normAutofit/>
          </a:bodyPr>
          <a:lstStyle/>
          <a:p>
            <a:pPr marL="457200" indent="-457200">
              <a:buFont typeface="Arial" panose="020B0604020202020204" pitchFamily="34" charset="0"/>
              <a:buChar char="•"/>
            </a:pPr>
            <a:r>
              <a:rPr lang="en-US" dirty="0">
                <a:solidFill>
                  <a:schemeClr val="tx1"/>
                </a:solidFill>
              </a:rPr>
              <a:t>Paying for the Project Management Team</a:t>
            </a:r>
          </a:p>
          <a:p>
            <a:pPr marL="457200" lvl="1" indent="-457200">
              <a:buNone/>
            </a:pPr>
            <a:endParaRPr lang="en-US" sz="2400" dirty="0">
              <a:solidFill>
                <a:schemeClr val="tx1"/>
              </a:solidFill>
            </a:endParaRPr>
          </a:p>
          <a:p>
            <a:pPr marL="457200" indent="-457200">
              <a:buFont typeface="Arial" panose="020B0604020202020204" pitchFamily="34" charset="0"/>
              <a:buChar char="•"/>
            </a:pPr>
            <a:r>
              <a:rPr lang="en-US" sz="3467" dirty="0">
                <a:solidFill>
                  <a:schemeClr val="tx1"/>
                </a:solidFill>
              </a:rPr>
              <a:t>Workspace</a:t>
            </a:r>
          </a:p>
          <a:p>
            <a:pPr marL="457200" indent="-457200">
              <a:buFont typeface="Arial" panose="020B0604020202020204" pitchFamily="34" charset="0"/>
              <a:buChar char="•"/>
            </a:pPr>
            <a:endParaRPr lang="en-US" sz="2400" dirty="0">
              <a:solidFill>
                <a:schemeClr val="tx1"/>
              </a:solidFill>
            </a:endParaRPr>
          </a:p>
          <a:p>
            <a:pPr marL="457200" indent="-457200">
              <a:buFont typeface="Arial" panose="020B0604020202020204" pitchFamily="34" charset="0"/>
              <a:buChar char="•"/>
            </a:pPr>
            <a:r>
              <a:rPr lang="en-US" sz="3467" dirty="0">
                <a:solidFill>
                  <a:schemeClr val="tx1"/>
                </a:solidFill>
              </a:rPr>
              <a:t>Travel</a:t>
            </a:r>
          </a:p>
          <a:p>
            <a:pPr marL="457200" indent="-457200">
              <a:buFont typeface="Arial" panose="020B0604020202020204" pitchFamily="34" charset="0"/>
              <a:buChar char="•"/>
            </a:pPr>
            <a:endParaRPr lang="en-US" sz="2400" dirty="0">
              <a:solidFill>
                <a:schemeClr val="tx1"/>
              </a:solidFill>
            </a:endParaRPr>
          </a:p>
          <a:p>
            <a:pPr marL="457200" indent="-457200">
              <a:buFont typeface="Arial" panose="020B0604020202020204" pitchFamily="34" charset="0"/>
              <a:buChar char="•"/>
            </a:pPr>
            <a:r>
              <a:rPr lang="en-US" sz="3467" dirty="0">
                <a:solidFill>
                  <a:schemeClr val="tx1"/>
                </a:solidFill>
              </a:rPr>
              <a:t>Other Commitments</a:t>
            </a:r>
          </a:p>
          <a:p>
            <a:pPr marL="571500" indent="-571500">
              <a:buFont typeface="Arial" panose="020B0604020202020204" pitchFamily="34" charset="0"/>
              <a:buChar char="•"/>
            </a:pPr>
            <a:endParaRPr lang="en-US" dirty="0">
              <a:solidFill>
                <a:schemeClr val="tx1"/>
              </a:solidFill>
            </a:endParaRPr>
          </a:p>
        </p:txBody>
      </p:sp>
      <p:sp>
        <p:nvSpPr>
          <p:cNvPr id="4" name="Footer Placeholder 4">
            <a:extLst>
              <a:ext uri="{FF2B5EF4-FFF2-40B4-BE49-F238E27FC236}">
                <a16:creationId xmlns:a16="http://schemas.microsoft.com/office/drawing/2014/main" id="{0C691AFE-F21E-4B65-81DA-E71626E957E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7311830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p:txBody>
          <a:bodyPr>
            <a:normAutofit/>
          </a:bodyPr>
          <a:lstStyle/>
          <a:p>
            <a:pPr algn="r"/>
            <a:r>
              <a:rPr lang="en-US" dirty="0">
                <a:solidFill>
                  <a:srgbClr val="0070C0"/>
                </a:solidFill>
              </a:rPr>
              <a:t>Requirements Analysis</a:t>
            </a: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D5ACA076-511A-47EC-8E0E-99C5D57970BC}"/>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
        <p:nvSpPr>
          <p:cNvPr id="23" name="Flowchart: Magnetic Disk 22">
            <a:extLst>
              <a:ext uri="{FF2B5EF4-FFF2-40B4-BE49-F238E27FC236}">
                <a16:creationId xmlns:a16="http://schemas.microsoft.com/office/drawing/2014/main" id="{7653F862-C840-4DE0-BDDB-DF00ED09BB19}"/>
              </a:ext>
            </a:extLst>
          </p:cNvPr>
          <p:cNvSpPr/>
          <p:nvPr/>
        </p:nvSpPr>
        <p:spPr>
          <a:xfrm>
            <a:off x="10130652" y="5101758"/>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Issue Log</a:t>
            </a:r>
          </a:p>
        </p:txBody>
      </p:sp>
      <p:cxnSp>
        <p:nvCxnSpPr>
          <p:cNvPr id="33" name="Straight Arrow Connector 32">
            <a:extLst>
              <a:ext uri="{FF2B5EF4-FFF2-40B4-BE49-F238E27FC236}">
                <a16:creationId xmlns:a16="http://schemas.microsoft.com/office/drawing/2014/main" id="{00009F84-02E9-4D80-9BBF-99A4AC2E1A2C}"/>
              </a:ext>
            </a:extLst>
          </p:cNvPr>
          <p:cNvCxnSpPr>
            <a:cxnSpLocks/>
            <a:endCxn id="23" idx="2"/>
          </p:cNvCxnSpPr>
          <p:nvPr/>
        </p:nvCxnSpPr>
        <p:spPr>
          <a:xfrm>
            <a:off x="9348060" y="5101758"/>
            <a:ext cx="782592" cy="30819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Flowchart: Magnetic Disk 33">
            <a:extLst>
              <a:ext uri="{FF2B5EF4-FFF2-40B4-BE49-F238E27FC236}">
                <a16:creationId xmlns:a16="http://schemas.microsoft.com/office/drawing/2014/main" id="{826ECEF2-F581-4B3B-8E77-F444F169EEC8}"/>
              </a:ext>
            </a:extLst>
          </p:cNvPr>
          <p:cNvSpPr/>
          <p:nvPr/>
        </p:nvSpPr>
        <p:spPr>
          <a:xfrm>
            <a:off x="10130652" y="4226315"/>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Assumptions Log</a:t>
            </a:r>
          </a:p>
        </p:txBody>
      </p:sp>
      <p:cxnSp>
        <p:nvCxnSpPr>
          <p:cNvPr id="35" name="Straight Arrow Connector 34">
            <a:extLst>
              <a:ext uri="{FF2B5EF4-FFF2-40B4-BE49-F238E27FC236}">
                <a16:creationId xmlns:a16="http://schemas.microsoft.com/office/drawing/2014/main" id="{0665D110-BB98-4C68-949F-0EBD81DB4C5E}"/>
              </a:ext>
            </a:extLst>
          </p:cNvPr>
          <p:cNvCxnSpPr>
            <a:cxnSpLocks/>
            <a:endCxn id="34" idx="2"/>
          </p:cNvCxnSpPr>
          <p:nvPr/>
        </p:nvCxnSpPr>
        <p:spPr>
          <a:xfrm flipV="1">
            <a:off x="9358175" y="4534507"/>
            <a:ext cx="772477" cy="24374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1CED355-016F-49B2-91DE-777B4E7F1476}"/>
              </a:ext>
            </a:extLst>
          </p:cNvPr>
          <p:cNvPicPr>
            <a:picLocks noChangeAspect="1"/>
          </p:cNvPicPr>
          <p:nvPr/>
        </p:nvPicPr>
        <p:blipFill>
          <a:blip r:embed="rId3"/>
          <a:stretch>
            <a:fillRect/>
          </a:stretch>
        </p:blipFill>
        <p:spPr>
          <a:xfrm>
            <a:off x="-86115" y="293494"/>
            <a:ext cx="6580279" cy="1459920"/>
          </a:xfrm>
          <a:prstGeom prst="rect">
            <a:avLst/>
          </a:prstGeom>
        </p:spPr>
      </p:pic>
      <p:cxnSp>
        <p:nvCxnSpPr>
          <p:cNvPr id="8" name="Straight Arrow Connector 7">
            <a:extLst>
              <a:ext uri="{FF2B5EF4-FFF2-40B4-BE49-F238E27FC236}">
                <a16:creationId xmlns:a16="http://schemas.microsoft.com/office/drawing/2014/main" id="{4D778672-0F35-49E2-B13B-B2380A5E0951}"/>
              </a:ext>
            </a:extLst>
          </p:cNvPr>
          <p:cNvCxnSpPr>
            <a:stCxn id="3" idx="2"/>
            <a:endCxn id="5" idx="0"/>
          </p:cNvCxnSpPr>
          <p:nvPr/>
        </p:nvCxnSpPr>
        <p:spPr>
          <a:xfrm>
            <a:off x="3204025" y="1753414"/>
            <a:ext cx="1486" cy="4464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29441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5A7196B-2237-4972-9C5C-F37BA381B65B}"/>
              </a:ext>
            </a:extLst>
          </p:cNvPr>
          <p:cNvPicPr>
            <a:picLocks noChangeAspect="1" noChangeArrowheads="1"/>
          </p:cNvPicPr>
          <p:nvPr/>
        </p:nvPicPr>
        <p:blipFill>
          <a:blip r:embed="rId2" cstate="print"/>
          <a:srcRect l="29630"/>
          <a:stretch>
            <a:fillRect/>
          </a:stretch>
        </p:blipFill>
        <p:spPr bwMode="auto">
          <a:xfrm>
            <a:off x="1" y="-424248"/>
            <a:ext cx="3699935" cy="7010400"/>
          </a:xfrm>
          <a:prstGeom prst="rect">
            <a:avLst/>
          </a:prstGeom>
          <a:noFill/>
          <a:ln w="9525">
            <a:noFill/>
            <a:miter lim="800000"/>
            <a:headEnd/>
            <a:tailEnd/>
          </a:ln>
          <a:effectLst>
            <a:softEdge rad="635000"/>
          </a:effectLst>
        </p:spPr>
      </p:pic>
      <p:sp>
        <p:nvSpPr>
          <p:cNvPr id="46084" name="Title 7">
            <a:extLst>
              <a:ext uri="{FF2B5EF4-FFF2-40B4-BE49-F238E27FC236}">
                <a16:creationId xmlns:a16="http://schemas.microsoft.com/office/drawing/2014/main" id="{A311AF47-1D87-4BDE-AA34-521059C790BC}"/>
              </a:ext>
            </a:extLst>
          </p:cNvPr>
          <p:cNvSpPr>
            <a:spLocks noGrp="1"/>
          </p:cNvSpPr>
          <p:nvPr>
            <p:ph type="title"/>
          </p:nvPr>
        </p:nvSpPr>
        <p:spPr>
          <a:xfrm>
            <a:off x="4037779" y="403226"/>
            <a:ext cx="7316020" cy="968375"/>
          </a:xfrm>
        </p:spPr>
        <p:txBody>
          <a:bodyPr>
            <a:normAutofit/>
          </a:bodyPr>
          <a:lstStyle/>
          <a:p>
            <a:pPr algn="ctr"/>
            <a:r>
              <a:rPr lang="en-GB" altLang="en-US" sz="3200" dirty="0" err="1">
                <a:solidFill>
                  <a:srgbClr val="0070C0"/>
                </a:solidFill>
                <a:effectLst/>
              </a:rPr>
              <a:t>MoSCoW</a:t>
            </a:r>
            <a:r>
              <a:rPr lang="en-GB" altLang="en-US" sz="3200" dirty="0">
                <a:solidFill>
                  <a:srgbClr val="0070C0"/>
                </a:solidFill>
                <a:effectLst/>
              </a:rPr>
              <a:t> Analysis: Sorting Through Requirements</a:t>
            </a:r>
          </a:p>
        </p:txBody>
      </p:sp>
      <p:sp>
        <p:nvSpPr>
          <p:cNvPr id="46085" name="Content Placeholder 8">
            <a:extLst>
              <a:ext uri="{FF2B5EF4-FFF2-40B4-BE49-F238E27FC236}">
                <a16:creationId xmlns:a16="http://schemas.microsoft.com/office/drawing/2014/main" id="{05132C68-B72C-45C8-9BB9-7D2A23C04CDB}"/>
              </a:ext>
            </a:extLst>
          </p:cNvPr>
          <p:cNvSpPr>
            <a:spLocks noGrp="1"/>
          </p:cNvSpPr>
          <p:nvPr>
            <p:ph sz="quarter" idx="13"/>
          </p:nvPr>
        </p:nvSpPr>
        <p:spPr>
          <a:xfrm>
            <a:off x="4495800" y="1859931"/>
            <a:ext cx="5486400" cy="4368800"/>
          </a:xfrm>
        </p:spPr>
        <p:txBody>
          <a:bodyPr/>
          <a:lstStyle/>
          <a:p>
            <a:pPr>
              <a:buClr>
                <a:srgbClr val="0070C0"/>
              </a:buClr>
            </a:pPr>
            <a:r>
              <a:rPr lang="en-GB" altLang="en-US" sz="4400" b="1" u="sng" dirty="0"/>
              <a:t>M</a:t>
            </a:r>
            <a:r>
              <a:rPr lang="en-GB" altLang="en-US" sz="4400" dirty="0"/>
              <a:t>ust Have</a:t>
            </a:r>
          </a:p>
          <a:p>
            <a:pPr>
              <a:buClr>
                <a:srgbClr val="0070C0"/>
              </a:buClr>
            </a:pPr>
            <a:r>
              <a:rPr lang="en-GB" altLang="en-US" sz="4400" b="1" u="sng" dirty="0"/>
              <a:t>S</a:t>
            </a:r>
            <a:r>
              <a:rPr lang="en-GB" altLang="en-US" sz="4400" dirty="0"/>
              <a:t>hould Have</a:t>
            </a:r>
          </a:p>
          <a:p>
            <a:pPr>
              <a:buClr>
                <a:srgbClr val="0070C0"/>
              </a:buClr>
            </a:pPr>
            <a:r>
              <a:rPr lang="en-GB" altLang="en-US" sz="4400" b="1" u="sng" dirty="0"/>
              <a:t>Co</a:t>
            </a:r>
            <a:r>
              <a:rPr lang="en-GB" altLang="en-US" sz="4400" dirty="0"/>
              <a:t>uld Have</a:t>
            </a:r>
          </a:p>
          <a:p>
            <a:pPr>
              <a:buClr>
                <a:srgbClr val="0070C0"/>
              </a:buClr>
            </a:pPr>
            <a:r>
              <a:rPr lang="en-GB" altLang="en-US" sz="4400" b="1" u="sng" dirty="0"/>
              <a:t>W</a:t>
            </a:r>
            <a:r>
              <a:rPr lang="en-GB" altLang="en-US" sz="4400" dirty="0"/>
              <a:t>on’t Have</a:t>
            </a:r>
          </a:p>
        </p:txBody>
      </p:sp>
      <p:sp>
        <p:nvSpPr>
          <p:cNvPr id="9" name="Footer Placeholder 4">
            <a:extLst>
              <a:ext uri="{FF2B5EF4-FFF2-40B4-BE49-F238E27FC236}">
                <a16:creationId xmlns:a16="http://schemas.microsoft.com/office/drawing/2014/main" id="{E6A2AF2A-79D2-49C2-8E41-2234E1C7EF1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33" dirty="0">
              <a:latin typeface="Agrandir Narrow" panose="00000506000000000000" pitchFamily="50" charset="0"/>
            </a:endParaRPr>
          </a:p>
        </p:txBody>
      </p:sp>
    </p:spTree>
    <p:extLst>
      <p:ext uri="{BB962C8B-B14F-4D97-AF65-F5344CB8AC3E}">
        <p14:creationId xmlns:p14="http://schemas.microsoft.com/office/powerpoint/2010/main" val="46654329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ED05F69-78D1-7A7D-98FA-5AD3DAB18079}"/>
              </a:ext>
            </a:extLst>
          </p:cNvPr>
          <p:cNvSpPr/>
          <p:nvPr/>
        </p:nvSpPr>
        <p:spPr>
          <a:xfrm>
            <a:off x="4218432" y="3962400"/>
            <a:ext cx="6925056" cy="84456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98D5821-1AAD-4770-E400-FE8338584F26}"/>
              </a:ext>
            </a:extLst>
          </p:cNvPr>
          <p:cNvSpPr/>
          <p:nvPr/>
        </p:nvSpPr>
        <p:spPr>
          <a:xfrm>
            <a:off x="4233261" y="2493256"/>
            <a:ext cx="6925056" cy="1469144"/>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AFED684-95D9-56AA-B317-46EF91999F91}"/>
              </a:ext>
            </a:extLst>
          </p:cNvPr>
          <p:cNvSpPr/>
          <p:nvPr/>
        </p:nvSpPr>
        <p:spPr>
          <a:xfrm>
            <a:off x="4218432" y="1645920"/>
            <a:ext cx="6925056" cy="844561"/>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1A0B48-5378-410F-813D-BDDA42E80566}"/>
              </a:ext>
            </a:extLst>
          </p:cNvPr>
          <p:cNvSpPr/>
          <p:nvPr/>
        </p:nvSpPr>
        <p:spPr bwMode="auto">
          <a:xfrm>
            <a:off x="8382000" y="1743456"/>
            <a:ext cx="1905000" cy="3063505"/>
          </a:xfrm>
          <a:prstGeom prst="rect">
            <a:avLst/>
          </a:prstGeom>
          <a:gradFill flip="none" rotWithShape="1">
            <a:gsLst>
              <a:gs pos="28000">
                <a:srgbClr val="00B050"/>
              </a:gs>
              <a:gs pos="100000">
                <a:srgbClr val="FF0000"/>
              </a:gs>
              <a:gs pos="100000">
                <a:schemeClr val="accent1">
                  <a:shade val="100000"/>
                  <a:satMod val="115000"/>
                </a:schemeClr>
              </a:gs>
            </a:gsLst>
            <a:lin ang="5400000" scaled="1"/>
            <a:tileRect/>
          </a:gra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n-US" sz="2400">
              <a:latin typeface="Times" charset="0"/>
            </a:endParaRPr>
          </a:p>
        </p:txBody>
      </p:sp>
      <p:pic>
        <p:nvPicPr>
          <p:cNvPr id="9218" name="Picture 2">
            <a:extLst>
              <a:ext uri="{FF2B5EF4-FFF2-40B4-BE49-F238E27FC236}">
                <a16:creationId xmlns:a16="http://schemas.microsoft.com/office/drawing/2014/main" id="{F5A7196B-2237-4972-9C5C-F37BA381B65B}"/>
              </a:ext>
            </a:extLst>
          </p:cNvPr>
          <p:cNvPicPr>
            <a:picLocks noChangeAspect="1" noChangeArrowheads="1"/>
          </p:cNvPicPr>
          <p:nvPr/>
        </p:nvPicPr>
        <p:blipFill>
          <a:blip r:embed="rId2" cstate="print"/>
          <a:srcRect l="29630"/>
          <a:stretch>
            <a:fillRect/>
          </a:stretch>
        </p:blipFill>
        <p:spPr bwMode="auto">
          <a:xfrm>
            <a:off x="1" y="-424248"/>
            <a:ext cx="3699935" cy="7010400"/>
          </a:xfrm>
          <a:prstGeom prst="rect">
            <a:avLst/>
          </a:prstGeom>
          <a:noFill/>
          <a:ln w="9525">
            <a:noFill/>
            <a:miter lim="800000"/>
            <a:headEnd/>
            <a:tailEnd/>
          </a:ln>
          <a:effectLst>
            <a:softEdge rad="635000"/>
          </a:effectLst>
        </p:spPr>
      </p:pic>
      <p:sp>
        <p:nvSpPr>
          <p:cNvPr id="46084" name="Title 7">
            <a:extLst>
              <a:ext uri="{FF2B5EF4-FFF2-40B4-BE49-F238E27FC236}">
                <a16:creationId xmlns:a16="http://schemas.microsoft.com/office/drawing/2014/main" id="{A311AF47-1D87-4BDE-AA34-521059C790BC}"/>
              </a:ext>
            </a:extLst>
          </p:cNvPr>
          <p:cNvSpPr>
            <a:spLocks noGrp="1"/>
          </p:cNvSpPr>
          <p:nvPr>
            <p:ph type="title"/>
          </p:nvPr>
        </p:nvSpPr>
        <p:spPr>
          <a:xfrm>
            <a:off x="4037779" y="403226"/>
            <a:ext cx="7316020" cy="968375"/>
          </a:xfrm>
        </p:spPr>
        <p:txBody>
          <a:bodyPr>
            <a:normAutofit/>
          </a:bodyPr>
          <a:lstStyle/>
          <a:p>
            <a:pPr algn="ctr"/>
            <a:r>
              <a:rPr lang="en-GB" altLang="en-US" sz="3200" dirty="0" err="1">
                <a:solidFill>
                  <a:srgbClr val="0070C0"/>
                </a:solidFill>
                <a:effectLst/>
              </a:rPr>
              <a:t>MoSCoW</a:t>
            </a:r>
            <a:r>
              <a:rPr lang="en-GB" altLang="en-US" sz="3200" dirty="0">
                <a:solidFill>
                  <a:srgbClr val="0070C0"/>
                </a:solidFill>
                <a:effectLst/>
              </a:rPr>
              <a:t> Analysis: Sorting Through Requirements</a:t>
            </a:r>
          </a:p>
        </p:txBody>
      </p:sp>
      <p:sp>
        <p:nvSpPr>
          <p:cNvPr id="46085" name="Content Placeholder 8">
            <a:extLst>
              <a:ext uri="{FF2B5EF4-FFF2-40B4-BE49-F238E27FC236}">
                <a16:creationId xmlns:a16="http://schemas.microsoft.com/office/drawing/2014/main" id="{05132C68-B72C-45C8-9BB9-7D2A23C04CDB}"/>
              </a:ext>
            </a:extLst>
          </p:cNvPr>
          <p:cNvSpPr>
            <a:spLocks noGrp="1"/>
          </p:cNvSpPr>
          <p:nvPr>
            <p:ph sz="quarter" idx="13"/>
          </p:nvPr>
        </p:nvSpPr>
        <p:spPr>
          <a:xfrm>
            <a:off x="4495800" y="1859931"/>
            <a:ext cx="5486400" cy="4368800"/>
          </a:xfrm>
        </p:spPr>
        <p:txBody>
          <a:bodyPr/>
          <a:lstStyle/>
          <a:p>
            <a:pPr>
              <a:buClr>
                <a:srgbClr val="0070C0"/>
              </a:buClr>
            </a:pPr>
            <a:r>
              <a:rPr lang="en-GB" altLang="en-US" sz="4400" b="1" u="sng" dirty="0"/>
              <a:t>M</a:t>
            </a:r>
            <a:r>
              <a:rPr lang="en-GB" altLang="en-US" sz="4400" dirty="0"/>
              <a:t>ust Have</a:t>
            </a:r>
          </a:p>
          <a:p>
            <a:pPr>
              <a:buClr>
                <a:srgbClr val="0070C0"/>
              </a:buClr>
            </a:pPr>
            <a:r>
              <a:rPr lang="en-GB" altLang="en-US" sz="4400" b="1" u="sng" dirty="0"/>
              <a:t>S</a:t>
            </a:r>
            <a:r>
              <a:rPr lang="en-GB" altLang="en-US" sz="4400" dirty="0"/>
              <a:t>hould Have</a:t>
            </a:r>
          </a:p>
          <a:p>
            <a:pPr>
              <a:buClr>
                <a:srgbClr val="0070C0"/>
              </a:buClr>
            </a:pPr>
            <a:r>
              <a:rPr lang="en-GB" altLang="en-US" sz="4400" b="1" u="sng" dirty="0"/>
              <a:t>Co</a:t>
            </a:r>
            <a:r>
              <a:rPr lang="en-GB" altLang="en-US" sz="4400" dirty="0"/>
              <a:t>uld Have</a:t>
            </a:r>
          </a:p>
          <a:p>
            <a:pPr>
              <a:buClr>
                <a:srgbClr val="0070C0"/>
              </a:buClr>
            </a:pPr>
            <a:r>
              <a:rPr lang="en-GB" altLang="en-US" sz="4400" b="1" u="sng" dirty="0"/>
              <a:t>W</a:t>
            </a:r>
            <a:r>
              <a:rPr lang="en-GB" altLang="en-US" sz="4400" dirty="0"/>
              <a:t>on’t Have</a:t>
            </a:r>
          </a:p>
        </p:txBody>
      </p:sp>
      <p:sp>
        <p:nvSpPr>
          <p:cNvPr id="17" name="TextBox 16">
            <a:extLst>
              <a:ext uri="{FF2B5EF4-FFF2-40B4-BE49-F238E27FC236}">
                <a16:creationId xmlns:a16="http://schemas.microsoft.com/office/drawing/2014/main" id="{779908F1-AC0C-49BD-8389-D15A0B063A05}"/>
              </a:ext>
            </a:extLst>
          </p:cNvPr>
          <p:cNvSpPr txBox="1"/>
          <p:nvPr/>
        </p:nvSpPr>
        <p:spPr>
          <a:xfrm>
            <a:off x="8562495" y="2012331"/>
            <a:ext cx="1544012" cy="400110"/>
          </a:xfrm>
          <a:prstGeom prst="rect">
            <a:avLst/>
          </a:prstGeom>
          <a:noFill/>
        </p:spPr>
        <p:txBody>
          <a:bodyPr wrap="none">
            <a:spAutoFit/>
          </a:bodyPr>
          <a:lstStyle/>
          <a:p>
            <a:pPr algn="ctr">
              <a:defRPr/>
            </a:pPr>
            <a:r>
              <a:rPr lang="en-US" sz="2000" b="1" dirty="0">
                <a:solidFill>
                  <a:schemeClr val="bg1"/>
                </a:solidFill>
                <a:effectLst>
                  <a:outerShdw blurRad="38100" dist="38100" dir="2700000" algn="tl">
                    <a:srgbClr val="000000">
                      <a:alpha val="43137"/>
                    </a:srgbClr>
                  </a:outerShdw>
                </a:effectLst>
                <a:latin typeface="Agrandir Narrow" panose="00000506000000000000" pitchFamily="50" charset="0"/>
              </a:rPr>
              <a:t>Definitely In</a:t>
            </a:r>
          </a:p>
        </p:txBody>
      </p:sp>
      <p:sp>
        <p:nvSpPr>
          <p:cNvPr id="18" name="TextBox 17">
            <a:extLst>
              <a:ext uri="{FF2B5EF4-FFF2-40B4-BE49-F238E27FC236}">
                <a16:creationId xmlns:a16="http://schemas.microsoft.com/office/drawing/2014/main" id="{706BA6ED-C0EE-4EBC-B665-13B685C0A742}"/>
              </a:ext>
            </a:extLst>
          </p:cNvPr>
          <p:cNvSpPr txBox="1"/>
          <p:nvPr/>
        </p:nvSpPr>
        <p:spPr>
          <a:xfrm>
            <a:off x="8523014" y="4245816"/>
            <a:ext cx="1848583" cy="400110"/>
          </a:xfrm>
          <a:prstGeom prst="rect">
            <a:avLst/>
          </a:prstGeom>
          <a:noFill/>
        </p:spPr>
        <p:txBody>
          <a:bodyPr wrap="none">
            <a:spAutoFit/>
          </a:bodyPr>
          <a:lstStyle/>
          <a:p>
            <a:pPr algn="ctr">
              <a:defRPr/>
            </a:pPr>
            <a:r>
              <a:rPr lang="en-US" sz="2000" b="1" dirty="0">
                <a:solidFill>
                  <a:schemeClr val="bg1"/>
                </a:solidFill>
                <a:effectLst>
                  <a:outerShdw blurRad="38100" dist="38100" dir="2700000" algn="tl">
                    <a:srgbClr val="000000">
                      <a:alpha val="43137"/>
                    </a:srgbClr>
                  </a:outerShdw>
                </a:effectLst>
                <a:latin typeface="Agrandir Narrow" panose="00000506000000000000" pitchFamily="50" charset="0"/>
              </a:rPr>
              <a:t>Definitely Out</a:t>
            </a:r>
          </a:p>
        </p:txBody>
      </p:sp>
      <p:sp>
        <p:nvSpPr>
          <p:cNvPr id="46088" name="TextBox 18">
            <a:extLst>
              <a:ext uri="{FF2B5EF4-FFF2-40B4-BE49-F238E27FC236}">
                <a16:creationId xmlns:a16="http://schemas.microsoft.com/office/drawing/2014/main" id="{EEB55512-0412-43E9-9F0C-DC3A0E7B51CD}"/>
              </a:ext>
            </a:extLst>
          </p:cNvPr>
          <p:cNvSpPr txBox="1">
            <a:spLocks noChangeArrowheads="1"/>
          </p:cNvSpPr>
          <p:nvPr/>
        </p:nvSpPr>
        <p:spPr bwMode="auto">
          <a:xfrm>
            <a:off x="8762068" y="2895600"/>
            <a:ext cx="1144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a:latin typeface="Agrandir Narrow" panose="00000506000000000000" pitchFamily="50" charset="0"/>
              </a:rPr>
              <a:t>Scope</a:t>
            </a:r>
          </a:p>
        </p:txBody>
      </p:sp>
      <p:sp>
        <p:nvSpPr>
          <p:cNvPr id="9" name="Footer Placeholder 4">
            <a:extLst>
              <a:ext uri="{FF2B5EF4-FFF2-40B4-BE49-F238E27FC236}">
                <a16:creationId xmlns:a16="http://schemas.microsoft.com/office/drawing/2014/main" id="{E6A2AF2A-79D2-49C2-8E41-2234E1C7EF1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33" dirty="0">
              <a:latin typeface="Agrandir Narrow" panose="00000506000000000000" pitchFamily="50" charset="0"/>
            </a:endParaRPr>
          </a:p>
        </p:txBody>
      </p:sp>
    </p:spTree>
    <p:extLst>
      <p:ext uri="{BB962C8B-B14F-4D97-AF65-F5344CB8AC3E}">
        <p14:creationId xmlns:p14="http://schemas.microsoft.com/office/powerpoint/2010/main" val="20121312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Governance</a:t>
            </a:r>
            <a:endParaRPr lang="en-GB" dirty="0">
              <a:solidFill>
                <a:srgbClr val="0070C0"/>
              </a:solidFill>
            </a:endParaRPr>
          </a:p>
        </p:txBody>
      </p:sp>
      <p:sp>
        <p:nvSpPr>
          <p:cNvPr id="4" name="Content Placeholder 8"/>
          <p:cNvSpPr txBox="1">
            <a:spLocks noGrp="1"/>
          </p:cNvSpPr>
          <p:nvPr>
            <p:ph idx="1"/>
          </p:nvPr>
        </p:nvSpPr>
        <p:spPr>
          <a:xfrm>
            <a:off x="838200" y="1597026"/>
            <a:ext cx="10515600" cy="486604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000"/>
              </a:buClr>
              <a:buFont typeface="Wingdings" panose="05000000000000000000" pitchFamily="2" charset="2"/>
              <a:buChar char="§"/>
            </a:pPr>
            <a:r>
              <a:rPr lang="en-US" altLang="en-US" dirty="0">
                <a:latin typeface="Agrandir Narrow" panose="00000506000000000000" pitchFamily="50" charset="0"/>
              </a:rPr>
              <a:t>Who/What does the Project Manager report to?</a:t>
            </a:r>
          </a:p>
          <a:p>
            <a:pPr lvl="1">
              <a:buClr>
                <a:srgbClr val="008000"/>
              </a:buClr>
              <a:buFont typeface="Wingdings" panose="05000000000000000000" pitchFamily="2" charset="2"/>
              <a:buChar char="§"/>
            </a:pPr>
            <a:r>
              <a:rPr lang="en-US" altLang="en-US" sz="2667" dirty="0">
                <a:latin typeface="Agrandir Narrow" panose="00000506000000000000" pitchFamily="50" charset="0"/>
              </a:rPr>
              <a:t>Internal Project Management</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Board</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Sponsor</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Program Management Office</a:t>
            </a:r>
          </a:p>
          <a:p>
            <a:pPr lvl="1">
              <a:buClr>
                <a:srgbClr val="008000"/>
              </a:buClr>
              <a:buFont typeface="Wingdings" panose="05000000000000000000" pitchFamily="2" charset="2"/>
              <a:buChar char="§"/>
            </a:pPr>
            <a:r>
              <a:rPr lang="en-US" altLang="en-US" sz="2667" dirty="0">
                <a:latin typeface="Agrandir Narrow" panose="00000506000000000000" pitchFamily="50" charset="0"/>
              </a:rPr>
              <a:t>Corporate Board or Committee</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Public Board or Committee</a:t>
            </a:r>
          </a:p>
          <a:p>
            <a:pPr>
              <a:buClr>
                <a:srgbClr val="008000"/>
              </a:buClr>
              <a:buFont typeface="Wingdings" panose="05000000000000000000" pitchFamily="2" charset="2"/>
              <a:buChar char="§"/>
            </a:pPr>
            <a:r>
              <a:rPr lang="en-US" altLang="en-US" dirty="0">
                <a:latin typeface="Agrandir Narrow" panose="00000506000000000000" pitchFamily="50" charset="0"/>
              </a:rPr>
              <a:t>Are there any back-channels? Do they matter?</a:t>
            </a:r>
          </a:p>
        </p:txBody>
      </p:sp>
      <p:sp>
        <p:nvSpPr>
          <p:cNvPr id="6" name="Footer Placeholder 5">
            <a:extLst>
              <a:ext uri="{FF2B5EF4-FFF2-40B4-BE49-F238E27FC236}">
                <a16:creationId xmlns:a16="http://schemas.microsoft.com/office/drawing/2014/main" id="{CD1A6932-8239-488F-942F-1E1CE1B8CB62}"/>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416759012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Decision Making</a:t>
            </a:r>
            <a:endParaRPr lang="en-GB" dirty="0">
              <a:solidFill>
                <a:srgbClr val="0070C0"/>
              </a:solidFill>
            </a:endParaRPr>
          </a:p>
        </p:txBody>
      </p:sp>
      <p:sp>
        <p:nvSpPr>
          <p:cNvPr id="4" name="Content Placeholder 8"/>
          <p:cNvSpPr txBox="1">
            <a:spLocks noGrp="1"/>
          </p:cNvSpPr>
          <p:nvPr>
            <p:ph idx="1"/>
          </p:nvPr>
        </p:nvSpPr>
        <p:spPr>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8000"/>
              </a:buClr>
              <a:buFont typeface="Wingdings" panose="05000000000000000000" pitchFamily="2" charset="2"/>
              <a:buChar char="§"/>
            </a:pPr>
            <a:r>
              <a:rPr lang="en-US" altLang="en-US" dirty="0">
                <a:latin typeface="Agrandir Narrow" panose="00000506000000000000" pitchFamily="50" charset="0"/>
              </a:rPr>
              <a:t>Who can approve changes to:</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Scope Baseline?</a:t>
            </a:r>
          </a:p>
          <a:p>
            <a:pPr lvl="1">
              <a:buClr>
                <a:srgbClr val="008000"/>
              </a:buClr>
              <a:buFont typeface="Wingdings" panose="05000000000000000000" pitchFamily="2" charset="2"/>
              <a:buChar char="§"/>
            </a:pPr>
            <a:r>
              <a:rPr lang="en-US" altLang="en-US" sz="2667" dirty="0">
                <a:latin typeface="Agrandir Narrow" panose="00000506000000000000" pitchFamily="50" charset="0"/>
              </a:rPr>
              <a:t>Contracts and Agreements?</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Budget?</a:t>
            </a:r>
          </a:p>
          <a:p>
            <a:pPr lvl="1">
              <a:buClr>
                <a:srgbClr val="008000"/>
              </a:buClr>
              <a:buFont typeface="Wingdings" panose="05000000000000000000" pitchFamily="2" charset="2"/>
              <a:buChar char="§"/>
            </a:pPr>
            <a:r>
              <a:rPr lang="en-US" altLang="en-US" sz="2667" dirty="0">
                <a:latin typeface="Agrandir Narrow" panose="00000506000000000000" pitchFamily="50" charset="0"/>
              </a:rPr>
              <a:t>Project Schedule?</a:t>
            </a:r>
          </a:p>
          <a:p>
            <a:pPr>
              <a:buClr>
                <a:srgbClr val="008000"/>
              </a:buClr>
              <a:buFont typeface="Wingdings" panose="05000000000000000000" pitchFamily="2" charset="2"/>
              <a:buChar char="§"/>
            </a:pPr>
            <a:r>
              <a:rPr lang="en-US" altLang="en-US" dirty="0">
                <a:latin typeface="Agrandir Narrow" panose="00000506000000000000" pitchFamily="50" charset="0"/>
              </a:rPr>
              <a:t>And how fast do these processes work?</a:t>
            </a:r>
          </a:p>
        </p:txBody>
      </p:sp>
      <p:sp>
        <p:nvSpPr>
          <p:cNvPr id="5" name="Footer Placeholder 4">
            <a:extLst>
              <a:ext uri="{FF2B5EF4-FFF2-40B4-BE49-F238E27FC236}">
                <a16:creationId xmlns:a16="http://schemas.microsoft.com/office/drawing/2014/main" id="{0AA4AA01-497C-4DE0-966F-EA3E3148C7FC}"/>
              </a:ext>
            </a:extLst>
          </p:cNvPr>
          <p:cNvSpPr>
            <a:spLocks noGrp="1"/>
          </p:cNvSpPr>
          <p:nvPr>
            <p:ph type="ftr" sz="quarter" idx="3"/>
          </p:nvPr>
        </p:nvSpPr>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7832761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ormAutofit/>
          </a:bodyPr>
          <a:lstStyle/>
          <a:p>
            <a:r>
              <a:rPr lang="en-GB" sz="4000" dirty="0">
                <a:solidFill>
                  <a:srgbClr val="0070C0"/>
                </a:solidFill>
                <a:effectLst/>
                <a:latin typeface="Agrandir Narrow" panose="00000506000000000000" pitchFamily="50" charset="0"/>
              </a:rPr>
              <a:t>Assumptions</a:t>
            </a:r>
          </a:p>
        </p:txBody>
      </p:sp>
      <p:sp>
        <p:nvSpPr>
          <p:cNvPr id="7" name="TextBox 6">
            <a:extLst>
              <a:ext uri="{FF2B5EF4-FFF2-40B4-BE49-F238E27FC236}">
                <a16:creationId xmlns:a16="http://schemas.microsoft.com/office/drawing/2014/main" id="{6FE7B249-C445-433F-A3F3-FEE2AE64CC82}"/>
              </a:ext>
            </a:extLst>
          </p:cNvPr>
          <p:cNvSpPr txBox="1"/>
          <p:nvPr/>
        </p:nvSpPr>
        <p:spPr>
          <a:xfrm>
            <a:off x="633507" y="4286955"/>
            <a:ext cx="10303435" cy="1241237"/>
          </a:xfrm>
          <a:prstGeom prst="rect">
            <a:avLst/>
          </a:prstGeom>
          <a:noFill/>
        </p:spPr>
        <p:txBody>
          <a:bodyPr wrap="square">
            <a:spAutoFit/>
          </a:bodyPr>
          <a:lstStyle/>
          <a:p>
            <a:pPr algn="ctr"/>
            <a:r>
              <a:rPr lang="en-GB" sz="3733" b="1" i="1" dirty="0">
                <a:solidFill>
                  <a:srgbClr val="0070C0"/>
                </a:solidFill>
                <a:latin typeface="Agrandir Narrow" panose="00000506000000000000" pitchFamily="50" charset="0"/>
              </a:rPr>
              <a:t>The more uncertain the assumption, </a:t>
            </a:r>
          </a:p>
          <a:p>
            <a:pPr algn="ctr"/>
            <a:r>
              <a:rPr lang="en-GB" sz="3733" b="1" i="1" dirty="0">
                <a:solidFill>
                  <a:srgbClr val="0070C0"/>
                </a:solidFill>
                <a:latin typeface="Agrandir Narrow" panose="00000506000000000000" pitchFamily="50" charset="0"/>
              </a:rPr>
              <a:t>the greater the resulting risk</a:t>
            </a:r>
            <a:endParaRPr lang="en-US" sz="3733" b="1" i="1" dirty="0">
              <a:solidFill>
                <a:srgbClr val="0070C0"/>
              </a:solidFill>
              <a:latin typeface="Agrandir Narrow" panose="00000506000000000000" pitchFamily="50" charset="0"/>
            </a:endParaRPr>
          </a:p>
        </p:txBody>
      </p:sp>
      <p:sp>
        <p:nvSpPr>
          <p:cNvPr id="6" name="TextBox 5">
            <a:extLst>
              <a:ext uri="{FF2B5EF4-FFF2-40B4-BE49-F238E27FC236}">
                <a16:creationId xmlns:a16="http://schemas.microsoft.com/office/drawing/2014/main" id="{08451127-1AC8-4A97-86D1-3CD0D7608496}"/>
              </a:ext>
            </a:extLst>
          </p:cNvPr>
          <p:cNvSpPr txBox="1"/>
          <p:nvPr/>
        </p:nvSpPr>
        <p:spPr>
          <a:xfrm>
            <a:off x="1255060" y="1673412"/>
            <a:ext cx="9681883" cy="2369880"/>
          </a:xfrm>
          <a:prstGeom prst="rect">
            <a:avLst/>
          </a:prstGeom>
          <a:noFill/>
        </p:spPr>
        <p:txBody>
          <a:bodyPr wrap="square" rtlCol="0">
            <a:spAutoFit/>
          </a:bodyPr>
          <a:lstStyle/>
          <a:p>
            <a:pPr marL="380990" indent="-380990">
              <a:spcAft>
                <a:spcPts val="2400"/>
              </a:spcAft>
              <a:buFont typeface="Arial" panose="020B0604020202020204" pitchFamily="34" charset="0"/>
              <a:buChar char="•"/>
            </a:pPr>
            <a:r>
              <a:rPr lang="en-US" sz="3200" dirty="0">
                <a:latin typeface="Agrandir Narrow" panose="00000506000000000000" pitchFamily="50" charset="0"/>
              </a:rPr>
              <a:t>An assumption is an assertion about the future upon which a plan rests</a:t>
            </a:r>
          </a:p>
          <a:p>
            <a:pPr marL="380990" indent="-380990">
              <a:buFont typeface="Arial" panose="020B0604020202020204" pitchFamily="34" charset="0"/>
              <a:buChar char="•"/>
            </a:pPr>
            <a:r>
              <a:rPr lang="en-US" sz="3200" dirty="0">
                <a:latin typeface="Agrandir Narrow" panose="00000506000000000000" pitchFamily="50" charset="0"/>
              </a:rPr>
              <a:t>An assumption is important if its negation would invalidate some aspect(s) of the plan</a:t>
            </a:r>
          </a:p>
        </p:txBody>
      </p:sp>
      <p:sp>
        <p:nvSpPr>
          <p:cNvPr id="5" name="TextBox 4">
            <a:extLst>
              <a:ext uri="{FF2B5EF4-FFF2-40B4-BE49-F238E27FC236}">
                <a16:creationId xmlns:a16="http://schemas.microsoft.com/office/drawing/2014/main" id="{5471D3C3-E53A-423E-B828-21A56615B10C}"/>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9791830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ormAutofit/>
          </a:bodyPr>
          <a:lstStyle/>
          <a:p>
            <a:r>
              <a:rPr lang="en-GB" sz="4000" dirty="0">
                <a:solidFill>
                  <a:srgbClr val="0070C0"/>
                </a:solidFill>
                <a:effectLst/>
                <a:latin typeface="Agrandir Narrow" panose="00000506000000000000" pitchFamily="50" charset="0"/>
              </a:rPr>
              <a:t>Types of Assumptions</a:t>
            </a:r>
          </a:p>
        </p:txBody>
      </p:sp>
      <p:sp>
        <p:nvSpPr>
          <p:cNvPr id="6" name="TextBox 5">
            <a:extLst>
              <a:ext uri="{FF2B5EF4-FFF2-40B4-BE49-F238E27FC236}">
                <a16:creationId xmlns:a16="http://schemas.microsoft.com/office/drawing/2014/main" id="{08451127-1AC8-4A97-86D1-3CD0D7608496}"/>
              </a:ext>
            </a:extLst>
          </p:cNvPr>
          <p:cNvSpPr txBox="1"/>
          <p:nvPr/>
        </p:nvSpPr>
        <p:spPr>
          <a:xfrm>
            <a:off x="1255059" y="1075764"/>
            <a:ext cx="10617854" cy="4606967"/>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Resources</a:t>
            </a:r>
            <a:r>
              <a:rPr lang="en-GB" sz="2667" dirty="0">
                <a:latin typeface="Agrandir Narrow" panose="00000506000000000000" pitchFamily="50" charset="0"/>
              </a:rPr>
              <a:t> – People, materials, or facilities needed </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Cost</a:t>
            </a:r>
            <a:r>
              <a:rPr lang="en-GB" sz="2667" dirty="0">
                <a:latin typeface="Agrandir Narrow" panose="00000506000000000000" pitchFamily="50" charset="0"/>
              </a:rPr>
              <a:t> – Assumptions behind estimates</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Finances</a:t>
            </a:r>
            <a:r>
              <a:rPr lang="en-GB" sz="2667" dirty="0">
                <a:latin typeface="Agrandir Narrow" panose="00000506000000000000" pitchFamily="50" charset="0"/>
              </a:rPr>
              <a:t> – Availability of funding</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Scope</a:t>
            </a:r>
            <a:r>
              <a:rPr lang="en-GB" sz="2667" dirty="0">
                <a:latin typeface="Agrandir Narrow" panose="00000506000000000000" pitchFamily="50" charset="0"/>
              </a:rPr>
              <a:t> – Clarity/Uncertainty about What (PBS)/How (WBS)</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Schedule</a:t>
            </a:r>
            <a:r>
              <a:rPr lang="en-GB" sz="2667" dirty="0">
                <a:latin typeface="Agrandir Narrow" panose="00000506000000000000" pitchFamily="50" charset="0"/>
              </a:rPr>
              <a:t> – Assumptions behind estimates of duration, sequencing</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Approach</a:t>
            </a:r>
            <a:r>
              <a:rPr lang="en-GB" sz="2667" dirty="0">
                <a:latin typeface="Agrandir Narrow" panose="00000506000000000000" pitchFamily="50" charset="0"/>
              </a:rPr>
              <a:t> – Fitness of implementation approach</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Technology</a:t>
            </a:r>
            <a:r>
              <a:rPr lang="en-GB" sz="2667" dirty="0">
                <a:latin typeface="Agrandir Narrow" panose="00000506000000000000" pitchFamily="50" charset="0"/>
              </a:rPr>
              <a:t> – Products, Vendors, Infrastructure</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Market</a:t>
            </a:r>
            <a:r>
              <a:rPr lang="en-GB" sz="2667" dirty="0">
                <a:latin typeface="Agrandir Narrow" panose="00000506000000000000" pitchFamily="50" charset="0"/>
              </a:rPr>
              <a:t> – Availability, competition, dynamics</a:t>
            </a:r>
          </a:p>
          <a:p>
            <a:pPr marL="380990" indent="-380990">
              <a:spcAft>
                <a:spcPts val="800"/>
              </a:spcAft>
              <a:buFont typeface="Arial" panose="020B0604020202020204" pitchFamily="34" charset="0"/>
              <a:buChar char="•"/>
            </a:pPr>
            <a:r>
              <a:rPr lang="en-GB" sz="2667" b="1" dirty="0">
                <a:solidFill>
                  <a:srgbClr val="0070C0"/>
                </a:solidFill>
                <a:latin typeface="Agrandir Narrow" panose="00000506000000000000" pitchFamily="50" charset="0"/>
              </a:rPr>
              <a:t>Politics</a:t>
            </a:r>
            <a:r>
              <a:rPr lang="en-GB" sz="2667" dirty="0">
                <a:latin typeface="Agrandir Narrow" panose="00000506000000000000" pitchFamily="50" charset="0"/>
              </a:rPr>
              <a:t> – Organizational, external, interest groups</a:t>
            </a:r>
            <a:endParaRPr lang="en-US" sz="2667" dirty="0">
              <a:latin typeface="Agrandir Narrow" panose="00000506000000000000" pitchFamily="50" charset="0"/>
            </a:endParaRPr>
          </a:p>
        </p:txBody>
      </p:sp>
      <p:sp>
        <p:nvSpPr>
          <p:cNvPr id="4" name="TextBox 3">
            <a:extLst>
              <a:ext uri="{FF2B5EF4-FFF2-40B4-BE49-F238E27FC236}">
                <a16:creationId xmlns:a16="http://schemas.microsoft.com/office/drawing/2014/main" id="{3AF10822-D8C9-40BF-88FE-548DE5F046A9}"/>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502782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Exercise #4:</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a:xfrm>
            <a:off x="838200" y="1597025"/>
            <a:ext cx="10515600" cy="5260975"/>
          </a:xfrm>
        </p:spPr>
        <p:txBody>
          <a:bodyPr>
            <a:normAutofit/>
          </a:bodyPr>
          <a:lstStyle/>
          <a:p>
            <a:r>
              <a:rPr lang="en-US" baseline="0" dirty="0">
                <a:solidFill>
                  <a:schemeClr val="tx1"/>
                </a:solidFill>
              </a:rPr>
              <a:t>Based on your understanding of Finance 26, please prepare the top-level:</a:t>
            </a:r>
          </a:p>
          <a:p>
            <a:pPr lvl="1">
              <a:lnSpc>
                <a:spcPct val="150000"/>
              </a:lnSpc>
            </a:pPr>
            <a:r>
              <a:rPr lang="en-US" dirty="0">
                <a:solidFill>
                  <a:schemeClr val="tx1"/>
                </a:solidFill>
              </a:rPr>
              <a:t>Work Breakdown Structure</a:t>
            </a:r>
          </a:p>
          <a:p>
            <a:pPr lvl="1">
              <a:lnSpc>
                <a:spcPct val="150000"/>
              </a:lnSpc>
            </a:pPr>
            <a:r>
              <a:rPr lang="en-US" baseline="0" dirty="0">
                <a:solidFill>
                  <a:schemeClr val="tx1"/>
                </a:solidFill>
              </a:rPr>
              <a:t>Product Breakdown Structure</a:t>
            </a:r>
          </a:p>
        </p:txBody>
      </p:sp>
      <p:sp>
        <p:nvSpPr>
          <p:cNvPr id="4" name="Footer Placeholder 4">
            <a:extLst>
              <a:ext uri="{FF2B5EF4-FFF2-40B4-BE49-F238E27FC236}">
                <a16:creationId xmlns:a16="http://schemas.microsoft.com/office/drawing/2014/main" id="{00C3A25D-FEC6-4DA4-A870-76D7035FCC9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7005620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336375"/>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a:r>
              <a:rPr lang="en-US" sz="2400" dirty="0">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p:txBody>
          <a:bodyPr>
            <a:normAutofit/>
          </a:bodyPr>
          <a:lstStyle/>
          <a:p>
            <a:r>
              <a:rPr lang="en-US" dirty="0">
                <a:solidFill>
                  <a:srgbClr val="0070C0"/>
                </a:solidFill>
              </a:rPr>
              <a:t>The Larger Life Cycle</a:t>
            </a: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 y="1382330"/>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336377"/>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400" dirty="0">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336374"/>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will Happen After the Project</a:t>
            </a:r>
          </a:p>
        </p:txBody>
      </p:sp>
      <p:pic>
        <p:nvPicPr>
          <p:cNvPr id="9" name="Picture 8">
            <a:extLst>
              <a:ext uri="{FF2B5EF4-FFF2-40B4-BE49-F238E27FC236}">
                <a16:creationId xmlns:a16="http://schemas.microsoft.com/office/drawing/2014/main" id="{FDAE9523-27DF-47B2-BC4A-3CC7BD6A0344}"/>
              </a:ext>
            </a:extLst>
          </p:cNvPr>
          <p:cNvPicPr>
            <a:picLocks noChangeAspect="1"/>
          </p:cNvPicPr>
          <p:nvPr/>
        </p:nvPicPr>
        <p:blipFill>
          <a:blip r:embed="rId2"/>
          <a:stretch>
            <a:fillRect/>
          </a:stretch>
        </p:blipFill>
        <p:spPr>
          <a:xfrm>
            <a:off x="4257158" y="3108110"/>
            <a:ext cx="5132172" cy="1798639"/>
          </a:xfrm>
          <a:prstGeom prst="rect">
            <a:avLst/>
          </a:prstGeom>
        </p:spPr>
      </p:pic>
      <p:sp>
        <p:nvSpPr>
          <p:cNvPr id="10" name="Footer Placeholder 4">
            <a:extLst>
              <a:ext uri="{FF2B5EF4-FFF2-40B4-BE49-F238E27FC236}">
                <a16:creationId xmlns:a16="http://schemas.microsoft.com/office/drawing/2014/main" id="{CAD6B0E9-4955-4B9A-9AAA-66F37AA7B6C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71691527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9264" y="4221317"/>
            <a:ext cx="11156336" cy="1284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n-US" sz="3733" dirty="0">
                <a:solidFill>
                  <a:schemeClr val="tx1">
                    <a:lumMod val="50000"/>
                    <a:lumOff val="50000"/>
                  </a:schemeClr>
                </a:solidFill>
                <a:latin typeface="Agrandir Narrow" panose="00000506000000000000" pitchFamily="50" charset="0"/>
              </a:rPr>
              <a:t>Monitoring &amp; Controlling</a:t>
            </a:r>
            <a:endParaRPr lang="en-GB" sz="3733" dirty="0">
              <a:solidFill>
                <a:schemeClr val="tx1">
                  <a:lumMod val="50000"/>
                  <a:lumOff val="50000"/>
                </a:schemeClr>
              </a:solidFill>
              <a:latin typeface="Agrandir Narrow" panose="00000506000000000000" pitchFamily="50" charset="0"/>
            </a:endParaRPr>
          </a:p>
        </p:txBody>
      </p:sp>
      <p:sp>
        <p:nvSpPr>
          <p:cNvPr id="4" name="Rectangle 3"/>
          <p:cNvSpPr/>
          <p:nvPr/>
        </p:nvSpPr>
        <p:spPr>
          <a:xfrm>
            <a:off x="629264" y="1586271"/>
            <a:ext cx="11156336" cy="2635045"/>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r"/>
            <a:r>
              <a:rPr lang="en-US" sz="3733" b="1" dirty="0">
                <a:latin typeface="Agrandir Narrow" panose="00000506000000000000" pitchFamily="50" charset="0"/>
              </a:rPr>
              <a:t>Planning</a:t>
            </a:r>
            <a:endParaRPr lang="en-GB" sz="3733" b="1" dirty="0">
              <a:latin typeface="Agrandir Narrow" panose="00000506000000000000" pitchFamily="50" charset="0"/>
            </a:endParaRPr>
          </a:p>
        </p:txBody>
      </p:sp>
      <p:sp>
        <p:nvSpPr>
          <p:cNvPr id="2" name="Title 1"/>
          <p:cNvSpPr>
            <a:spLocks noGrp="1"/>
          </p:cNvSpPr>
          <p:nvPr>
            <p:ph type="title"/>
          </p:nvPr>
        </p:nvSpPr>
        <p:spPr>
          <a:xfrm>
            <a:off x="629264" y="352801"/>
            <a:ext cx="11353800" cy="968375"/>
          </a:xfrm>
        </p:spPr>
        <p:txBody>
          <a:bodyPr anchor="t">
            <a:noAutofit/>
          </a:bodyPr>
          <a:lstStyle/>
          <a:p>
            <a:r>
              <a:rPr lang="en-US" sz="3733" dirty="0">
                <a:solidFill>
                  <a:srgbClr val="0070C0"/>
                </a:solidFill>
              </a:rPr>
              <a:t>Scope Management is NOT a Waterfall Process</a:t>
            </a:r>
            <a:endParaRPr lang="en-GB" sz="3733" dirty="0">
              <a:solidFill>
                <a:srgbClr val="0070C0"/>
              </a:solidFill>
            </a:endParaRPr>
          </a:p>
        </p:txBody>
      </p:sp>
      <p:sp>
        <p:nvSpPr>
          <p:cNvPr id="3" name="Content Placeholder 2"/>
          <p:cNvSpPr>
            <a:spLocks noGrp="1"/>
          </p:cNvSpPr>
          <p:nvPr>
            <p:ph idx="1"/>
          </p:nvPr>
        </p:nvSpPr>
        <p:spPr/>
        <p:txBody>
          <a:bodyPr/>
          <a:lstStyle/>
          <a:p>
            <a:r>
              <a:rPr lang="en-US" dirty="0">
                <a:solidFill>
                  <a:schemeClr val="tx1">
                    <a:lumMod val="75000"/>
                    <a:lumOff val="25000"/>
                  </a:schemeClr>
                </a:solidFill>
              </a:rPr>
              <a:t>Plan Scope Management</a:t>
            </a:r>
          </a:p>
          <a:p>
            <a:r>
              <a:rPr lang="en-US" dirty="0">
                <a:solidFill>
                  <a:schemeClr val="tx1">
                    <a:lumMod val="75000"/>
                    <a:lumOff val="25000"/>
                  </a:schemeClr>
                </a:solidFill>
              </a:rPr>
              <a:t>Collect Requirements</a:t>
            </a:r>
          </a:p>
          <a:p>
            <a:r>
              <a:rPr lang="en-US" dirty="0">
                <a:solidFill>
                  <a:schemeClr val="tx1">
                    <a:lumMod val="75000"/>
                    <a:lumOff val="25000"/>
                  </a:schemeClr>
                </a:solidFill>
              </a:rPr>
              <a:t>Define Scope</a:t>
            </a:r>
          </a:p>
          <a:p>
            <a:r>
              <a:rPr lang="en-US" dirty="0">
                <a:solidFill>
                  <a:schemeClr val="tx1">
                    <a:lumMod val="75000"/>
                    <a:lumOff val="25000"/>
                  </a:schemeClr>
                </a:solidFill>
              </a:rPr>
              <a:t>Create WBS</a:t>
            </a:r>
          </a:p>
          <a:p>
            <a:r>
              <a:rPr lang="en-US" dirty="0">
                <a:solidFill>
                  <a:schemeClr val="tx1">
                    <a:lumMod val="50000"/>
                    <a:lumOff val="50000"/>
                  </a:schemeClr>
                </a:solidFill>
              </a:rPr>
              <a:t>Validate Scope</a:t>
            </a:r>
          </a:p>
          <a:p>
            <a:r>
              <a:rPr lang="en-US" dirty="0">
                <a:solidFill>
                  <a:schemeClr val="tx1">
                    <a:lumMod val="50000"/>
                    <a:lumOff val="50000"/>
                  </a:schemeClr>
                </a:solidFill>
              </a:rPr>
              <a:t>Control Scope</a:t>
            </a:r>
            <a:endParaRPr lang="en-GB" dirty="0">
              <a:solidFill>
                <a:schemeClr val="tx1">
                  <a:lumMod val="50000"/>
                  <a:lumOff val="50000"/>
                </a:schemeClr>
              </a:solidFill>
            </a:endParaRPr>
          </a:p>
        </p:txBody>
      </p:sp>
      <p:sp>
        <p:nvSpPr>
          <p:cNvPr id="6" name="Freeform: Shape 5">
            <a:extLst>
              <a:ext uri="{FF2B5EF4-FFF2-40B4-BE49-F238E27FC236}">
                <a16:creationId xmlns:a16="http://schemas.microsoft.com/office/drawing/2014/main" id="{737270A8-7F98-42C4-89F4-C16AE5875D4A}"/>
              </a:ext>
            </a:extLst>
          </p:cNvPr>
          <p:cNvSpPr/>
          <p:nvPr/>
        </p:nvSpPr>
        <p:spPr>
          <a:xfrm>
            <a:off x="577517" y="1666543"/>
            <a:ext cx="620295" cy="921584"/>
          </a:xfrm>
          <a:custGeom>
            <a:avLst/>
            <a:gdLst>
              <a:gd name="connsiteX0" fmla="*/ 352926 w 465221"/>
              <a:gd name="connsiteY0" fmla="*/ 691188 h 691188"/>
              <a:gd name="connsiteX1" fmla="*/ 288758 w 465221"/>
              <a:gd name="connsiteY1" fmla="*/ 610977 h 691188"/>
              <a:gd name="connsiteX2" fmla="*/ 240631 w 465221"/>
              <a:gd name="connsiteY2" fmla="*/ 562851 h 691188"/>
              <a:gd name="connsiteX3" fmla="*/ 208547 w 465221"/>
              <a:gd name="connsiteY3" fmla="*/ 514725 h 691188"/>
              <a:gd name="connsiteX4" fmla="*/ 176463 w 465221"/>
              <a:gd name="connsiteY4" fmla="*/ 482640 h 691188"/>
              <a:gd name="connsiteX5" fmla="*/ 128337 w 465221"/>
              <a:gd name="connsiteY5" fmla="*/ 418472 h 691188"/>
              <a:gd name="connsiteX6" fmla="*/ 96252 w 465221"/>
              <a:gd name="connsiteY6" fmla="*/ 386388 h 691188"/>
              <a:gd name="connsiteX7" fmla="*/ 32084 w 465221"/>
              <a:gd name="connsiteY7" fmla="*/ 290135 h 691188"/>
              <a:gd name="connsiteX8" fmla="*/ 0 w 465221"/>
              <a:gd name="connsiteY8" fmla="*/ 193882 h 691188"/>
              <a:gd name="connsiteX9" fmla="*/ 16042 w 465221"/>
              <a:gd name="connsiteY9" fmla="*/ 17419 h 691188"/>
              <a:gd name="connsiteX10" fmla="*/ 96252 w 465221"/>
              <a:gd name="connsiteY10" fmla="*/ 1377 h 691188"/>
              <a:gd name="connsiteX11" fmla="*/ 304800 w 465221"/>
              <a:gd name="connsiteY11" fmla="*/ 17419 h 691188"/>
              <a:gd name="connsiteX12" fmla="*/ 385010 w 465221"/>
              <a:gd name="connsiteY12" fmla="*/ 65546 h 691188"/>
              <a:gd name="connsiteX13" fmla="*/ 465221 w 465221"/>
              <a:gd name="connsiteY13" fmla="*/ 113672 h 69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5221" h="691188">
                <a:moveTo>
                  <a:pt x="352926" y="691188"/>
                </a:moveTo>
                <a:cubicBezTo>
                  <a:pt x="331537" y="664451"/>
                  <a:pt x="311305" y="636745"/>
                  <a:pt x="288758" y="610977"/>
                </a:cubicBezTo>
                <a:cubicBezTo>
                  <a:pt x="273818" y="593903"/>
                  <a:pt x="255155" y="580280"/>
                  <a:pt x="240631" y="562851"/>
                </a:cubicBezTo>
                <a:cubicBezTo>
                  <a:pt x="228288" y="548040"/>
                  <a:pt x="220591" y="529780"/>
                  <a:pt x="208547" y="514725"/>
                </a:cubicBezTo>
                <a:cubicBezTo>
                  <a:pt x="199099" y="502914"/>
                  <a:pt x="186146" y="494259"/>
                  <a:pt x="176463" y="482640"/>
                </a:cubicBezTo>
                <a:cubicBezTo>
                  <a:pt x="159347" y="462100"/>
                  <a:pt x="145454" y="439012"/>
                  <a:pt x="128337" y="418472"/>
                </a:cubicBezTo>
                <a:cubicBezTo>
                  <a:pt x="118654" y="406853"/>
                  <a:pt x="105327" y="398488"/>
                  <a:pt x="96252" y="386388"/>
                </a:cubicBezTo>
                <a:cubicBezTo>
                  <a:pt x="73116" y="355540"/>
                  <a:pt x="44278" y="326717"/>
                  <a:pt x="32084" y="290135"/>
                </a:cubicBezTo>
                <a:lnTo>
                  <a:pt x="0" y="193882"/>
                </a:lnTo>
                <a:cubicBezTo>
                  <a:pt x="5347" y="135061"/>
                  <a:pt x="-10372" y="70247"/>
                  <a:pt x="16042" y="17419"/>
                </a:cubicBezTo>
                <a:cubicBezTo>
                  <a:pt x="28236" y="-6969"/>
                  <a:pt x="68986" y="1377"/>
                  <a:pt x="96252" y="1377"/>
                </a:cubicBezTo>
                <a:cubicBezTo>
                  <a:pt x="165973" y="1377"/>
                  <a:pt x="235284" y="12072"/>
                  <a:pt x="304800" y="17419"/>
                </a:cubicBezTo>
                <a:cubicBezTo>
                  <a:pt x="441136" y="62864"/>
                  <a:pt x="274905" y="-518"/>
                  <a:pt x="385010" y="65546"/>
                </a:cubicBezTo>
                <a:cubicBezTo>
                  <a:pt x="489138" y="128023"/>
                  <a:pt x="383925" y="32376"/>
                  <a:pt x="465221" y="113672"/>
                </a:cubicBez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7" name="Freeform: Shape 6">
            <a:extLst>
              <a:ext uri="{FF2B5EF4-FFF2-40B4-BE49-F238E27FC236}">
                <a16:creationId xmlns:a16="http://schemas.microsoft.com/office/drawing/2014/main" id="{E51988A9-C913-431D-BB20-D7639AE03E73}"/>
              </a:ext>
            </a:extLst>
          </p:cNvPr>
          <p:cNvSpPr/>
          <p:nvPr/>
        </p:nvSpPr>
        <p:spPr>
          <a:xfrm>
            <a:off x="4106779" y="1967833"/>
            <a:ext cx="2481179" cy="1433095"/>
          </a:xfrm>
          <a:custGeom>
            <a:avLst/>
            <a:gdLst>
              <a:gd name="connsiteX0" fmla="*/ 1860884 w 1860884"/>
              <a:gd name="connsiteY0" fmla="*/ 0 h 1074821"/>
              <a:gd name="connsiteX1" fmla="*/ 1235242 w 1860884"/>
              <a:gd name="connsiteY1" fmla="*/ 818147 h 1074821"/>
              <a:gd name="connsiteX2" fmla="*/ 1187116 w 1860884"/>
              <a:gd name="connsiteY2" fmla="*/ 834189 h 1074821"/>
              <a:gd name="connsiteX3" fmla="*/ 1122948 w 1860884"/>
              <a:gd name="connsiteY3" fmla="*/ 866273 h 1074821"/>
              <a:gd name="connsiteX4" fmla="*/ 1074821 w 1860884"/>
              <a:gd name="connsiteY4" fmla="*/ 882315 h 1074821"/>
              <a:gd name="connsiteX5" fmla="*/ 930442 w 1860884"/>
              <a:gd name="connsiteY5" fmla="*/ 914400 h 1074821"/>
              <a:gd name="connsiteX6" fmla="*/ 721895 w 1860884"/>
              <a:gd name="connsiteY6" fmla="*/ 978568 h 1074821"/>
              <a:gd name="connsiteX7" fmla="*/ 721895 w 1860884"/>
              <a:gd name="connsiteY7" fmla="*/ 978568 h 1074821"/>
              <a:gd name="connsiteX8" fmla="*/ 577516 w 1860884"/>
              <a:gd name="connsiteY8" fmla="*/ 1026694 h 1074821"/>
              <a:gd name="connsiteX9" fmla="*/ 481263 w 1860884"/>
              <a:gd name="connsiteY9" fmla="*/ 1058779 h 1074821"/>
              <a:gd name="connsiteX10" fmla="*/ 433137 w 1860884"/>
              <a:gd name="connsiteY10" fmla="*/ 1074821 h 1074821"/>
              <a:gd name="connsiteX11" fmla="*/ 144379 w 1860884"/>
              <a:gd name="connsiteY11" fmla="*/ 1042737 h 1074821"/>
              <a:gd name="connsiteX12" fmla="*/ 80211 w 1860884"/>
              <a:gd name="connsiteY12" fmla="*/ 1010652 h 1074821"/>
              <a:gd name="connsiteX13" fmla="*/ 0 w 1860884"/>
              <a:gd name="connsiteY13" fmla="*/ 994610 h 107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0884" h="1074821">
                <a:moveTo>
                  <a:pt x="1860884" y="0"/>
                </a:moveTo>
                <a:cubicBezTo>
                  <a:pt x="1652337" y="272716"/>
                  <a:pt x="1450960" y="551067"/>
                  <a:pt x="1235242" y="818147"/>
                </a:cubicBezTo>
                <a:cubicBezTo>
                  <a:pt x="1224617" y="831302"/>
                  <a:pt x="1202659" y="827528"/>
                  <a:pt x="1187116" y="834189"/>
                </a:cubicBezTo>
                <a:cubicBezTo>
                  <a:pt x="1165136" y="843609"/>
                  <a:pt x="1144928" y="856853"/>
                  <a:pt x="1122948" y="866273"/>
                </a:cubicBezTo>
                <a:cubicBezTo>
                  <a:pt x="1107405" y="872934"/>
                  <a:pt x="1091080" y="877669"/>
                  <a:pt x="1074821" y="882315"/>
                </a:cubicBezTo>
                <a:cubicBezTo>
                  <a:pt x="1021946" y="897423"/>
                  <a:pt x="985593" y="903370"/>
                  <a:pt x="930442" y="914400"/>
                </a:cubicBezTo>
                <a:cubicBezTo>
                  <a:pt x="809290" y="962861"/>
                  <a:pt x="878168" y="939500"/>
                  <a:pt x="721895" y="978568"/>
                </a:cubicBezTo>
                <a:lnTo>
                  <a:pt x="721895" y="978568"/>
                </a:lnTo>
                <a:lnTo>
                  <a:pt x="577516" y="1026694"/>
                </a:lnTo>
                <a:lnTo>
                  <a:pt x="481263" y="1058779"/>
                </a:lnTo>
                <a:lnTo>
                  <a:pt x="433137" y="1074821"/>
                </a:lnTo>
                <a:cubicBezTo>
                  <a:pt x="378573" y="1070924"/>
                  <a:pt x="224954" y="1072953"/>
                  <a:pt x="144379" y="1042737"/>
                </a:cubicBezTo>
                <a:cubicBezTo>
                  <a:pt x="121988" y="1034340"/>
                  <a:pt x="102898" y="1018214"/>
                  <a:pt x="80211" y="1010652"/>
                </a:cubicBezTo>
                <a:cubicBezTo>
                  <a:pt x="54344" y="1002029"/>
                  <a:pt x="0" y="994610"/>
                  <a:pt x="0" y="994610"/>
                </a:cubicBez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8" name="Freeform: Shape 7">
            <a:extLst>
              <a:ext uri="{FF2B5EF4-FFF2-40B4-BE49-F238E27FC236}">
                <a16:creationId xmlns:a16="http://schemas.microsoft.com/office/drawing/2014/main" id="{D1673691-163B-4BC6-9E9B-197D0F63397E}"/>
              </a:ext>
            </a:extLst>
          </p:cNvPr>
          <p:cNvSpPr/>
          <p:nvPr/>
        </p:nvSpPr>
        <p:spPr>
          <a:xfrm>
            <a:off x="2032001" y="2244718"/>
            <a:ext cx="1069473" cy="792588"/>
          </a:xfrm>
          <a:custGeom>
            <a:avLst/>
            <a:gdLst>
              <a:gd name="connsiteX0" fmla="*/ 0 w 802105"/>
              <a:gd name="connsiteY0" fmla="*/ 594441 h 594441"/>
              <a:gd name="connsiteX1" fmla="*/ 352926 w 802105"/>
              <a:gd name="connsiteY1" fmla="*/ 32967 h 594441"/>
              <a:gd name="connsiteX2" fmla="*/ 385011 w 802105"/>
              <a:gd name="connsiteY2" fmla="*/ 883 h 594441"/>
              <a:gd name="connsiteX3" fmla="*/ 561474 w 802105"/>
              <a:gd name="connsiteY3" fmla="*/ 16925 h 594441"/>
              <a:gd name="connsiteX4" fmla="*/ 737937 w 802105"/>
              <a:gd name="connsiteY4" fmla="*/ 49009 h 594441"/>
              <a:gd name="connsiteX5" fmla="*/ 786063 w 802105"/>
              <a:gd name="connsiteY5" fmla="*/ 65051 h 594441"/>
              <a:gd name="connsiteX6" fmla="*/ 802105 w 802105"/>
              <a:gd name="connsiteY6" fmla="*/ 97136 h 59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105" h="594441">
                <a:moveTo>
                  <a:pt x="0" y="594441"/>
                </a:moveTo>
                <a:cubicBezTo>
                  <a:pt x="117642" y="407283"/>
                  <a:pt x="232627" y="218428"/>
                  <a:pt x="352926" y="32967"/>
                </a:cubicBezTo>
                <a:cubicBezTo>
                  <a:pt x="361157" y="20278"/>
                  <a:pt x="369931" y="2043"/>
                  <a:pt x="385011" y="883"/>
                </a:cubicBezTo>
                <a:cubicBezTo>
                  <a:pt x="443901" y="-3647"/>
                  <a:pt x="502772" y="10403"/>
                  <a:pt x="561474" y="16925"/>
                </a:cubicBezTo>
                <a:cubicBezTo>
                  <a:pt x="635829" y="25187"/>
                  <a:pt x="671935" y="30151"/>
                  <a:pt x="737937" y="49009"/>
                </a:cubicBezTo>
                <a:cubicBezTo>
                  <a:pt x="754196" y="53654"/>
                  <a:pt x="772535" y="54905"/>
                  <a:pt x="786063" y="65051"/>
                </a:cubicBezTo>
                <a:cubicBezTo>
                  <a:pt x="795629" y="72225"/>
                  <a:pt x="796758" y="86441"/>
                  <a:pt x="802105" y="97136"/>
                </a:cubicBez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9" name="Freeform: Shape 8">
            <a:extLst>
              <a:ext uri="{FF2B5EF4-FFF2-40B4-BE49-F238E27FC236}">
                <a16:creationId xmlns:a16="http://schemas.microsoft.com/office/drawing/2014/main" id="{12AA4CA3-0B2A-4CF1-A69B-6F49D4B8FA07}"/>
              </a:ext>
            </a:extLst>
          </p:cNvPr>
          <p:cNvSpPr/>
          <p:nvPr/>
        </p:nvSpPr>
        <p:spPr>
          <a:xfrm>
            <a:off x="3588441" y="1283368"/>
            <a:ext cx="1421076" cy="1090864"/>
          </a:xfrm>
          <a:custGeom>
            <a:avLst/>
            <a:gdLst>
              <a:gd name="connsiteX0" fmla="*/ 485007 w 1065807"/>
              <a:gd name="connsiteY0" fmla="*/ 818148 h 818148"/>
              <a:gd name="connsiteX1" fmla="*/ 1062523 w 1065807"/>
              <a:gd name="connsiteY1" fmla="*/ 176463 h 818148"/>
              <a:gd name="connsiteX2" fmla="*/ 1046481 w 1065807"/>
              <a:gd name="connsiteY2" fmla="*/ 128337 h 818148"/>
              <a:gd name="connsiteX3" fmla="*/ 918144 w 1065807"/>
              <a:gd name="connsiteY3" fmla="*/ 32085 h 818148"/>
              <a:gd name="connsiteX4" fmla="*/ 886059 w 1065807"/>
              <a:gd name="connsiteY4" fmla="*/ 0 h 818148"/>
              <a:gd name="connsiteX5" fmla="*/ 436881 w 1065807"/>
              <a:gd name="connsiteY5" fmla="*/ 32085 h 818148"/>
              <a:gd name="connsiteX6" fmla="*/ 324586 w 1065807"/>
              <a:gd name="connsiteY6" fmla="*/ 64169 h 818148"/>
              <a:gd name="connsiteX7" fmla="*/ 276459 w 1065807"/>
              <a:gd name="connsiteY7" fmla="*/ 96253 h 818148"/>
              <a:gd name="connsiteX8" fmla="*/ 228333 w 1065807"/>
              <a:gd name="connsiteY8" fmla="*/ 112295 h 818148"/>
              <a:gd name="connsiteX9" fmla="*/ 164165 w 1065807"/>
              <a:gd name="connsiteY9" fmla="*/ 144379 h 818148"/>
              <a:gd name="connsiteX10" fmla="*/ 116038 w 1065807"/>
              <a:gd name="connsiteY10" fmla="*/ 160421 h 818148"/>
              <a:gd name="connsiteX11" fmla="*/ 3744 w 1065807"/>
              <a:gd name="connsiteY11" fmla="*/ 240632 h 818148"/>
              <a:gd name="connsiteX12" fmla="*/ 3744 w 1065807"/>
              <a:gd name="connsiteY12" fmla="*/ 304800 h 81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5807" h="818148">
                <a:moveTo>
                  <a:pt x="485007" y="818148"/>
                </a:moveTo>
                <a:cubicBezTo>
                  <a:pt x="677512" y="604253"/>
                  <a:pt x="880864" y="399644"/>
                  <a:pt x="1062523" y="176463"/>
                </a:cubicBezTo>
                <a:cubicBezTo>
                  <a:pt x="1073198" y="163348"/>
                  <a:pt x="1055181" y="142837"/>
                  <a:pt x="1046481" y="128337"/>
                </a:cubicBezTo>
                <a:cubicBezTo>
                  <a:pt x="1025138" y="92766"/>
                  <a:pt x="930080" y="44021"/>
                  <a:pt x="918144" y="32085"/>
                </a:cubicBezTo>
                <a:lnTo>
                  <a:pt x="886059" y="0"/>
                </a:lnTo>
                <a:cubicBezTo>
                  <a:pt x="736333" y="10695"/>
                  <a:pt x="579286" y="-15382"/>
                  <a:pt x="436881" y="32085"/>
                </a:cubicBezTo>
                <a:cubicBezTo>
                  <a:pt x="367838" y="55099"/>
                  <a:pt x="405159" y="44026"/>
                  <a:pt x="324586" y="64169"/>
                </a:cubicBezTo>
                <a:cubicBezTo>
                  <a:pt x="308544" y="74864"/>
                  <a:pt x="293704" y="87631"/>
                  <a:pt x="276459" y="96253"/>
                </a:cubicBezTo>
                <a:cubicBezTo>
                  <a:pt x="261334" y="103815"/>
                  <a:pt x="243876" y="105634"/>
                  <a:pt x="228333" y="112295"/>
                </a:cubicBezTo>
                <a:cubicBezTo>
                  <a:pt x="206353" y="121715"/>
                  <a:pt x="186145" y="134959"/>
                  <a:pt x="164165" y="144379"/>
                </a:cubicBezTo>
                <a:cubicBezTo>
                  <a:pt x="148622" y="151040"/>
                  <a:pt x="131581" y="153760"/>
                  <a:pt x="116038" y="160421"/>
                </a:cubicBezTo>
                <a:cubicBezTo>
                  <a:pt x="82734" y="174694"/>
                  <a:pt x="20250" y="202119"/>
                  <a:pt x="3744" y="240632"/>
                </a:cubicBezTo>
                <a:cubicBezTo>
                  <a:pt x="-4682" y="260292"/>
                  <a:pt x="3744" y="283411"/>
                  <a:pt x="3744" y="304800"/>
                </a:cubicBez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0" name="Freeform: Shape 9">
            <a:extLst>
              <a:ext uri="{FF2B5EF4-FFF2-40B4-BE49-F238E27FC236}">
                <a16:creationId xmlns:a16="http://schemas.microsoft.com/office/drawing/2014/main" id="{5C662DD8-CA7C-42B9-9520-D88A01F99B67}"/>
              </a:ext>
            </a:extLst>
          </p:cNvPr>
          <p:cNvSpPr/>
          <p:nvPr/>
        </p:nvSpPr>
        <p:spPr>
          <a:xfrm>
            <a:off x="992927" y="2695074"/>
            <a:ext cx="440168" cy="770551"/>
          </a:xfrm>
          <a:custGeom>
            <a:avLst/>
            <a:gdLst>
              <a:gd name="connsiteX0" fmla="*/ 217831 w 330126"/>
              <a:gd name="connsiteY0" fmla="*/ 0 h 577913"/>
              <a:gd name="connsiteX1" fmla="*/ 41368 w 330126"/>
              <a:gd name="connsiteY1" fmla="*/ 497306 h 577913"/>
              <a:gd name="connsiteX2" fmla="*/ 89494 w 330126"/>
              <a:gd name="connsiteY2" fmla="*/ 529390 h 577913"/>
              <a:gd name="connsiteX3" fmla="*/ 121579 w 330126"/>
              <a:gd name="connsiteY3" fmla="*/ 577516 h 577913"/>
              <a:gd name="connsiteX4" fmla="*/ 314084 w 330126"/>
              <a:gd name="connsiteY4" fmla="*/ 545432 h 577913"/>
              <a:gd name="connsiteX5" fmla="*/ 330126 w 330126"/>
              <a:gd name="connsiteY5" fmla="*/ 497306 h 57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26" h="577913">
                <a:moveTo>
                  <a:pt x="217831" y="0"/>
                </a:moveTo>
                <a:cubicBezTo>
                  <a:pt x="169011" y="105150"/>
                  <a:pt x="-101887" y="354049"/>
                  <a:pt x="41368" y="497306"/>
                </a:cubicBezTo>
                <a:cubicBezTo>
                  <a:pt x="55001" y="510939"/>
                  <a:pt x="73452" y="518695"/>
                  <a:pt x="89494" y="529390"/>
                </a:cubicBezTo>
                <a:cubicBezTo>
                  <a:pt x="100189" y="545432"/>
                  <a:pt x="102758" y="573334"/>
                  <a:pt x="121579" y="577516"/>
                </a:cubicBezTo>
                <a:cubicBezTo>
                  <a:pt x="140429" y="581705"/>
                  <a:pt x="283645" y="551520"/>
                  <a:pt x="314084" y="545432"/>
                </a:cubicBezTo>
                <a:lnTo>
                  <a:pt x="330126" y="497306"/>
                </a:ln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1" name="Freeform: Shape 10">
            <a:extLst>
              <a:ext uri="{FF2B5EF4-FFF2-40B4-BE49-F238E27FC236}">
                <a16:creationId xmlns:a16="http://schemas.microsoft.com/office/drawing/2014/main" id="{62ECA1B8-11CC-4DE3-AB17-B98F35F021D4}"/>
              </a:ext>
            </a:extLst>
          </p:cNvPr>
          <p:cNvSpPr/>
          <p:nvPr/>
        </p:nvSpPr>
        <p:spPr>
          <a:xfrm>
            <a:off x="3721769" y="2652295"/>
            <a:ext cx="1582839" cy="1283341"/>
          </a:xfrm>
          <a:custGeom>
            <a:avLst/>
            <a:gdLst>
              <a:gd name="connsiteX0" fmla="*/ 1042737 w 1187129"/>
              <a:gd name="connsiteY0" fmla="*/ 0 h 962506"/>
              <a:gd name="connsiteX1" fmla="*/ 1187116 w 1187129"/>
              <a:gd name="connsiteY1" fmla="*/ 818147 h 962506"/>
              <a:gd name="connsiteX2" fmla="*/ 1042737 w 1187129"/>
              <a:gd name="connsiteY2" fmla="*/ 898358 h 962506"/>
              <a:gd name="connsiteX3" fmla="*/ 930442 w 1187129"/>
              <a:gd name="connsiteY3" fmla="*/ 914400 h 962506"/>
              <a:gd name="connsiteX4" fmla="*/ 288758 w 1187129"/>
              <a:gd name="connsiteY4" fmla="*/ 930442 h 962506"/>
              <a:gd name="connsiteX5" fmla="*/ 0 w 1187129"/>
              <a:gd name="connsiteY5" fmla="*/ 930442 h 96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129" h="962506">
                <a:moveTo>
                  <a:pt x="1042737" y="0"/>
                </a:moveTo>
                <a:cubicBezTo>
                  <a:pt x="1090863" y="272716"/>
                  <a:pt x="1172033" y="541628"/>
                  <a:pt x="1187116" y="818147"/>
                </a:cubicBezTo>
                <a:cubicBezTo>
                  <a:pt x="1188504" y="843598"/>
                  <a:pt x="1078457" y="891214"/>
                  <a:pt x="1042737" y="898358"/>
                </a:cubicBezTo>
                <a:cubicBezTo>
                  <a:pt x="1005660" y="905773"/>
                  <a:pt x="967874" y="909053"/>
                  <a:pt x="930442" y="914400"/>
                </a:cubicBezTo>
                <a:cubicBezTo>
                  <a:pt x="658525" y="1005039"/>
                  <a:pt x="884721" y="941903"/>
                  <a:pt x="288758" y="930442"/>
                </a:cubicBezTo>
                <a:cubicBezTo>
                  <a:pt x="192523" y="928591"/>
                  <a:pt x="96253" y="930442"/>
                  <a:pt x="0" y="930442"/>
                </a:cubicBez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2" name="Freeform: Shape 11">
            <a:extLst>
              <a:ext uri="{FF2B5EF4-FFF2-40B4-BE49-F238E27FC236}">
                <a16:creationId xmlns:a16="http://schemas.microsoft.com/office/drawing/2014/main" id="{12DEC85D-1E67-4F62-A197-DFB418E96CE9}"/>
              </a:ext>
            </a:extLst>
          </p:cNvPr>
          <p:cNvSpPr/>
          <p:nvPr/>
        </p:nvSpPr>
        <p:spPr>
          <a:xfrm>
            <a:off x="1946444" y="3336758"/>
            <a:ext cx="598905" cy="449948"/>
          </a:xfrm>
          <a:custGeom>
            <a:avLst/>
            <a:gdLst>
              <a:gd name="connsiteX0" fmla="*/ 0 w 449179"/>
              <a:gd name="connsiteY0" fmla="*/ 0 h 337461"/>
              <a:gd name="connsiteX1" fmla="*/ 320842 w 449179"/>
              <a:gd name="connsiteY1" fmla="*/ 288758 h 337461"/>
              <a:gd name="connsiteX2" fmla="*/ 385010 w 449179"/>
              <a:gd name="connsiteY2" fmla="*/ 304800 h 337461"/>
              <a:gd name="connsiteX3" fmla="*/ 449179 w 449179"/>
              <a:gd name="connsiteY3" fmla="*/ 336885 h 337461"/>
            </a:gdLst>
            <a:ahLst/>
            <a:cxnLst>
              <a:cxn ang="0">
                <a:pos x="connsiteX0" y="connsiteY0"/>
              </a:cxn>
              <a:cxn ang="0">
                <a:pos x="connsiteX1" y="connsiteY1"/>
              </a:cxn>
              <a:cxn ang="0">
                <a:pos x="connsiteX2" y="connsiteY2"/>
              </a:cxn>
              <a:cxn ang="0">
                <a:pos x="connsiteX3" y="connsiteY3"/>
              </a:cxn>
            </a:cxnLst>
            <a:rect l="l" t="t" r="r" b="b"/>
            <a:pathLst>
              <a:path w="449179" h="337461">
                <a:moveTo>
                  <a:pt x="0" y="0"/>
                </a:moveTo>
                <a:cubicBezTo>
                  <a:pt x="198474" y="198474"/>
                  <a:pt x="162091" y="243401"/>
                  <a:pt x="320842" y="288758"/>
                </a:cubicBezTo>
                <a:cubicBezTo>
                  <a:pt x="342041" y="294815"/>
                  <a:pt x="363621" y="299453"/>
                  <a:pt x="385010" y="304800"/>
                </a:cubicBezTo>
                <a:cubicBezTo>
                  <a:pt x="424656" y="344448"/>
                  <a:pt x="401969" y="336885"/>
                  <a:pt x="449179" y="336885"/>
                </a:cubicBezTo>
              </a:path>
            </a:pathLst>
          </a:custGeom>
          <a:noFill/>
          <a:ln w="28575">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3" name="Oval 12">
            <a:extLst>
              <a:ext uri="{FF2B5EF4-FFF2-40B4-BE49-F238E27FC236}">
                <a16:creationId xmlns:a16="http://schemas.microsoft.com/office/drawing/2014/main" id="{27CA72D2-E9BC-43D8-8762-33D2FB04DF0C}"/>
              </a:ext>
            </a:extLst>
          </p:cNvPr>
          <p:cNvSpPr/>
          <p:nvPr/>
        </p:nvSpPr>
        <p:spPr>
          <a:xfrm>
            <a:off x="941138" y="2411726"/>
            <a:ext cx="256673" cy="256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grandir Narrow" panose="00000506000000000000" pitchFamily="50" charset="0"/>
              </a:rPr>
              <a:t>1</a:t>
            </a:r>
          </a:p>
        </p:txBody>
      </p:sp>
      <p:sp>
        <p:nvSpPr>
          <p:cNvPr id="14" name="Oval 13">
            <a:extLst>
              <a:ext uri="{FF2B5EF4-FFF2-40B4-BE49-F238E27FC236}">
                <a16:creationId xmlns:a16="http://schemas.microsoft.com/office/drawing/2014/main" id="{7B1F4CC1-3CD4-4910-AA0C-6A46015BCE7F}"/>
              </a:ext>
            </a:extLst>
          </p:cNvPr>
          <p:cNvSpPr/>
          <p:nvPr/>
        </p:nvSpPr>
        <p:spPr>
          <a:xfrm>
            <a:off x="6459621" y="1824336"/>
            <a:ext cx="256673" cy="256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grandir Narrow" panose="00000506000000000000" pitchFamily="50" charset="0"/>
              </a:rPr>
              <a:t>2</a:t>
            </a:r>
          </a:p>
        </p:txBody>
      </p:sp>
      <p:sp>
        <p:nvSpPr>
          <p:cNvPr id="15" name="Oval 14">
            <a:extLst>
              <a:ext uri="{FF2B5EF4-FFF2-40B4-BE49-F238E27FC236}">
                <a16:creationId xmlns:a16="http://schemas.microsoft.com/office/drawing/2014/main" id="{17314F5A-3BEB-4774-BD77-266DAA27446F}"/>
              </a:ext>
            </a:extLst>
          </p:cNvPr>
          <p:cNvSpPr/>
          <p:nvPr/>
        </p:nvSpPr>
        <p:spPr>
          <a:xfrm>
            <a:off x="1946732" y="2849760"/>
            <a:ext cx="256673" cy="256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grandir Narrow" panose="00000506000000000000" pitchFamily="50" charset="0"/>
              </a:rPr>
              <a:t>3</a:t>
            </a:r>
          </a:p>
        </p:txBody>
      </p:sp>
      <p:sp>
        <p:nvSpPr>
          <p:cNvPr id="16" name="Oval 15">
            <a:extLst>
              <a:ext uri="{FF2B5EF4-FFF2-40B4-BE49-F238E27FC236}">
                <a16:creationId xmlns:a16="http://schemas.microsoft.com/office/drawing/2014/main" id="{F44289FD-C1C1-41B1-978E-1DB737153CDD}"/>
              </a:ext>
            </a:extLst>
          </p:cNvPr>
          <p:cNvSpPr/>
          <p:nvPr/>
        </p:nvSpPr>
        <p:spPr>
          <a:xfrm>
            <a:off x="4186026" y="2189758"/>
            <a:ext cx="256673" cy="256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grandir Narrow" panose="00000506000000000000" pitchFamily="50" charset="0"/>
              </a:rPr>
              <a:t>4</a:t>
            </a:r>
          </a:p>
        </p:txBody>
      </p:sp>
      <p:sp>
        <p:nvSpPr>
          <p:cNvPr id="17" name="Oval 16">
            <a:extLst>
              <a:ext uri="{FF2B5EF4-FFF2-40B4-BE49-F238E27FC236}">
                <a16:creationId xmlns:a16="http://schemas.microsoft.com/office/drawing/2014/main" id="{3E44B47D-4EA6-48FE-A940-10314AB89500}"/>
              </a:ext>
            </a:extLst>
          </p:cNvPr>
          <p:cNvSpPr/>
          <p:nvPr/>
        </p:nvSpPr>
        <p:spPr>
          <a:xfrm>
            <a:off x="4983766" y="2540062"/>
            <a:ext cx="256673" cy="256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grandir Narrow" panose="00000506000000000000" pitchFamily="50" charset="0"/>
              </a:rPr>
              <a:t>5</a:t>
            </a:r>
          </a:p>
        </p:txBody>
      </p:sp>
      <p:sp>
        <p:nvSpPr>
          <p:cNvPr id="18" name="Oval 17">
            <a:extLst>
              <a:ext uri="{FF2B5EF4-FFF2-40B4-BE49-F238E27FC236}">
                <a16:creationId xmlns:a16="http://schemas.microsoft.com/office/drawing/2014/main" id="{F32511E7-6566-4C45-A041-830E1794EA7F}"/>
              </a:ext>
            </a:extLst>
          </p:cNvPr>
          <p:cNvSpPr/>
          <p:nvPr/>
        </p:nvSpPr>
        <p:spPr>
          <a:xfrm>
            <a:off x="1818394" y="3225214"/>
            <a:ext cx="256673" cy="256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grandir Narrow" panose="00000506000000000000" pitchFamily="50" charset="0"/>
              </a:rPr>
              <a:t>6</a:t>
            </a:r>
          </a:p>
        </p:txBody>
      </p:sp>
      <p:sp>
        <p:nvSpPr>
          <p:cNvPr id="19" name="Footer Placeholder 4">
            <a:extLst>
              <a:ext uri="{FF2B5EF4-FFF2-40B4-BE49-F238E27FC236}">
                <a16:creationId xmlns:a16="http://schemas.microsoft.com/office/drawing/2014/main" id="{E8A78906-1FC1-43EE-BF33-4FFBFB2C9DB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3125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a:xfrm>
            <a:off x="831851" y="1710267"/>
            <a:ext cx="10515600" cy="3764258"/>
          </a:xfrm>
        </p:spPr>
        <p:txBody>
          <a:bodyPr>
            <a:normAutofit fontScale="90000"/>
          </a:bodyPr>
          <a:lstStyle/>
          <a:p>
            <a:r>
              <a:rPr lang="en-US" dirty="0">
                <a:solidFill>
                  <a:srgbClr val="0070C0"/>
                </a:solidFill>
              </a:rPr>
              <a:t>SCOPE MANAGEMENT THROUGH THE LIFECYCLE:</a:t>
            </a:r>
            <a:br>
              <a:rPr lang="en-US" dirty="0">
                <a:solidFill>
                  <a:srgbClr val="0070C0"/>
                </a:solidFill>
              </a:rPr>
            </a:br>
            <a:br>
              <a:rPr lang="en-US" dirty="0">
                <a:solidFill>
                  <a:srgbClr val="0070C0"/>
                </a:solidFill>
              </a:rPr>
            </a:br>
            <a:r>
              <a:rPr lang="en-US" dirty="0">
                <a:solidFill>
                  <a:srgbClr val="0070C0"/>
                </a:solidFill>
              </a:rPr>
              <a:t>SCOPE PLANNING, Part 2:</a:t>
            </a:r>
            <a:br>
              <a:rPr lang="en-US" dirty="0">
                <a:solidFill>
                  <a:srgbClr val="0070C0"/>
                </a:solidFill>
              </a:rPr>
            </a:br>
            <a:r>
              <a:rPr lang="en-US" dirty="0">
                <a:solidFill>
                  <a:srgbClr val="0070C0"/>
                </a:solidFill>
              </a:rPr>
              <a:t>ASSESSING RISKS, COSTS, CONTROLS</a:t>
            </a:r>
            <a:br>
              <a:rPr lang="en-US" dirty="0">
                <a:solidFill>
                  <a:srgbClr val="0070C0"/>
                </a:solidFill>
              </a:rPr>
            </a:br>
            <a:endParaRPr lang="en-US" dirty="0"/>
          </a:p>
        </p:txBody>
      </p:sp>
      <p:sp>
        <p:nvSpPr>
          <p:cNvPr id="3" name="Footer Placeholder 4">
            <a:extLst>
              <a:ext uri="{FF2B5EF4-FFF2-40B4-BE49-F238E27FC236}">
                <a16:creationId xmlns:a16="http://schemas.microsoft.com/office/drawing/2014/main" id="{ADB3856A-C38B-4E8F-BDB4-949788B770D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13772117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Assessing Scope:</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p:txBody>
          <a:bodyPr/>
          <a:lstStyle/>
          <a:p>
            <a:r>
              <a:rPr lang="en-US" dirty="0">
                <a:solidFill>
                  <a:schemeClr val="tx1"/>
                </a:solidFill>
              </a:rPr>
              <a:t>Estimating the </a:t>
            </a:r>
            <a:r>
              <a:rPr lang="en-US" dirty="0">
                <a:solidFill>
                  <a:srgbClr val="00B050"/>
                </a:solidFill>
              </a:rPr>
              <a:t>costs</a:t>
            </a:r>
            <a:r>
              <a:rPr lang="en-US" dirty="0">
                <a:solidFill>
                  <a:schemeClr val="tx1"/>
                </a:solidFill>
              </a:rPr>
              <a:t> of what’s in scope</a:t>
            </a:r>
          </a:p>
          <a:p>
            <a:r>
              <a:rPr lang="en-US" baseline="0" dirty="0"/>
              <a:t>Assessing the </a:t>
            </a:r>
            <a:r>
              <a:rPr lang="en-US" baseline="0" dirty="0">
                <a:solidFill>
                  <a:srgbClr val="FF0000"/>
                </a:solidFill>
              </a:rPr>
              <a:t>risks</a:t>
            </a:r>
            <a:r>
              <a:rPr lang="en-US" baseline="0" dirty="0"/>
              <a:t> facing project delivery</a:t>
            </a:r>
          </a:p>
          <a:p>
            <a:r>
              <a:rPr lang="en-US" dirty="0"/>
              <a:t>Identifying ways to mitigate the </a:t>
            </a:r>
            <a:r>
              <a:rPr lang="en-US" dirty="0">
                <a:solidFill>
                  <a:srgbClr val="FF0000"/>
                </a:solidFill>
              </a:rPr>
              <a:t>risks</a:t>
            </a:r>
          </a:p>
          <a:p>
            <a:r>
              <a:rPr lang="en-US" dirty="0"/>
              <a:t>Proposing how to </a:t>
            </a:r>
            <a:r>
              <a:rPr lang="en-US" dirty="0">
                <a:solidFill>
                  <a:srgbClr val="0070C0"/>
                </a:solidFill>
              </a:rPr>
              <a:t>monitor and control </a:t>
            </a:r>
            <a:r>
              <a:rPr lang="en-US" dirty="0"/>
              <a:t>delivery</a:t>
            </a:r>
            <a:endParaRPr lang="en-US" baseline="0" dirty="0"/>
          </a:p>
          <a:p>
            <a:endParaRPr lang="en-US" baseline="0" dirty="0">
              <a:solidFill>
                <a:schemeClr val="tx1"/>
              </a:solidFill>
            </a:endParaRPr>
          </a:p>
        </p:txBody>
      </p:sp>
      <p:sp>
        <p:nvSpPr>
          <p:cNvPr id="4" name="Footer Placeholder 4">
            <a:extLst>
              <a:ext uri="{FF2B5EF4-FFF2-40B4-BE49-F238E27FC236}">
                <a16:creationId xmlns:a16="http://schemas.microsoft.com/office/drawing/2014/main" id="{FC0B4DB0-6B44-4FC2-8205-CC1BBB4C364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70453220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 Plan</a:t>
            </a:r>
          </a:p>
        </p:txBody>
      </p:sp>
      <p:sp>
        <p:nvSpPr>
          <p:cNvPr id="3" name="Footer Placeholder 2"/>
          <p:cNvSpPr>
            <a:spLocks noGrp="1"/>
          </p:cNvSpPr>
          <p:nvPr>
            <p:ph type="ftr" sz="quarter" idx="11"/>
          </p:nvPr>
        </p:nvSpPr>
        <p:spPr>
          <a:xfrm>
            <a:off x="1077757" y="6366327"/>
            <a:ext cx="3839931" cy="198812"/>
          </a:xfrm>
        </p:spPr>
        <p:txBody>
          <a:bodyPr/>
          <a:lstStyle/>
          <a:p>
            <a:pPr algn="ctr"/>
            <a:r>
              <a:rPr lang="en-GB" sz="1333" dirty="0"/>
              <a:t>Scope Management Secrets: Day Two</a:t>
            </a:r>
            <a:endParaRPr lang="en-US" sz="1333" dirty="0"/>
          </a:p>
        </p:txBody>
      </p:sp>
      <p:sp>
        <p:nvSpPr>
          <p:cNvPr id="4" name="Slide Number Placeholder 3"/>
          <p:cNvSpPr>
            <a:spLocks noGrp="1"/>
          </p:cNvSpPr>
          <p:nvPr>
            <p:ph type="sldNum" sz="quarter" idx="12"/>
          </p:nvPr>
        </p:nvSpPr>
        <p:spPr/>
        <p:txBody>
          <a:bodyPr/>
          <a:lstStyle/>
          <a:p>
            <a:pPr>
              <a:defRPr/>
            </a:pPr>
            <a:fld id="{0F59A859-090C-4A6F-BBB1-946CEE58FF49}" type="slidenum">
              <a:rPr lang="en-US" smtClean="0"/>
              <a:pPr>
                <a:defRPr/>
              </a:pPr>
              <a:t>113</a:t>
            </a:fld>
            <a:endParaRPr lang="en-US" dirty="0"/>
          </a:p>
        </p:txBody>
      </p:sp>
      <p:sp>
        <p:nvSpPr>
          <p:cNvPr id="7" name="Rectangle 6"/>
          <p:cNvSpPr/>
          <p:nvPr/>
        </p:nvSpPr>
        <p:spPr>
          <a:xfrm>
            <a:off x="4425832" y="1944406"/>
            <a:ext cx="4248472" cy="2806809"/>
          </a:xfrm>
          <a:prstGeom prst="rect">
            <a:avLst/>
          </a:prstGeom>
          <a:solidFill>
            <a:schemeClr val="bg1"/>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indent="-285744">
              <a:spcAft>
                <a:spcPts val="1200"/>
              </a:spcAft>
              <a:buFont typeface="Arial" pitchFamily="34" charset="0"/>
              <a:buChar char="•"/>
            </a:pPr>
            <a:r>
              <a:rPr lang="en-US" sz="2000" dirty="0">
                <a:solidFill>
                  <a:schemeClr val="tx1"/>
                </a:solidFill>
                <a:latin typeface="Agrandir Narrow" panose="00000506000000000000" pitchFamily="50" charset="0"/>
              </a:rPr>
              <a:t>Requirement</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Implementation Approach</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Cost and Schedule Estimate</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Risk Assessment</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Project Management Approach</a:t>
            </a:r>
          </a:p>
        </p:txBody>
      </p:sp>
      <p:sp>
        <p:nvSpPr>
          <p:cNvPr id="9" name="Oval Callout 8"/>
          <p:cNvSpPr/>
          <p:nvPr/>
        </p:nvSpPr>
        <p:spPr>
          <a:xfrm>
            <a:off x="2121577" y="2857715"/>
            <a:ext cx="2313492" cy="1301348"/>
          </a:xfrm>
          <a:prstGeom prst="wedgeEllipseCallout">
            <a:avLst>
              <a:gd name="adj1" fmla="val 52874"/>
              <a:gd name="adj2" fmla="val -621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65000"/>
                  </a:schemeClr>
                </a:solidFill>
                <a:latin typeface="Agrandir Narrow" panose="00000506000000000000" pitchFamily="50" charset="0"/>
              </a:rPr>
              <a:t>How do we get there?</a:t>
            </a:r>
          </a:p>
        </p:txBody>
      </p:sp>
      <p:sp>
        <p:nvSpPr>
          <p:cNvPr id="8" name="Oval Callout 7"/>
          <p:cNvSpPr/>
          <p:nvPr/>
        </p:nvSpPr>
        <p:spPr>
          <a:xfrm>
            <a:off x="8376021" y="890707"/>
            <a:ext cx="2782052" cy="2107396"/>
          </a:xfrm>
          <a:prstGeom prst="wedgeEllipseCallout">
            <a:avLst>
              <a:gd name="adj1" fmla="val -64850"/>
              <a:gd name="adj2" fmla="val 528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70C0"/>
                </a:solidFill>
                <a:latin typeface="Agrandir Narrow" panose="00000506000000000000" pitchFamily="50" charset="0"/>
              </a:rPr>
              <a:t>Do we have enough time, money, people and information to get there?</a:t>
            </a:r>
          </a:p>
        </p:txBody>
      </p:sp>
      <p:sp>
        <p:nvSpPr>
          <p:cNvPr id="10" name="Oval Callout 9"/>
          <p:cNvSpPr/>
          <p:nvPr/>
        </p:nvSpPr>
        <p:spPr>
          <a:xfrm>
            <a:off x="8053601" y="3150951"/>
            <a:ext cx="3104473" cy="1393071"/>
          </a:xfrm>
          <a:prstGeom prst="wedgeEllipseCallout">
            <a:avLst>
              <a:gd name="adj1" fmla="val -76758"/>
              <a:gd name="adj2" fmla="val -3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70C0"/>
                </a:solidFill>
                <a:latin typeface="Agrandir Narrow" panose="00000506000000000000" pitchFamily="50" charset="0"/>
              </a:rPr>
              <a:t>What obstacles will we encounter along the way?</a:t>
            </a:r>
          </a:p>
        </p:txBody>
      </p:sp>
      <p:sp>
        <p:nvSpPr>
          <p:cNvPr id="11" name="Oval Callout 10"/>
          <p:cNvSpPr/>
          <p:nvPr/>
        </p:nvSpPr>
        <p:spPr>
          <a:xfrm>
            <a:off x="5793984" y="5000787"/>
            <a:ext cx="3014333" cy="1393071"/>
          </a:xfrm>
          <a:prstGeom prst="wedgeEllipseCallout">
            <a:avLst>
              <a:gd name="adj1" fmla="val -28399"/>
              <a:gd name="adj2" fmla="val -728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rgbClr val="0070C0"/>
                </a:solidFill>
                <a:latin typeface="Agrandir Narrow" panose="00000506000000000000" pitchFamily="50" charset="0"/>
              </a:rPr>
              <a:t>How will we know we’re making progress?</a:t>
            </a:r>
          </a:p>
        </p:txBody>
      </p:sp>
      <p:sp>
        <p:nvSpPr>
          <p:cNvPr id="6" name="Oval Callout 5"/>
          <p:cNvSpPr/>
          <p:nvPr/>
        </p:nvSpPr>
        <p:spPr>
          <a:xfrm>
            <a:off x="2014072" y="1350751"/>
            <a:ext cx="2592288" cy="826339"/>
          </a:xfrm>
          <a:prstGeom prst="wedgeEllipseCallout">
            <a:avLst>
              <a:gd name="adj1" fmla="val 50241"/>
              <a:gd name="adj2" fmla="val 499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65000"/>
                  </a:schemeClr>
                </a:solidFill>
                <a:latin typeface="Agrandir Narrow" panose="00000506000000000000" pitchFamily="50" charset="0"/>
              </a:rPr>
              <a:t>Where are we going?</a:t>
            </a:r>
          </a:p>
        </p:txBody>
      </p:sp>
    </p:spTree>
    <p:extLst>
      <p:ext uri="{BB962C8B-B14F-4D97-AF65-F5344CB8AC3E}">
        <p14:creationId xmlns:p14="http://schemas.microsoft.com/office/powerpoint/2010/main" val="10134639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1D45B2C-D45C-47FA-AF8E-9FC23D21990E}"/>
              </a:ext>
            </a:extLst>
          </p:cNvPr>
          <p:cNvGraphicFramePr/>
          <p:nvPr/>
        </p:nvGraphicFramePr>
        <p:xfrm>
          <a:off x="2032000" y="-1291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DE7315E0-C997-4552-8984-7131E574C9B7}"/>
              </a:ext>
            </a:extLst>
          </p:cNvPr>
          <p:cNvSpPr>
            <a:spLocks noGrp="1"/>
          </p:cNvSpPr>
          <p:nvPr>
            <p:ph type="title"/>
          </p:nvPr>
        </p:nvSpPr>
        <p:spPr/>
        <p:txBody>
          <a:bodyPr>
            <a:normAutofit/>
          </a:bodyPr>
          <a:lstStyle/>
          <a:p>
            <a:r>
              <a:rPr lang="en-US" dirty="0"/>
              <a:t>WBS Impacts on Cost</a:t>
            </a:r>
          </a:p>
        </p:txBody>
      </p:sp>
      <p:sp>
        <p:nvSpPr>
          <p:cNvPr id="12" name="Footer Placeholder 4">
            <a:extLst>
              <a:ext uri="{FF2B5EF4-FFF2-40B4-BE49-F238E27FC236}">
                <a16:creationId xmlns:a16="http://schemas.microsoft.com/office/drawing/2014/main" id="{46318CDA-857E-4AAE-9800-606C1427108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sp>
        <p:nvSpPr>
          <p:cNvPr id="7" name="Arrow: Down 6">
            <a:extLst>
              <a:ext uri="{FF2B5EF4-FFF2-40B4-BE49-F238E27FC236}">
                <a16:creationId xmlns:a16="http://schemas.microsoft.com/office/drawing/2014/main" id="{5535DE45-E8DF-4993-9F7B-0A27895EE15C}"/>
              </a:ext>
            </a:extLst>
          </p:cNvPr>
          <p:cNvSpPr/>
          <p:nvPr/>
        </p:nvSpPr>
        <p:spPr>
          <a:xfrm>
            <a:off x="3858228" y="3348942"/>
            <a:ext cx="1080304" cy="8095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1" name="TextBox 10">
            <a:extLst>
              <a:ext uri="{FF2B5EF4-FFF2-40B4-BE49-F238E27FC236}">
                <a16:creationId xmlns:a16="http://schemas.microsoft.com/office/drawing/2014/main" id="{CC6CE4B1-FD5E-4846-857D-89C7A7950902}"/>
              </a:ext>
            </a:extLst>
          </p:cNvPr>
          <p:cNvSpPr txBox="1"/>
          <p:nvPr/>
        </p:nvSpPr>
        <p:spPr>
          <a:xfrm>
            <a:off x="3424394" y="4089722"/>
            <a:ext cx="1947970" cy="830997"/>
          </a:xfrm>
          <a:prstGeom prst="rect">
            <a:avLst/>
          </a:prstGeom>
          <a:noFill/>
        </p:spPr>
        <p:txBody>
          <a:bodyPr wrap="none" rtlCol="0">
            <a:spAutoFit/>
          </a:bodyPr>
          <a:lstStyle/>
          <a:p>
            <a:pPr algn="ctr"/>
            <a:r>
              <a:rPr lang="en-US" sz="2400" dirty="0">
                <a:latin typeface="Agrandir Narrow" panose="00000506000000000000" pitchFamily="50" charset="0"/>
              </a:rPr>
              <a:t>Procurement</a:t>
            </a:r>
          </a:p>
          <a:p>
            <a:pPr algn="ctr"/>
            <a:r>
              <a:rPr lang="en-US" sz="2400" dirty="0">
                <a:latin typeface="Agrandir Narrow" panose="00000506000000000000" pitchFamily="50" charset="0"/>
              </a:rPr>
              <a:t>Costs</a:t>
            </a:r>
          </a:p>
        </p:txBody>
      </p:sp>
      <p:sp>
        <p:nvSpPr>
          <p:cNvPr id="13" name="TextBox 12">
            <a:extLst>
              <a:ext uri="{FF2B5EF4-FFF2-40B4-BE49-F238E27FC236}">
                <a16:creationId xmlns:a16="http://schemas.microsoft.com/office/drawing/2014/main" id="{BA2DAAF8-3B6C-49FD-AF96-8AA5B5EC30D9}"/>
              </a:ext>
            </a:extLst>
          </p:cNvPr>
          <p:cNvSpPr txBox="1"/>
          <p:nvPr/>
        </p:nvSpPr>
        <p:spPr>
          <a:xfrm>
            <a:off x="8944386" y="4795005"/>
            <a:ext cx="1183337" cy="830997"/>
          </a:xfrm>
          <a:prstGeom prst="rect">
            <a:avLst/>
          </a:prstGeom>
          <a:noFill/>
        </p:spPr>
        <p:txBody>
          <a:bodyPr wrap="none" rtlCol="0">
            <a:spAutoFit/>
          </a:bodyPr>
          <a:lstStyle/>
          <a:p>
            <a:pPr algn="ctr"/>
            <a:r>
              <a:rPr lang="en-US" sz="2400" dirty="0">
                <a:latin typeface="Agrandir Narrow" panose="00000506000000000000" pitchFamily="50" charset="0"/>
              </a:rPr>
              <a:t>Activity</a:t>
            </a:r>
          </a:p>
          <a:p>
            <a:pPr algn="ctr"/>
            <a:r>
              <a:rPr lang="en-US" sz="2400" dirty="0">
                <a:latin typeface="Agrandir Narrow" panose="00000506000000000000" pitchFamily="50" charset="0"/>
              </a:rPr>
              <a:t>Costs</a:t>
            </a:r>
          </a:p>
        </p:txBody>
      </p:sp>
      <p:sp>
        <p:nvSpPr>
          <p:cNvPr id="15" name="Arrow: Down 14">
            <a:extLst>
              <a:ext uri="{FF2B5EF4-FFF2-40B4-BE49-F238E27FC236}">
                <a16:creationId xmlns:a16="http://schemas.microsoft.com/office/drawing/2014/main" id="{C0AAD739-750D-489F-9C89-F819D5A12768}"/>
              </a:ext>
            </a:extLst>
          </p:cNvPr>
          <p:cNvSpPr/>
          <p:nvPr/>
        </p:nvSpPr>
        <p:spPr>
          <a:xfrm>
            <a:off x="5555848" y="3348941"/>
            <a:ext cx="1080304" cy="148156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6" name="Arrow: Down 15">
            <a:extLst>
              <a:ext uri="{FF2B5EF4-FFF2-40B4-BE49-F238E27FC236}">
                <a16:creationId xmlns:a16="http://schemas.microsoft.com/office/drawing/2014/main" id="{3E68D9DC-B137-47C0-A788-8D6CA17FA5FA}"/>
              </a:ext>
            </a:extLst>
          </p:cNvPr>
          <p:cNvSpPr/>
          <p:nvPr/>
        </p:nvSpPr>
        <p:spPr>
          <a:xfrm>
            <a:off x="7228300" y="3353891"/>
            <a:ext cx="1080304" cy="8095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8" name="TextBox 17">
            <a:extLst>
              <a:ext uri="{FF2B5EF4-FFF2-40B4-BE49-F238E27FC236}">
                <a16:creationId xmlns:a16="http://schemas.microsoft.com/office/drawing/2014/main" id="{27C989EF-514A-42FE-81FB-E29352FFC18E}"/>
              </a:ext>
            </a:extLst>
          </p:cNvPr>
          <p:cNvSpPr txBox="1"/>
          <p:nvPr/>
        </p:nvSpPr>
        <p:spPr>
          <a:xfrm>
            <a:off x="5118828" y="4858635"/>
            <a:ext cx="1947970" cy="1200329"/>
          </a:xfrm>
          <a:prstGeom prst="rect">
            <a:avLst/>
          </a:prstGeom>
          <a:noFill/>
        </p:spPr>
        <p:txBody>
          <a:bodyPr wrap="none" rtlCol="0">
            <a:spAutoFit/>
          </a:bodyPr>
          <a:lstStyle/>
          <a:p>
            <a:pPr algn="ctr"/>
            <a:r>
              <a:rPr lang="en-US" sz="2400" dirty="0">
                <a:latin typeface="Agrandir Narrow" panose="00000506000000000000" pitchFamily="50" charset="0"/>
              </a:rPr>
              <a:t>Activity &amp;</a:t>
            </a:r>
          </a:p>
          <a:p>
            <a:pPr algn="ctr"/>
            <a:r>
              <a:rPr lang="en-US" sz="2400" dirty="0">
                <a:latin typeface="Agrandir Narrow" panose="00000506000000000000" pitchFamily="50" charset="0"/>
              </a:rPr>
              <a:t>Procurement</a:t>
            </a:r>
          </a:p>
          <a:p>
            <a:pPr algn="ctr"/>
            <a:r>
              <a:rPr lang="en-US" sz="2400" dirty="0">
                <a:latin typeface="Agrandir Narrow" panose="00000506000000000000" pitchFamily="50" charset="0"/>
              </a:rPr>
              <a:t>Costs</a:t>
            </a:r>
          </a:p>
        </p:txBody>
      </p:sp>
      <p:sp>
        <p:nvSpPr>
          <p:cNvPr id="19" name="Arrow: Down 18">
            <a:extLst>
              <a:ext uri="{FF2B5EF4-FFF2-40B4-BE49-F238E27FC236}">
                <a16:creationId xmlns:a16="http://schemas.microsoft.com/office/drawing/2014/main" id="{CBEF34C1-6413-46F1-B44C-36E5328D7E84}"/>
              </a:ext>
            </a:extLst>
          </p:cNvPr>
          <p:cNvSpPr/>
          <p:nvPr/>
        </p:nvSpPr>
        <p:spPr>
          <a:xfrm>
            <a:off x="8956671" y="3313444"/>
            <a:ext cx="1080304" cy="148156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20" name="TextBox 19">
            <a:extLst>
              <a:ext uri="{FF2B5EF4-FFF2-40B4-BE49-F238E27FC236}">
                <a16:creationId xmlns:a16="http://schemas.microsoft.com/office/drawing/2014/main" id="{B91F02DB-6E06-4245-8D50-B54C41A2F87E}"/>
              </a:ext>
            </a:extLst>
          </p:cNvPr>
          <p:cNvSpPr txBox="1"/>
          <p:nvPr/>
        </p:nvSpPr>
        <p:spPr>
          <a:xfrm>
            <a:off x="6855968" y="4194198"/>
            <a:ext cx="1947970" cy="1200329"/>
          </a:xfrm>
          <a:prstGeom prst="rect">
            <a:avLst/>
          </a:prstGeom>
          <a:noFill/>
        </p:spPr>
        <p:txBody>
          <a:bodyPr wrap="none" rtlCol="0">
            <a:spAutoFit/>
          </a:bodyPr>
          <a:lstStyle/>
          <a:p>
            <a:pPr algn="ctr"/>
            <a:r>
              <a:rPr lang="en-US" sz="2400" dirty="0">
                <a:latin typeface="Agrandir Narrow" panose="00000506000000000000" pitchFamily="50" charset="0"/>
              </a:rPr>
              <a:t>Activity &amp;</a:t>
            </a:r>
          </a:p>
          <a:p>
            <a:pPr algn="ctr"/>
            <a:r>
              <a:rPr lang="en-US" sz="2400" dirty="0">
                <a:latin typeface="Agrandir Narrow" panose="00000506000000000000" pitchFamily="50" charset="0"/>
              </a:rPr>
              <a:t>Procurement</a:t>
            </a:r>
          </a:p>
          <a:p>
            <a:pPr algn="ctr"/>
            <a:r>
              <a:rPr lang="en-US" sz="2400" dirty="0">
                <a:latin typeface="Agrandir Narrow" panose="00000506000000000000" pitchFamily="50" charset="0"/>
              </a:rPr>
              <a:t>Costs</a:t>
            </a:r>
          </a:p>
        </p:txBody>
      </p:sp>
    </p:spTree>
    <p:extLst>
      <p:ext uri="{BB962C8B-B14F-4D97-AF65-F5344CB8AC3E}">
        <p14:creationId xmlns:p14="http://schemas.microsoft.com/office/powerpoint/2010/main" val="10695594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5E0-C997-4552-8984-7131E574C9B7}"/>
              </a:ext>
            </a:extLst>
          </p:cNvPr>
          <p:cNvSpPr>
            <a:spLocks noGrp="1"/>
          </p:cNvSpPr>
          <p:nvPr>
            <p:ph type="title"/>
          </p:nvPr>
        </p:nvSpPr>
        <p:spPr/>
        <p:txBody>
          <a:bodyPr>
            <a:normAutofit/>
          </a:bodyPr>
          <a:lstStyle/>
          <a:p>
            <a:r>
              <a:rPr lang="en-US" dirty="0"/>
              <a:t>PBS Impacts on Costs</a:t>
            </a:r>
          </a:p>
        </p:txBody>
      </p:sp>
      <p:sp>
        <p:nvSpPr>
          <p:cNvPr id="11" name="Footer Placeholder 4">
            <a:extLst>
              <a:ext uri="{FF2B5EF4-FFF2-40B4-BE49-F238E27FC236}">
                <a16:creationId xmlns:a16="http://schemas.microsoft.com/office/drawing/2014/main" id="{84E0802C-47E9-40B1-94FA-002B67B8020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3" name="Picture 2">
            <a:extLst>
              <a:ext uri="{FF2B5EF4-FFF2-40B4-BE49-F238E27FC236}">
                <a16:creationId xmlns:a16="http://schemas.microsoft.com/office/drawing/2014/main" id="{450E1941-95E6-4C12-AFD0-B4E00A168BBB}"/>
              </a:ext>
            </a:extLst>
          </p:cNvPr>
          <p:cNvPicPr>
            <a:picLocks noChangeAspect="1"/>
          </p:cNvPicPr>
          <p:nvPr/>
        </p:nvPicPr>
        <p:blipFill>
          <a:blip r:embed="rId2"/>
          <a:stretch>
            <a:fillRect/>
          </a:stretch>
        </p:blipFill>
        <p:spPr>
          <a:xfrm>
            <a:off x="1697620" y="1217459"/>
            <a:ext cx="8471443" cy="4733205"/>
          </a:xfrm>
          <a:prstGeom prst="rect">
            <a:avLst/>
          </a:prstGeom>
        </p:spPr>
      </p:pic>
      <p:sp>
        <p:nvSpPr>
          <p:cNvPr id="16" name="Arrow: Right 15">
            <a:extLst>
              <a:ext uri="{FF2B5EF4-FFF2-40B4-BE49-F238E27FC236}">
                <a16:creationId xmlns:a16="http://schemas.microsoft.com/office/drawing/2014/main" id="{923DDCE6-BA80-4ACE-B36A-D3DB46908BF0}"/>
              </a:ext>
            </a:extLst>
          </p:cNvPr>
          <p:cNvSpPr/>
          <p:nvPr/>
        </p:nvSpPr>
        <p:spPr>
          <a:xfrm rot="5400000">
            <a:off x="780431"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6" name="Arrow: Right 5">
            <a:extLst>
              <a:ext uri="{FF2B5EF4-FFF2-40B4-BE49-F238E27FC236}">
                <a16:creationId xmlns:a16="http://schemas.microsoft.com/office/drawing/2014/main" id="{8E6A473A-24A0-49BD-BBF3-E2D47C94B3D6}"/>
              </a:ext>
            </a:extLst>
          </p:cNvPr>
          <p:cNvSpPr/>
          <p:nvPr/>
        </p:nvSpPr>
        <p:spPr>
          <a:xfrm rot="5400000">
            <a:off x="2264563"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7" name="Arrow: Right 6">
            <a:extLst>
              <a:ext uri="{FF2B5EF4-FFF2-40B4-BE49-F238E27FC236}">
                <a16:creationId xmlns:a16="http://schemas.microsoft.com/office/drawing/2014/main" id="{8DAD0518-91B8-465B-B64F-0FC38E9B3FEA}"/>
              </a:ext>
            </a:extLst>
          </p:cNvPr>
          <p:cNvSpPr/>
          <p:nvPr/>
        </p:nvSpPr>
        <p:spPr>
          <a:xfrm rot="5400000">
            <a:off x="3748695"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8" name="Arrow: Right 7">
            <a:extLst>
              <a:ext uri="{FF2B5EF4-FFF2-40B4-BE49-F238E27FC236}">
                <a16:creationId xmlns:a16="http://schemas.microsoft.com/office/drawing/2014/main" id="{CFE6D325-F025-486F-B352-578173D8463E}"/>
              </a:ext>
            </a:extLst>
          </p:cNvPr>
          <p:cNvSpPr/>
          <p:nvPr/>
        </p:nvSpPr>
        <p:spPr>
          <a:xfrm rot="5400000">
            <a:off x="5232827"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9" name="Arrow: Right 8">
            <a:extLst>
              <a:ext uri="{FF2B5EF4-FFF2-40B4-BE49-F238E27FC236}">
                <a16:creationId xmlns:a16="http://schemas.microsoft.com/office/drawing/2014/main" id="{89E87D8D-F198-4329-991A-79E6BBA1328D}"/>
              </a:ext>
            </a:extLst>
          </p:cNvPr>
          <p:cNvSpPr/>
          <p:nvPr/>
        </p:nvSpPr>
        <p:spPr>
          <a:xfrm rot="5400000">
            <a:off x="6716959"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
        <p:nvSpPr>
          <p:cNvPr id="10" name="Arrow: Right 9">
            <a:extLst>
              <a:ext uri="{FF2B5EF4-FFF2-40B4-BE49-F238E27FC236}">
                <a16:creationId xmlns:a16="http://schemas.microsoft.com/office/drawing/2014/main" id="{AFDB3C5D-7A69-4B30-BE60-33F04B703079}"/>
              </a:ext>
            </a:extLst>
          </p:cNvPr>
          <p:cNvSpPr/>
          <p:nvPr/>
        </p:nvSpPr>
        <p:spPr>
          <a:xfrm rot="5400000">
            <a:off x="8077624" y="4035746"/>
            <a:ext cx="2983920" cy="84591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latin typeface="Agrandir Narrow" panose="00000506000000000000" pitchFamily="50" charset="0"/>
              </a:rPr>
              <a:t>Procurement Costs</a:t>
            </a:r>
          </a:p>
        </p:txBody>
      </p:sp>
    </p:spTree>
    <p:extLst>
      <p:ext uri="{BB962C8B-B14F-4D97-AF65-F5344CB8AC3E}">
        <p14:creationId xmlns:p14="http://schemas.microsoft.com/office/powerpoint/2010/main" val="10330298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ormAutofit/>
          </a:bodyPr>
          <a:lstStyle/>
          <a:p>
            <a:pPr algn="ctr"/>
            <a:r>
              <a:rPr lang="en-GB" sz="3200" dirty="0">
                <a:solidFill>
                  <a:srgbClr val="0070C0"/>
                </a:solidFill>
                <a:effectLst/>
                <a:latin typeface="Agrandir Narrow" panose="00000506000000000000" pitchFamily="50" charset="0"/>
              </a:rPr>
              <a:t>Assumptions Create Risks</a:t>
            </a:r>
          </a:p>
        </p:txBody>
      </p:sp>
      <p:graphicFrame>
        <p:nvGraphicFramePr>
          <p:cNvPr id="2" name="Table 2">
            <a:extLst>
              <a:ext uri="{FF2B5EF4-FFF2-40B4-BE49-F238E27FC236}">
                <a16:creationId xmlns:a16="http://schemas.microsoft.com/office/drawing/2014/main" id="{754EA3D4-BA2B-4474-BD8F-EE5E93123E62}"/>
              </a:ext>
            </a:extLst>
          </p:cNvPr>
          <p:cNvGraphicFramePr>
            <a:graphicFrameLocks noGrp="1"/>
          </p:cNvGraphicFramePr>
          <p:nvPr/>
        </p:nvGraphicFramePr>
        <p:xfrm>
          <a:off x="1111624" y="1371601"/>
          <a:ext cx="10375152" cy="4468607"/>
        </p:xfrm>
        <a:graphic>
          <a:graphicData uri="http://schemas.openxmlformats.org/drawingml/2006/table">
            <a:tbl>
              <a:tblPr firstRow="1" bandRow="1">
                <a:tableStyleId>{5C22544A-7EE6-4342-B048-85BDC9FD1C3A}</a:tableStyleId>
              </a:tblPr>
              <a:tblGrid>
                <a:gridCol w="5187576">
                  <a:extLst>
                    <a:ext uri="{9D8B030D-6E8A-4147-A177-3AD203B41FA5}">
                      <a16:colId xmlns:a16="http://schemas.microsoft.com/office/drawing/2014/main" val="3849718523"/>
                    </a:ext>
                  </a:extLst>
                </a:gridCol>
                <a:gridCol w="5187576">
                  <a:extLst>
                    <a:ext uri="{9D8B030D-6E8A-4147-A177-3AD203B41FA5}">
                      <a16:colId xmlns:a16="http://schemas.microsoft.com/office/drawing/2014/main" val="1948205735"/>
                    </a:ext>
                  </a:extLst>
                </a:gridCol>
              </a:tblGrid>
              <a:tr h="600635">
                <a:tc>
                  <a:txBody>
                    <a:bodyPr/>
                    <a:lstStyle/>
                    <a:p>
                      <a:r>
                        <a:rPr lang="en-US" sz="2100" dirty="0">
                          <a:latin typeface="Agrandir Narrow" panose="00000506000000000000" pitchFamily="50" charset="0"/>
                        </a:rPr>
                        <a:t>Assumption</a:t>
                      </a:r>
                    </a:p>
                  </a:txBody>
                  <a:tcPr marL="121920" marR="121920" marT="60960" marB="60960" anchor="ctr"/>
                </a:tc>
                <a:tc>
                  <a:txBody>
                    <a:bodyPr/>
                    <a:lstStyle/>
                    <a:p>
                      <a:r>
                        <a:rPr lang="en-US" sz="2100" dirty="0">
                          <a:latin typeface="Agrandir Narrow" panose="00000506000000000000" pitchFamily="50" charset="0"/>
                        </a:rPr>
                        <a:t>Risk</a:t>
                      </a:r>
                    </a:p>
                  </a:txBody>
                  <a:tcPr marL="121920" marR="121920" marT="60960" marB="60960" anchor="ctr"/>
                </a:tc>
                <a:extLst>
                  <a:ext uri="{0D108BD9-81ED-4DB2-BD59-A6C34878D82A}">
                    <a16:rowId xmlns:a16="http://schemas.microsoft.com/office/drawing/2014/main" val="3816086080"/>
                  </a:ext>
                </a:extLst>
              </a:tr>
              <a:tr h="836707">
                <a:tc>
                  <a:txBody>
                    <a:bodyPr/>
                    <a:lstStyle/>
                    <a:p>
                      <a:r>
                        <a:rPr lang="en-US" sz="2100" dirty="0">
                          <a:solidFill>
                            <a:schemeClr val="tx1"/>
                          </a:solidFill>
                          <a:latin typeface="Agrandir Narrow" panose="00000506000000000000" pitchFamily="50" charset="0"/>
                        </a:rPr>
                        <a:t>Project will be able to find a suitable new space</a:t>
                      </a:r>
                    </a:p>
                  </a:txBody>
                  <a:tcPr marL="121920" marR="121920" marT="60960" marB="60960"/>
                </a:tc>
                <a:tc>
                  <a:txBody>
                    <a:bodyPr/>
                    <a:lstStyle/>
                    <a:p>
                      <a:r>
                        <a:rPr lang="en-US" sz="2100" dirty="0">
                          <a:solidFill>
                            <a:schemeClr val="tx1"/>
                          </a:solidFill>
                          <a:latin typeface="Agrandir Narrow" panose="00000506000000000000" pitchFamily="50" charset="0"/>
                        </a:rPr>
                        <a:t>Finance will not be able to vacate before its lease expires</a:t>
                      </a:r>
                    </a:p>
                  </a:txBody>
                  <a:tcPr marL="121920" marR="121920" marT="60960" marB="60960"/>
                </a:tc>
                <a:extLst>
                  <a:ext uri="{0D108BD9-81ED-4DB2-BD59-A6C34878D82A}">
                    <a16:rowId xmlns:a16="http://schemas.microsoft.com/office/drawing/2014/main" val="2574204857"/>
                  </a:ext>
                </a:extLst>
              </a:tr>
              <a:tr h="836705">
                <a:tc>
                  <a:txBody>
                    <a:bodyPr/>
                    <a:lstStyle/>
                    <a:p>
                      <a:endParaRPr lang="en-US" sz="2100" dirty="0">
                        <a:solidFill>
                          <a:schemeClr val="tx1"/>
                        </a:solidFill>
                        <a:latin typeface="Agrandir Narrow" panose="00000506000000000000" pitchFamily="50" charset="0"/>
                      </a:endParaRPr>
                    </a:p>
                  </a:txBody>
                  <a:tcPr marL="121920" marR="121920" marT="60960" marB="60960"/>
                </a:tc>
                <a:tc>
                  <a:txBody>
                    <a:bodyPr/>
                    <a:lstStyle/>
                    <a:p>
                      <a:r>
                        <a:rPr lang="en-US" sz="2100" dirty="0">
                          <a:solidFill>
                            <a:schemeClr val="tx1"/>
                          </a:solidFill>
                          <a:latin typeface="Agrandir Narrow" panose="00000506000000000000" pitchFamily="50" charset="0"/>
                        </a:rPr>
                        <a:t>Project will not realize the expected Return on Investment</a:t>
                      </a:r>
                    </a:p>
                  </a:txBody>
                  <a:tcPr marL="121920" marR="121920" marT="60960" marB="60960"/>
                </a:tc>
                <a:extLst>
                  <a:ext uri="{0D108BD9-81ED-4DB2-BD59-A6C34878D82A}">
                    <a16:rowId xmlns:a16="http://schemas.microsoft.com/office/drawing/2014/main" val="2845338472"/>
                  </a:ext>
                </a:extLst>
              </a:tr>
              <a:tr h="1097280">
                <a:tc>
                  <a:txBody>
                    <a:bodyPr/>
                    <a:lstStyle/>
                    <a:p>
                      <a:r>
                        <a:rPr lang="en-US" sz="2100" dirty="0">
                          <a:solidFill>
                            <a:schemeClr val="tx1"/>
                          </a:solidFill>
                          <a:latin typeface="Agrandir Narrow" panose="00000506000000000000" pitchFamily="50" charset="0"/>
                        </a:rPr>
                        <a:t>Employees will agree to work at the new location, whether downtown or in suburbs</a:t>
                      </a:r>
                    </a:p>
                  </a:txBody>
                  <a:tcPr marL="121920" marR="121920" marT="60960" marB="60960"/>
                </a:tc>
                <a:tc>
                  <a:txBody>
                    <a:bodyPr/>
                    <a:lstStyle/>
                    <a:p>
                      <a:r>
                        <a:rPr lang="en-US" sz="2100" dirty="0">
                          <a:solidFill>
                            <a:schemeClr val="tx1"/>
                          </a:solidFill>
                          <a:latin typeface="Agrandir Narrow" panose="00000506000000000000" pitchFamily="50" charset="0"/>
                        </a:rPr>
                        <a:t>Productivity of HR and Finance will be reduced due to shortages and turnover</a:t>
                      </a:r>
                    </a:p>
                  </a:txBody>
                  <a:tcPr marL="121920" marR="121920" marT="60960" marB="60960"/>
                </a:tc>
                <a:extLst>
                  <a:ext uri="{0D108BD9-81ED-4DB2-BD59-A6C34878D82A}">
                    <a16:rowId xmlns:a16="http://schemas.microsoft.com/office/drawing/2014/main" val="1195944700"/>
                  </a:ext>
                </a:extLst>
              </a:tr>
              <a:tr h="1097280">
                <a:tc>
                  <a:txBody>
                    <a:bodyPr/>
                    <a:lstStyle/>
                    <a:p>
                      <a:endParaRPr lang="en-US" sz="2100" dirty="0">
                        <a:solidFill>
                          <a:schemeClr val="tx1"/>
                        </a:solidFill>
                        <a:latin typeface="Agrandir Narrow" panose="00000506000000000000" pitchFamily="50" charset="0"/>
                      </a:endParaRP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Agrandir Narrow" panose="00000506000000000000" pitchFamily="50" charset="0"/>
                        </a:rPr>
                        <a:t>Project will not realize the expected Return on Investment</a:t>
                      </a:r>
                    </a:p>
                    <a:p>
                      <a:endParaRPr lang="en-US" sz="2100" dirty="0">
                        <a:solidFill>
                          <a:schemeClr val="tx1"/>
                        </a:solidFill>
                        <a:latin typeface="Agrandir Narrow" panose="00000506000000000000" pitchFamily="50" charset="0"/>
                      </a:endParaRPr>
                    </a:p>
                  </a:txBody>
                  <a:tcPr marL="121920" marR="121920" marT="60960" marB="60960"/>
                </a:tc>
                <a:extLst>
                  <a:ext uri="{0D108BD9-81ED-4DB2-BD59-A6C34878D82A}">
                    <a16:rowId xmlns:a16="http://schemas.microsoft.com/office/drawing/2014/main" val="2910974246"/>
                  </a:ext>
                </a:extLst>
              </a:tr>
            </a:tbl>
          </a:graphicData>
        </a:graphic>
      </p:graphicFrame>
      <p:sp>
        <p:nvSpPr>
          <p:cNvPr id="4" name="TextBox 3">
            <a:extLst>
              <a:ext uri="{FF2B5EF4-FFF2-40B4-BE49-F238E27FC236}">
                <a16:creationId xmlns:a16="http://schemas.microsoft.com/office/drawing/2014/main" id="{C3B54B5D-C915-48AD-9828-B7F15E260206}"/>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5667644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ormAutofit/>
          </a:bodyPr>
          <a:lstStyle/>
          <a:p>
            <a:pPr algn="ctr"/>
            <a:r>
              <a:rPr lang="en-GB" sz="3200" dirty="0">
                <a:solidFill>
                  <a:srgbClr val="0070C0"/>
                </a:solidFill>
                <a:effectLst/>
                <a:latin typeface="Agrandir Narrow" panose="00000506000000000000" pitchFamily="50" charset="0"/>
              </a:rPr>
              <a:t>Risks Require Responses</a:t>
            </a:r>
          </a:p>
        </p:txBody>
      </p:sp>
      <p:graphicFrame>
        <p:nvGraphicFramePr>
          <p:cNvPr id="2" name="Table 2">
            <a:extLst>
              <a:ext uri="{FF2B5EF4-FFF2-40B4-BE49-F238E27FC236}">
                <a16:creationId xmlns:a16="http://schemas.microsoft.com/office/drawing/2014/main" id="{754EA3D4-BA2B-4474-BD8F-EE5E93123E62}"/>
              </a:ext>
            </a:extLst>
          </p:cNvPr>
          <p:cNvGraphicFramePr>
            <a:graphicFrameLocks noGrp="1"/>
          </p:cNvGraphicFramePr>
          <p:nvPr/>
        </p:nvGraphicFramePr>
        <p:xfrm>
          <a:off x="1111624" y="1371601"/>
          <a:ext cx="10375152" cy="4279751"/>
        </p:xfrm>
        <a:graphic>
          <a:graphicData uri="http://schemas.openxmlformats.org/drawingml/2006/table">
            <a:tbl>
              <a:tblPr firstRow="1" bandRow="1">
                <a:tableStyleId>{5C22544A-7EE6-4342-B048-85BDC9FD1C3A}</a:tableStyleId>
              </a:tblPr>
              <a:tblGrid>
                <a:gridCol w="5187576">
                  <a:extLst>
                    <a:ext uri="{9D8B030D-6E8A-4147-A177-3AD203B41FA5}">
                      <a16:colId xmlns:a16="http://schemas.microsoft.com/office/drawing/2014/main" val="3849718523"/>
                    </a:ext>
                  </a:extLst>
                </a:gridCol>
                <a:gridCol w="5187576">
                  <a:extLst>
                    <a:ext uri="{9D8B030D-6E8A-4147-A177-3AD203B41FA5}">
                      <a16:colId xmlns:a16="http://schemas.microsoft.com/office/drawing/2014/main" val="1948205735"/>
                    </a:ext>
                  </a:extLst>
                </a:gridCol>
              </a:tblGrid>
              <a:tr h="600635">
                <a:tc>
                  <a:txBody>
                    <a:bodyPr/>
                    <a:lstStyle/>
                    <a:p>
                      <a:r>
                        <a:rPr lang="en-US" sz="2100" dirty="0">
                          <a:latin typeface="Agrandir Narrow" panose="00000506000000000000" pitchFamily="50" charset="0"/>
                        </a:rPr>
                        <a:t>Risk</a:t>
                      </a:r>
                    </a:p>
                  </a:txBody>
                  <a:tcPr marL="121920" marR="121920" marT="60960" marB="60960" anchor="ctr"/>
                </a:tc>
                <a:tc>
                  <a:txBody>
                    <a:bodyPr/>
                    <a:lstStyle/>
                    <a:p>
                      <a:r>
                        <a:rPr lang="en-US" sz="2100" dirty="0">
                          <a:latin typeface="Agrandir Narrow" panose="00000506000000000000" pitchFamily="50" charset="0"/>
                        </a:rPr>
                        <a:t>Mitigation Measure</a:t>
                      </a:r>
                    </a:p>
                  </a:txBody>
                  <a:tcPr marL="121920" marR="121920" marT="60960" marB="60960" anchor="ctr"/>
                </a:tc>
                <a:extLst>
                  <a:ext uri="{0D108BD9-81ED-4DB2-BD59-A6C34878D82A}">
                    <a16:rowId xmlns:a16="http://schemas.microsoft.com/office/drawing/2014/main" val="3816086080"/>
                  </a:ext>
                </a:extLst>
              </a:tr>
              <a:tr h="836707">
                <a:tc>
                  <a:txBody>
                    <a:bodyPr/>
                    <a:lstStyle/>
                    <a:p>
                      <a:r>
                        <a:rPr lang="en-US" sz="2100" dirty="0">
                          <a:solidFill>
                            <a:schemeClr val="tx1"/>
                          </a:solidFill>
                          <a:latin typeface="Agrandir Narrow" panose="00000506000000000000" pitchFamily="50" charset="0"/>
                        </a:rPr>
                        <a:t>Finance will not be able to vacate before its lease expires</a:t>
                      </a:r>
                    </a:p>
                  </a:txBody>
                  <a:tcPr marL="121920" marR="121920" marT="60960" marB="60960"/>
                </a:tc>
                <a:tc>
                  <a:txBody>
                    <a:bodyPr/>
                    <a:lstStyle/>
                    <a:p>
                      <a:r>
                        <a:rPr lang="en-US" sz="2100" dirty="0">
                          <a:solidFill>
                            <a:schemeClr val="tx1"/>
                          </a:solidFill>
                          <a:latin typeface="Agrandir Narrow" panose="00000506000000000000" pitchFamily="50" charset="0"/>
                        </a:rPr>
                        <a:t>Explore lease extension</a:t>
                      </a:r>
                    </a:p>
                  </a:txBody>
                  <a:tcPr marL="121920" marR="121920" marT="60960" marB="60960"/>
                </a:tc>
                <a:extLst>
                  <a:ext uri="{0D108BD9-81ED-4DB2-BD59-A6C34878D82A}">
                    <a16:rowId xmlns:a16="http://schemas.microsoft.com/office/drawing/2014/main" val="2574204857"/>
                  </a:ext>
                </a:extLst>
              </a:tr>
              <a:tr h="836705">
                <a:tc>
                  <a:txBody>
                    <a:bodyPr/>
                    <a:lstStyle/>
                    <a:p>
                      <a:endParaRPr lang="en-US" sz="2100" dirty="0">
                        <a:solidFill>
                          <a:schemeClr val="tx1"/>
                        </a:solidFill>
                        <a:latin typeface="Agrandir Narrow" panose="00000506000000000000" pitchFamily="50" charset="0"/>
                      </a:endParaRPr>
                    </a:p>
                  </a:txBody>
                  <a:tcPr marL="121920" marR="121920" marT="60960" marB="60960"/>
                </a:tc>
                <a:tc>
                  <a:txBody>
                    <a:bodyPr/>
                    <a:lstStyle/>
                    <a:p>
                      <a:r>
                        <a:rPr lang="en-US" sz="2100" dirty="0">
                          <a:solidFill>
                            <a:schemeClr val="tx1"/>
                          </a:solidFill>
                          <a:latin typeface="Agrandir Narrow" panose="00000506000000000000" pitchFamily="50" charset="0"/>
                        </a:rPr>
                        <a:t>Explore alternative of refit/expansion of existing facility</a:t>
                      </a:r>
                    </a:p>
                  </a:txBody>
                  <a:tcPr marL="121920" marR="121920" marT="60960" marB="60960"/>
                </a:tc>
                <a:extLst>
                  <a:ext uri="{0D108BD9-81ED-4DB2-BD59-A6C34878D82A}">
                    <a16:rowId xmlns:a16="http://schemas.microsoft.com/office/drawing/2014/main" val="2845338472"/>
                  </a:ext>
                </a:extLst>
              </a:tr>
              <a:tr h="908424">
                <a:tc>
                  <a:txBody>
                    <a:bodyPr/>
                    <a:lstStyle/>
                    <a:p>
                      <a:endParaRPr lang="en-US" sz="2100" dirty="0">
                        <a:solidFill>
                          <a:schemeClr val="tx1"/>
                        </a:solidFill>
                        <a:latin typeface="Agrandir Narrow" panose="00000506000000000000" pitchFamily="50" charset="0"/>
                      </a:endParaRPr>
                    </a:p>
                  </a:txBody>
                  <a:tcPr marL="121920" marR="121920" marT="60960" marB="60960"/>
                </a:tc>
                <a:tc>
                  <a:txBody>
                    <a:bodyPr/>
                    <a:lstStyle/>
                    <a:p>
                      <a:r>
                        <a:rPr lang="en-US" sz="2100" dirty="0">
                          <a:solidFill>
                            <a:schemeClr val="tx1"/>
                          </a:solidFill>
                          <a:latin typeface="Agrandir Narrow" panose="00000506000000000000" pitchFamily="50" charset="0"/>
                        </a:rPr>
                        <a:t>Explore alternative of remote working</a:t>
                      </a:r>
                    </a:p>
                  </a:txBody>
                  <a:tcPr marL="121920" marR="121920" marT="60960" marB="60960"/>
                </a:tc>
                <a:extLst>
                  <a:ext uri="{0D108BD9-81ED-4DB2-BD59-A6C34878D82A}">
                    <a16:rowId xmlns:a16="http://schemas.microsoft.com/office/drawing/2014/main" val="1195944700"/>
                  </a:ext>
                </a:extLst>
              </a:tr>
              <a:tr h="1097280">
                <a:tc>
                  <a:txBody>
                    <a:bodyPr/>
                    <a:lstStyle/>
                    <a:p>
                      <a:r>
                        <a:rPr lang="en-US" sz="2100" dirty="0">
                          <a:solidFill>
                            <a:schemeClr val="tx1"/>
                          </a:solidFill>
                          <a:latin typeface="Agrandir Narrow" panose="00000506000000000000" pitchFamily="50" charset="0"/>
                        </a:rPr>
                        <a:t>Productivity of HR and Finance will be reduced due to shortages and turnover</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Agrandir Narrow" panose="00000506000000000000" pitchFamily="50" charset="0"/>
                        </a:rPr>
                        <a:t>Survey employees to determine critical location factors and priorities</a:t>
                      </a:r>
                    </a:p>
                    <a:p>
                      <a:endParaRPr lang="en-US" sz="2100" dirty="0">
                        <a:solidFill>
                          <a:schemeClr val="tx1"/>
                        </a:solidFill>
                        <a:latin typeface="Agrandir Narrow" panose="00000506000000000000" pitchFamily="50" charset="0"/>
                      </a:endParaRPr>
                    </a:p>
                  </a:txBody>
                  <a:tcPr marL="121920" marR="121920" marT="60960" marB="60960"/>
                </a:tc>
                <a:extLst>
                  <a:ext uri="{0D108BD9-81ED-4DB2-BD59-A6C34878D82A}">
                    <a16:rowId xmlns:a16="http://schemas.microsoft.com/office/drawing/2014/main" val="2910974246"/>
                  </a:ext>
                </a:extLst>
              </a:tr>
            </a:tbl>
          </a:graphicData>
        </a:graphic>
      </p:graphicFrame>
      <p:sp>
        <p:nvSpPr>
          <p:cNvPr id="4" name="TextBox 3">
            <a:extLst>
              <a:ext uri="{FF2B5EF4-FFF2-40B4-BE49-F238E27FC236}">
                <a16:creationId xmlns:a16="http://schemas.microsoft.com/office/drawing/2014/main" id="{29C5DD46-F14F-42A5-84F1-906325189017}"/>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5425439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4F16-F84F-4EDE-AB77-50101FE43531}"/>
              </a:ext>
            </a:extLst>
          </p:cNvPr>
          <p:cNvSpPr>
            <a:spLocks noGrp="1"/>
          </p:cNvSpPr>
          <p:nvPr>
            <p:ph type="title"/>
          </p:nvPr>
        </p:nvSpPr>
        <p:spPr/>
        <p:txBody>
          <a:bodyPr>
            <a:normAutofit/>
          </a:bodyPr>
          <a:lstStyle/>
          <a:p>
            <a:r>
              <a:rPr lang="en-US" dirty="0">
                <a:solidFill>
                  <a:srgbClr val="0070C0"/>
                </a:solidFill>
              </a:rPr>
              <a:t>Organizational and Product Maturity </a:t>
            </a:r>
          </a:p>
        </p:txBody>
      </p:sp>
      <p:sp>
        <p:nvSpPr>
          <p:cNvPr id="3" name="Content Placeholder 2">
            <a:extLst>
              <a:ext uri="{FF2B5EF4-FFF2-40B4-BE49-F238E27FC236}">
                <a16:creationId xmlns:a16="http://schemas.microsoft.com/office/drawing/2014/main" id="{95AD6740-5F1F-48BF-9712-2E0EA5BA5596}"/>
              </a:ext>
            </a:extLst>
          </p:cNvPr>
          <p:cNvSpPr>
            <a:spLocks noGrp="1"/>
          </p:cNvSpPr>
          <p:nvPr>
            <p:ph idx="1"/>
          </p:nvPr>
        </p:nvSpPr>
        <p:spPr>
          <a:xfrm>
            <a:off x="838200" y="1597025"/>
            <a:ext cx="11245769" cy="4351339"/>
          </a:xfrm>
        </p:spPr>
        <p:txBody>
          <a:bodyPr/>
          <a:lstStyle/>
          <a:p>
            <a:pPr marL="571500" indent="-571500">
              <a:buFont typeface="Arial" panose="020B0604020202020204" pitchFamily="34" charset="0"/>
              <a:buChar char="•"/>
            </a:pPr>
            <a:r>
              <a:rPr lang="en-US" dirty="0">
                <a:solidFill>
                  <a:schemeClr val="tx1"/>
                </a:solidFill>
              </a:rPr>
              <a:t>Have we done this type of work before?</a:t>
            </a:r>
          </a:p>
          <a:p>
            <a:pPr marL="571500" indent="-571500">
              <a:buFont typeface="Arial" panose="020B0604020202020204" pitchFamily="34" charset="0"/>
              <a:buChar char="•"/>
            </a:pPr>
            <a:r>
              <a:rPr lang="en-US" dirty="0">
                <a:solidFill>
                  <a:schemeClr val="tx1"/>
                </a:solidFill>
              </a:rPr>
              <a:t>Have we dealt with this type of product before?</a:t>
            </a:r>
          </a:p>
          <a:p>
            <a:pPr marL="571500" indent="-571500">
              <a:buFont typeface="Arial" panose="020B0604020202020204" pitchFamily="34" charset="0"/>
              <a:buChar char="•"/>
            </a:pPr>
            <a:endParaRPr lang="en-US" dirty="0">
              <a:solidFill>
                <a:schemeClr val="tx1"/>
              </a:solidFill>
            </a:endParaRPr>
          </a:p>
          <a:p>
            <a:pPr marL="571500" indent="-571500">
              <a:buFont typeface="Arial" panose="020B0604020202020204" pitchFamily="34" charset="0"/>
              <a:buChar char="•"/>
            </a:pPr>
            <a:r>
              <a:rPr lang="en-US" dirty="0">
                <a:solidFill>
                  <a:schemeClr val="tx1"/>
                </a:solidFill>
              </a:rPr>
              <a:t>If not … Is there anyone we can copy learn from?</a:t>
            </a:r>
          </a:p>
        </p:txBody>
      </p:sp>
      <p:cxnSp>
        <p:nvCxnSpPr>
          <p:cNvPr id="4" name="Straight Connector 3">
            <a:extLst>
              <a:ext uri="{FF2B5EF4-FFF2-40B4-BE49-F238E27FC236}">
                <a16:creationId xmlns:a16="http://schemas.microsoft.com/office/drawing/2014/main" id="{72E15C07-955B-4F73-9B8A-DE13E2FEE4D0}"/>
              </a:ext>
            </a:extLst>
          </p:cNvPr>
          <p:cNvCxnSpPr>
            <a:cxnSpLocks/>
          </p:cNvCxnSpPr>
          <p:nvPr/>
        </p:nvCxnSpPr>
        <p:spPr>
          <a:xfrm>
            <a:off x="8009681" y="3429001"/>
            <a:ext cx="1203767" cy="8333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D5CA7E-2E32-44E7-A616-C29662EF5264}"/>
              </a:ext>
            </a:extLst>
          </p:cNvPr>
          <p:cNvCxnSpPr>
            <a:cxnSpLocks/>
          </p:cNvCxnSpPr>
          <p:nvPr/>
        </p:nvCxnSpPr>
        <p:spPr>
          <a:xfrm flipV="1">
            <a:off x="8171725" y="3436651"/>
            <a:ext cx="879676" cy="825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5A00BE79-E2B7-4296-9909-A9491F1A33AC}"/>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173318851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A410F-C5A5-4D58-9B64-CC7DA2F2056A}"/>
              </a:ext>
            </a:extLst>
          </p:cNvPr>
          <p:cNvSpPr>
            <a:spLocks noGrp="1"/>
          </p:cNvSpPr>
          <p:nvPr>
            <p:ph type="title"/>
          </p:nvPr>
        </p:nvSpPr>
        <p:spPr>
          <a:xfrm>
            <a:off x="264876" y="173659"/>
            <a:ext cx="10515600" cy="968375"/>
          </a:xfrm>
        </p:spPr>
        <p:txBody>
          <a:bodyPr>
            <a:normAutofit/>
          </a:bodyPr>
          <a:lstStyle/>
          <a:p>
            <a:r>
              <a:rPr lang="en-US" dirty="0">
                <a:solidFill>
                  <a:srgbClr val="0070C0"/>
                </a:solidFill>
              </a:rPr>
              <a:t>Know What/Know How Matrix</a:t>
            </a:r>
          </a:p>
        </p:txBody>
      </p:sp>
      <p:pic>
        <p:nvPicPr>
          <p:cNvPr id="13" name="Picture 12">
            <a:extLst>
              <a:ext uri="{FF2B5EF4-FFF2-40B4-BE49-F238E27FC236}">
                <a16:creationId xmlns:a16="http://schemas.microsoft.com/office/drawing/2014/main" id="{83CCBF85-372E-41CF-963A-D1E605884AD6}"/>
              </a:ext>
            </a:extLst>
          </p:cNvPr>
          <p:cNvPicPr>
            <a:picLocks noChangeAspect="1"/>
          </p:cNvPicPr>
          <p:nvPr/>
        </p:nvPicPr>
        <p:blipFill>
          <a:blip r:embed="rId2"/>
          <a:stretch>
            <a:fillRect/>
          </a:stretch>
        </p:blipFill>
        <p:spPr>
          <a:xfrm>
            <a:off x="4901772" y="1142034"/>
            <a:ext cx="7025352" cy="5438545"/>
          </a:xfrm>
          <a:prstGeom prst="rect">
            <a:avLst/>
          </a:prstGeom>
        </p:spPr>
      </p:pic>
      <p:sp>
        <p:nvSpPr>
          <p:cNvPr id="4" name="Arrow: Right 3">
            <a:extLst>
              <a:ext uri="{FF2B5EF4-FFF2-40B4-BE49-F238E27FC236}">
                <a16:creationId xmlns:a16="http://schemas.microsoft.com/office/drawing/2014/main" id="{CEDF8E67-C474-4088-BCB1-A9616569DC17}"/>
              </a:ext>
            </a:extLst>
          </p:cNvPr>
          <p:cNvSpPr/>
          <p:nvPr/>
        </p:nvSpPr>
        <p:spPr>
          <a:xfrm>
            <a:off x="3304674" y="3705727"/>
            <a:ext cx="5165559" cy="8502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3" name="Rectangle: Rounded Corners 2">
            <a:extLst>
              <a:ext uri="{FF2B5EF4-FFF2-40B4-BE49-F238E27FC236}">
                <a16:creationId xmlns:a16="http://schemas.microsoft.com/office/drawing/2014/main" id="{86FF2712-28B5-4A10-AB79-52EC41037E45}"/>
              </a:ext>
            </a:extLst>
          </p:cNvPr>
          <p:cNvSpPr/>
          <p:nvPr/>
        </p:nvSpPr>
        <p:spPr>
          <a:xfrm>
            <a:off x="898359" y="3601707"/>
            <a:ext cx="2614863" cy="96837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667" b="1" dirty="0">
                <a:latin typeface="Agrandir Narrow" panose="00000506000000000000" pitchFamily="50" charset="0"/>
              </a:rPr>
              <a:t>Finance 26</a:t>
            </a:r>
          </a:p>
        </p:txBody>
      </p:sp>
      <p:sp>
        <p:nvSpPr>
          <p:cNvPr id="5" name="TextBox 4">
            <a:extLst>
              <a:ext uri="{FF2B5EF4-FFF2-40B4-BE49-F238E27FC236}">
                <a16:creationId xmlns:a16="http://schemas.microsoft.com/office/drawing/2014/main" id="{BB2D1D80-234F-47A5-8AC1-0BCF8DFA620E}"/>
              </a:ext>
            </a:extLst>
          </p:cNvPr>
          <p:cNvSpPr txBox="1"/>
          <p:nvPr/>
        </p:nvSpPr>
        <p:spPr>
          <a:xfrm>
            <a:off x="7700210" y="2027756"/>
            <a:ext cx="1529586" cy="3498330"/>
          </a:xfrm>
          <a:prstGeom prst="rect">
            <a:avLst/>
          </a:prstGeom>
          <a:noFill/>
        </p:spPr>
        <p:txBody>
          <a:bodyPr wrap="none" rtlCol="0">
            <a:spAutoFit/>
          </a:bodyPr>
          <a:lstStyle/>
          <a:p>
            <a:r>
              <a:rPr lang="en-US" sz="22133" b="1" dirty="0">
                <a:solidFill>
                  <a:srgbClr val="FF0000"/>
                </a:solidFill>
                <a:effectLst>
                  <a:outerShdw blurRad="38100" dist="38100" dir="2700000" algn="tl">
                    <a:srgbClr val="000000">
                      <a:alpha val="43137"/>
                    </a:srgbClr>
                  </a:outerShdw>
                </a:effectLst>
                <a:latin typeface="Agrandir Narrow" panose="00000506000000000000" pitchFamily="50" charset="0"/>
              </a:rPr>
              <a:t>?</a:t>
            </a:r>
          </a:p>
        </p:txBody>
      </p:sp>
      <p:sp>
        <p:nvSpPr>
          <p:cNvPr id="8" name="Footer Placeholder 7">
            <a:extLst>
              <a:ext uri="{FF2B5EF4-FFF2-40B4-BE49-F238E27FC236}">
                <a16:creationId xmlns:a16="http://schemas.microsoft.com/office/drawing/2014/main" id="{963CBE7C-FC40-4DB7-863D-638E26A9B3C4}"/>
              </a:ext>
            </a:extLst>
          </p:cNvPr>
          <p:cNvSpPr txBox="1">
            <a:spLocks noGrp="1"/>
          </p:cNvSpPr>
          <p:nvPr>
            <p:ph type="ftr" sz="quarter" idx="3"/>
          </p:nvPr>
        </p:nvSpPr>
        <p:spPr>
          <a:xfrm>
            <a:off x="4563533" y="6576959"/>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107545032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304571"/>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a:r>
              <a:rPr lang="en-US" sz="2400" dirty="0">
                <a:solidFill>
                  <a:schemeClr val="tx1">
                    <a:lumMod val="50000"/>
                    <a:lumOff val="50000"/>
                  </a:schemeClr>
                </a:solidFill>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a:xfrm>
            <a:off x="838200" y="63983"/>
            <a:ext cx="10515600" cy="968375"/>
          </a:xfrm>
        </p:spPr>
        <p:txBody>
          <a:bodyPr/>
          <a:lstStyle/>
          <a:p>
            <a:r>
              <a:rPr lang="en-US" dirty="0">
                <a:solidFill>
                  <a:srgbClr val="0070C0"/>
                </a:solidFill>
              </a:rPr>
              <a:t>The Larger Life Cycle</a:t>
            </a: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 y="1350526"/>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304573"/>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400" dirty="0">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304570"/>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will Happen After the Project</a:t>
            </a:r>
          </a:p>
        </p:txBody>
      </p:sp>
      <p:pic>
        <p:nvPicPr>
          <p:cNvPr id="9" name="Picture 8">
            <a:extLst>
              <a:ext uri="{FF2B5EF4-FFF2-40B4-BE49-F238E27FC236}">
                <a16:creationId xmlns:a16="http://schemas.microsoft.com/office/drawing/2014/main" id="{FDAE9523-27DF-47B2-BC4A-3CC7BD6A0344}"/>
              </a:ext>
            </a:extLst>
          </p:cNvPr>
          <p:cNvPicPr>
            <a:picLocks noChangeAspect="1"/>
          </p:cNvPicPr>
          <p:nvPr/>
        </p:nvPicPr>
        <p:blipFill>
          <a:blip r:embed="rId2"/>
          <a:stretch>
            <a:fillRect/>
          </a:stretch>
        </p:blipFill>
        <p:spPr>
          <a:xfrm>
            <a:off x="4257158" y="3076306"/>
            <a:ext cx="5132172" cy="1798639"/>
          </a:xfrm>
          <a:prstGeom prst="rect">
            <a:avLst/>
          </a:prstGeom>
        </p:spPr>
      </p:pic>
      <p:sp>
        <p:nvSpPr>
          <p:cNvPr id="3" name="Arrow: Left 2">
            <a:extLst>
              <a:ext uri="{FF2B5EF4-FFF2-40B4-BE49-F238E27FC236}">
                <a16:creationId xmlns:a16="http://schemas.microsoft.com/office/drawing/2014/main" id="{47E1C515-E693-4864-AF86-CEB86B6080E4}"/>
              </a:ext>
            </a:extLst>
          </p:cNvPr>
          <p:cNvSpPr/>
          <p:nvPr/>
        </p:nvSpPr>
        <p:spPr>
          <a:xfrm>
            <a:off x="2138948" y="1521642"/>
            <a:ext cx="9839157" cy="4149559"/>
          </a:xfrm>
          <a:prstGeom prst="leftArrow">
            <a:avLst>
              <a:gd name="adj1" fmla="val 85052"/>
              <a:gd name="adj2" fmla="val 268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80990" indent="-380990">
              <a:buFont typeface="Arial" panose="020B0604020202020204" pitchFamily="34" charset="0"/>
              <a:buChar char="•"/>
            </a:pPr>
            <a:r>
              <a:rPr lang="en-US" sz="3733" dirty="0">
                <a:solidFill>
                  <a:schemeClr val="tx1"/>
                </a:solidFill>
                <a:latin typeface="Agrandir Narrow" panose="00000506000000000000" pitchFamily="50" charset="0"/>
              </a:rPr>
              <a:t>Enterprise Environmental Factors</a:t>
            </a:r>
          </a:p>
          <a:p>
            <a:pPr marL="990575" lvl="1" indent="-380990">
              <a:buFont typeface="Arial" panose="020B0604020202020204" pitchFamily="34" charset="0"/>
              <a:buChar char="•"/>
            </a:pPr>
            <a:r>
              <a:rPr lang="en-US" sz="3200" dirty="0">
                <a:solidFill>
                  <a:schemeClr val="tx1">
                    <a:lumMod val="85000"/>
                    <a:lumOff val="15000"/>
                  </a:schemeClr>
                </a:solidFill>
                <a:latin typeface="Agrandir Narrow" panose="00000506000000000000" pitchFamily="50" charset="0"/>
              </a:rPr>
              <a:t>Organizational culture</a:t>
            </a:r>
          </a:p>
          <a:p>
            <a:pPr marL="990575" lvl="1" indent="-380990">
              <a:buFont typeface="Arial" panose="020B0604020202020204" pitchFamily="34" charset="0"/>
              <a:buChar char="•"/>
            </a:pPr>
            <a:r>
              <a:rPr lang="en-US" sz="3200" dirty="0">
                <a:solidFill>
                  <a:schemeClr val="tx1">
                    <a:lumMod val="85000"/>
                    <a:lumOff val="15000"/>
                  </a:schemeClr>
                </a:solidFill>
                <a:latin typeface="Agrandir Narrow" panose="00000506000000000000" pitchFamily="50" charset="0"/>
              </a:rPr>
              <a:t>Infrastructure</a:t>
            </a:r>
          </a:p>
          <a:p>
            <a:pPr marL="990575" lvl="1" indent="-380990">
              <a:buFont typeface="Arial" panose="020B0604020202020204" pitchFamily="34" charset="0"/>
              <a:buChar char="•"/>
            </a:pPr>
            <a:r>
              <a:rPr lang="en-US" sz="3200" dirty="0">
                <a:solidFill>
                  <a:schemeClr val="tx1">
                    <a:lumMod val="85000"/>
                    <a:lumOff val="15000"/>
                  </a:schemeClr>
                </a:solidFill>
                <a:latin typeface="Agrandir Narrow" panose="00000506000000000000" pitchFamily="50" charset="0"/>
              </a:rPr>
              <a:t>Personnel</a:t>
            </a:r>
          </a:p>
          <a:p>
            <a:pPr marL="990575" lvl="1" indent="-380990">
              <a:buFont typeface="Arial" panose="020B0604020202020204" pitchFamily="34" charset="0"/>
              <a:buChar char="•"/>
            </a:pPr>
            <a:r>
              <a:rPr lang="en-US" sz="3200" dirty="0">
                <a:solidFill>
                  <a:schemeClr val="tx1">
                    <a:lumMod val="85000"/>
                    <a:lumOff val="15000"/>
                  </a:schemeClr>
                </a:solidFill>
                <a:latin typeface="Agrandir Narrow" panose="00000506000000000000" pitchFamily="50" charset="0"/>
              </a:rPr>
              <a:t>Market Forces</a:t>
            </a:r>
          </a:p>
          <a:p>
            <a:pPr marL="990575" lvl="1" indent="-380990">
              <a:buFont typeface="Arial" panose="020B0604020202020204" pitchFamily="34" charset="0"/>
              <a:buChar char="•"/>
            </a:pPr>
            <a:r>
              <a:rPr lang="en-US" sz="3200" dirty="0">
                <a:solidFill>
                  <a:schemeClr val="tx1">
                    <a:lumMod val="85000"/>
                    <a:lumOff val="15000"/>
                  </a:schemeClr>
                </a:solidFill>
                <a:latin typeface="Agrandir Narrow" panose="00000506000000000000" pitchFamily="50" charset="0"/>
              </a:rPr>
              <a:t>Regulations</a:t>
            </a:r>
          </a:p>
          <a:p>
            <a:pPr marL="990575" lvl="1" indent="-380990">
              <a:buFont typeface="Arial" panose="020B0604020202020204" pitchFamily="34" charset="0"/>
              <a:buChar char="•"/>
            </a:pPr>
            <a:r>
              <a:rPr lang="en-US" sz="3200" dirty="0">
                <a:solidFill>
                  <a:schemeClr val="tx1">
                    <a:lumMod val="85000"/>
                    <a:lumOff val="15000"/>
                  </a:schemeClr>
                </a:solidFill>
                <a:latin typeface="Agrandir Narrow" panose="00000506000000000000" pitchFamily="50" charset="0"/>
              </a:rPr>
              <a:t>Organizational Process Assets</a:t>
            </a:r>
          </a:p>
        </p:txBody>
      </p:sp>
      <p:sp>
        <p:nvSpPr>
          <p:cNvPr id="10" name="Footer Placeholder 4">
            <a:extLst>
              <a:ext uri="{FF2B5EF4-FFF2-40B4-BE49-F238E27FC236}">
                <a16:creationId xmlns:a16="http://schemas.microsoft.com/office/drawing/2014/main" id="{2958DEA6-CA40-4389-86A2-A85AA9D52D4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8183320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14325" y="670698"/>
            <a:ext cx="4123860" cy="378198"/>
          </a:xfrm>
        </p:spPr>
        <p:txBody>
          <a:bodyPr/>
          <a:lstStyle/>
          <a:p>
            <a:r>
              <a:rPr lang="en-US" dirty="0"/>
              <a:t>Requirements Quality Model</a:t>
            </a:r>
            <a:endParaRPr lang="en-GB" dirty="0"/>
          </a:p>
        </p:txBody>
      </p:sp>
      <p:sp>
        <p:nvSpPr>
          <p:cNvPr id="4" name="Slide Number Placeholder 3"/>
          <p:cNvSpPr>
            <a:spLocks noGrp="1"/>
          </p:cNvSpPr>
          <p:nvPr>
            <p:ph type="sldNum" sz="quarter" idx="10"/>
          </p:nvPr>
        </p:nvSpPr>
        <p:spPr>
          <a:xfrm>
            <a:off x="9078912" y="6356350"/>
            <a:ext cx="1817687" cy="198812"/>
          </a:xfrm>
          <a:prstGeom prst="rect">
            <a:avLst/>
          </a:prstGeom>
        </p:spPr>
        <p:txBody>
          <a:bodyPr vert="horz" lIns="0" tIns="0" rIns="0" bIns="0" rtlCol="0" anchor="b" anchorCtr="0"/>
          <a:lstStyle>
            <a:defPPr>
              <a:defRPr lang="en-US"/>
            </a:defPPr>
            <a:lvl1pPr marL="0" algn="l" defTabSz="914400" rtl="0" eaLnBrk="1" latinLnBrk="0" hangingPunct="1">
              <a:defRPr sz="800" kern="1200" cap="all"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041555-4E7B-2F45-99CC-7D97BF5184A8}" type="datetime3">
              <a:rPr lang="en-US" smtClean="0">
                <a:latin typeface="Agrandir Narrow" panose="00000506000000000000" pitchFamily="50" charset="0"/>
              </a:rPr>
              <a:pPr>
                <a:defRPr/>
              </a:pPr>
              <a:t>18 April 2024</a:t>
            </a:fld>
            <a:endParaRPr lang="en-US" dirty="0">
              <a:latin typeface="Agrandir Narrow" panose="00000506000000000000" pitchFamily="50" charset="0"/>
            </a:endParaRPr>
          </a:p>
        </p:txBody>
      </p:sp>
      <p:graphicFrame>
        <p:nvGraphicFramePr>
          <p:cNvPr id="2" name="Diagram 1"/>
          <p:cNvGraphicFramePr/>
          <p:nvPr/>
        </p:nvGraphicFramePr>
        <p:xfrm>
          <a:off x="786162" y="223021"/>
          <a:ext cx="12673360" cy="636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63549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78991B-73A9-480B-B7FE-35518980185A}"/>
              </a:ext>
            </a:extLst>
          </p:cNvPr>
          <p:cNvPicPr>
            <a:picLocks noChangeAspect="1"/>
          </p:cNvPicPr>
          <p:nvPr/>
        </p:nvPicPr>
        <p:blipFill rotWithShape="1">
          <a:blip r:embed="rId2"/>
          <a:srcRect l="19938" b="29302"/>
          <a:stretch/>
        </p:blipFill>
        <p:spPr>
          <a:xfrm>
            <a:off x="5892955" y="910808"/>
            <a:ext cx="6451445" cy="3190250"/>
          </a:xfrm>
          <a:prstGeom prst="rect">
            <a:avLst/>
          </a:prstGeom>
        </p:spPr>
      </p:pic>
      <p:pic>
        <p:nvPicPr>
          <p:cNvPr id="15" name="Picture 4">
            <a:extLst>
              <a:ext uri="{FF2B5EF4-FFF2-40B4-BE49-F238E27FC236}">
                <a16:creationId xmlns:a16="http://schemas.microsoft.com/office/drawing/2014/main" id="{3E102DC3-23F6-4966-9065-9CC1D5250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149" y="910808"/>
            <a:ext cx="7520982" cy="32232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5135A3-5752-4B4F-B43E-EE6FA8D4963C}"/>
              </a:ext>
            </a:extLst>
          </p:cNvPr>
          <p:cNvSpPr>
            <a:spLocks noGrp="1"/>
          </p:cNvSpPr>
          <p:nvPr>
            <p:ph type="title"/>
          </p:nvPr>
        </p:nvSpPr>
        <p:spPr/>
        <p:txBody>
          <a:bodyPr anchor="t">
            <a:normAutofit/>
          </a:bodyPr>
          <a:lstStyle/>
          <a:p>
            <a:r>
              <a:rPr lang="en-US" dirty="0">
                <a:solidFill>
                  <a:srgbClr val="0070C0"/>
                </a:solidFill>
              </a:rPr>
              <a:t>Organizational Culture</a:t>
            </a:r>
          </a:p>
        </p:txBody>
      </p:sp>
      <p:sp>
        <p:nvSpPr>
          <p:cNvPr id="8" name="Rectangle 7">
            <a:extLst>
              <a:ext uri="{FF2B5EF4-FFF2-40B4-BE49-F238E27FC236}">
                <a16:creationId xmlns:a16="http://schemas.microsoft.com/office/drawing/2014/main" id="{736417B4-2EBD-4C59-ACB5-55374A9657C8}"/>
              </a:ext>
            </a:extLst>
          </p:cNvPr>
          <p:cNvSpPr/>
          <p:nvPr/>
        </p:nvSpPr>
        <p:spPr>
          <a:xfrm>
            <a:off x="1905747" y="1578285"/>
            <a:ext cx="1459831" cy="5454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0070C0"/>
                </a:solidFill>
                <a:latin typeface="Agrandir Narrow" panose="00000506000000000000" pitchFamily="50" charset="0"/>
              </a:rPr>
              <a:t>AGMC</a:t>
            </a:r>
          </a:p>
        </p:txBody>
      </p:sp>
      <p:sp>
        <p:nvSpPr>
          <p:cNvPr id="9" name="Rectangle 8">
            <a:extLst>
              <a:ext uri="{FF2B5EF4-FFF2-40B4-BE49-F238E27FC236}">
                <a16:creationId xmlns:a16="http://schemas.microsoft.com/office/drawing/2014/main" id="{E56A8784-FC18-451F-A20E-FE7B7A7D7266}"/>
              </a:ext>
            </a:extLst>
          </p:cNvPr>
          <p:cNvSpPr/>
          <p:nvPr/>
        </p:nvSpPr>
        <p:spPr>
          <a:xfrm>
            <a:off x="8177579" y="1578285"/>
            <a:ext cx="1729796" cy="5454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0070C0"/>
                </a:solidFill>
                <a:latin typeface="Agrandir Narrow" panose="00000506000000000000" pitchFamily="50" charset="0"/>
              </a:rPr>
              <a:t>eGadget</a:t>
            </a:r>
          </a:p>
        </p:txBody>
      </p:sp>
      <p:sp>
        <p:nvSpPr>
          <p:cNvPr id="10" name="TextBox 9">
            <a:extLst>
              <a:ext uri="{FF2B5EF4-FFF2-40B4-BE49-F238E27FC236}">
                <a16:creationId xmlns:a16="http://schemas.microsoft.com/office/drawing/2014/main" id="{09DB66C4-21A6-41FE-929C-427447EAB41F}"/>
              </a:ext>
            </a:extLst>
          </p:cNvPr>
          <p:cNvSpPr txBox="1"/>
          <p:nvPr/>
        </p:nvSpPr>
        <p:spPr>
          <a:xfrm>
            <a:off x="449179" y="4222747"/>
            <a:ext cx="5443776" cy="1938992"/>
          </a:xfrm>
          <a:prstGeom prst="rect">
            <a:avLst/>
          </a:prstGeom>
          <a:noFill/>
        </p:spPr>
        <p:txBody>
          <a:bodyPr wrap="square" rtlCol="0">
            <a:spAutoFit/>
          </a:bodyPr>
          <a:lstStyle/>
          <a:p>
            <a:pPr marL="380990" indent="-380990">
              <a:buFont typeface="Arial" panose="020B0604020202020204" pitchFamily="34" charset="0"/>
              <a:buChar char="•"/>
            </a:pPr>
            <a:r>
              <a:rPr lang="en-US" sz="2400" dirty="0">
                <a:latin typeface="Agrandir Narrow" panose="00000506000000000000" pitchFamily="50" charset="0"/>
              </a:rPr>
              <a:t>Family-owned, family-run</a:t>
            </a:r>
          </a:p>
          <a:p>
            <a:pPr marL="380990" indent="-380990">
              <a:buFont typeface="Arial" panose="020B0604020202020204" pitchFamily="34" charset="0"/>
              <a:buChar char="•"/>
            </a:pPr>
            <a:r>
              <a:rPr lang="en-US" sz="2400" dirty="0">
                <a:latin typeface="Agrandir Narrow" panose="00000506000000000000" pitchFamily="50" charset="0"/>
              </a:rPr>
              <a:t>Founded in 1905</a:t>
            </a:r>
          </a:p>
          <a:p>
            <a:pPr marL="380990" indent="-380990">
              <a:buFont typeface="Arial" panose="020B0604020202020204" pitchFamily="34" charset="0"/>
              <a:buChar char="•"/>
            </a:pPr>
            <a:r>
              <a:rPr lang="en-US" sz="2400" dirty="0">
                <a:latin typeface="Agrandir Narrow" panose="00000506000000000000" pitchFamily="50" charset="0"/>
              </a:rPr>
              <a:t>Plants in Canada and USA</a:t>
            </a:r>
          </a:p>
          <a:p>
            <a:pPr marL="380990" indent="-380990">
              <a:buFont typeface="Arial" panose="020B0604020202020204" pitchFamily="34" charset="0"/>
              <a:buChar char="•"/>
            </a:pPr>
            <a:r>
              <a:rPr lang="en-US" sz="2400" dirty="0">
                <a:latin typeface="Agrandir Narrow" panose="00000506000000000000" pitchFamily="50" charset="0"/>
              </a:rPr>
              <a:t>Average age in the Finance department: 43</a:t>
            </a:r>
          </a:p>
        </p:txBody>
      </p:sp>
      <p:sp>
        <p:nvSpPr>
          <p:cNvPr id="11" name="TextBox 10">
            <a:extLst>
              <a:ext uri="{FF2B5EF4-FFF2-40B4-BE49-F238E27FC236}">
                <a16:creationId xmlns:a16="http://schemas.microsoft.com/office/drawing/2014/main" id="{F600F882-E580-4B42-A7FF-72F8C88DB4C9}"/>
              </a:ext>
            </a:extLst>
          </p:cNvPr>
          <p:cNvSpPr txBox="1"/>
          <p:nvPr/>
        </p:nvSpPr>
        <p:spPr>
          <a:xfrm>
            <a:off x="6748224" y="4222747"/>
            <a:ext cx="5443776" cy="1938992"/>
          </a:xfrm>
          <a:prstGeom prst="rect">
            <a:avLst/>
          </a:prstGeom>
          <a:noFill/>
        </p:spPr>
        <p:txBody>
          <a:bodyPr wrap="square" rtlCol="0">
            <a:spAutoFit/>
          </a:bodyPr>
          <a:lstStyle/>
          <a:p>
            <a:pPr marL="380990" indent="-380990">
              <a:buFont typeface="Arial" panose="020B0604020202020204" pitchFamily="34" charset="0"/>
              <a:buChar char="•"/>
            </a:pPr>
            <a:r>
              <a:rPr lang="en-US" sz="2400" dirty="0">
                <a:latin typeface="Agrandir Narrow" panose="00000506000000000000" pitchFamily="50" charset="0"/>
              </a:rPr>
              <a:t>CEO-driven, virtual C-suite</a:t>
            </a:r>
          </a:p>
          <a:p>
            <a:pPr marL="380990" indent="-380990">
              <a:buFont typeface="Arial" panose="020B0604020202020204" pitchFamily="34" charset="0"/>
              <a:buChar char="•"/>
            </a:pPr>
            <a:r>
              <a:rPr lang="en-US" sz="2400" dirty="0">
                <a:latin typeface="Agrandir Narrow" panose="00000506000000000000" pitchFamily="50" charset="0"/>
              </a:rPr>
              <a:t>Founded in 1995</a:t>
            </a:r>
          </a:p>
          <a:p>
            <a:pPr marL="380990" indent="-380990">
              <a:buFont typeface="Arial" panose="020B0604020202020204" pitchFamily="34" charset="0"/>
              <a:buChar char="•"/>
            </a:pPr>
            <a:r>
              <a:rPr lang="en-US" sz="2400" dirty="0">
                <a:latin typeface="Agrandir Narrow" panose="00000506000000000000" pitchFamily="50" charset="0"/>
              </a:rPr>
              <a:t>Outsourced manufacturing</a:t>
            </a:r>
          </a:p>
          <a:p>
            <a:pPr marL="380990" indent="-380990">
              <a:buFont typeface="Arial" panose="020B0604020202020204" pitchFamily="34" charset="0"/>
              <a:buChar char="•"/>
            </a:pPr>
            <a:r>
              <a:rPr lang="en-US" sz="2400" dirty="0">
                <a:latin typeface="Agrandir Narrow" panose="00000506000000000000" pitchFamily="50" charset="0"/>
              </a:rPr>
              <a:t>Average age in the Finance department: 29</a:t>
            </a:r>
          </a:p>
        </p:txBody>
      </p:sp>
      <p:sp>
        <p:nvSpPr>
          <p:cNvPr id="12" name="Footer Placeholder 4">
            <a:extLst>
              <a:ext uri="{FF2B5EF4-FFF2-40B4-BE49-F238E27FC236}">
                <a16:creationId xmlns:a16="http://schemas.microsoft.com/office/drawing/2014/main" id="{096C1924-B3EE-4E9B-9566-D57F5B6FAB11}"/>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
        <p:nvSpPr>
          <p:cNvPr id="14" name="TextBox 13">
            <a:extLst>
              <a:ext uri="{FF2B5EF4-FFF2-40B4-BE49-F238E27FC236}">
                <a16:creationId xmlns:a16="http://schemas.microsoft.com/office/drawing/2014/main" id="{00602477-2DCB-4FA8-BD3F-BBB2DF7552B8}"/>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5852924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Change Appetite</a:t>
            </a:r>
            <a:endParaRPr lang="en-GB" dirty="0">
              <a:solidFill>
                <a:srgbClr val="0070C0"/>
              </a:solidFill>
            </a:endParaRPr>
          </a:p>
        </p:txBody>
      </p:sp>
      <p:grpSp>
        <p:nvGrpSpPr>
          <p:cNvPr id="3" name="Group 2">
            <a:extLst>
              <a:ext uri="{FF2B5EF4-FFF2-40B4-BE49-F238E27FC236}">
                <a16:creationId xmlns:a16="http://schemas.microsoft.com/office/drawing/2014/main" id="{E5EB1EA0-7004-4052-9549-2428F6AF238A}"/>
              </a:ext>
            </a:extLst>
          </p:cNvPr>
          <p:cNvGrpSpPr/>
          <p:nvPr/>
        </p:nvGrpSpPr>
        <p:grpSpPr>
          <a:xfrm>
            <a:off x="5807588" y="736305"/>
            <a:ext cx="5510900" cy="5005734"/>
            <a:chOff x="5807588" y="1782917"/>
            <a:chExt cx="3959122" cy="3959122"/>
          </a:xfrm>
        </p:grpSpPr>
        <p:sp>
          <p:nvSpPr>
            <p:cNvPr id="4" name="Rectangle 3"/>
            <p:cNvSpPr/>
            <p:nvPr/>
          </p:nvSpPr>
          <p:spPr>
            <a:xfrm>
              <a:off x="5807588" y="1782917"/>
              <a:ext cx="1979561" cy="19795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867" dirty="0">
                  <a:latin typeface="Agrandir Narrow" panose="00000506000000000000" pitchFamily="50" charset="0"/>
                </a:rPr>
                <a:t>Open to Experimentation</a:t>
              </a:r>
              <a:endParaRPr lang="en-GB" sz="1867" dirty="0">
                <a:latin typeface="Agrandir Narrow" panose="00000506000000000000" pitchFamily="50" charset="0"/>
              </a:endParaRPr>
            </a:p>
          </p:txBody>
        </p:sp>
        <p:sp>
          <p:nvSpPr>
            <p:cNvPr id="5" name="Rectangle 4"/>
            <p:cNvSpPr/>
            <p:nvPr/>
          </p:nvSpPr>
          <p:spPr>
            <a:xfrm>
              <a:off x="7787149" y="1782917"/>
              <a:ext cx="1979561" cy="19795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i="1" dirty="0">
                  <a:latin typeface="Agrandir Narrow" panose="00000506000000000000" pitchFamily="50" charset="0"/>
                </a:rPr>
                <a:t>Leaning Forward</a:t>
              </a:r>
              <a:endParaRPr lang="en-GB" sz="2400" i="1" dirty="0">
                <a:latin typeface="Agrandir Narrow" panose="00000506000000000000" pitchFamily="50" charset="0"/>
              </a:endParaRPr>
            </a:p>
          </p:txBody>
        </p:sp>
        <p:sp>
          <p:nvSpPr>
            <p:cNvPr id="6" name="Rectangle 5"/>
            <p:cNvSpPr/>
            <p:nvPr/>
          </p:nvSpPr>
          <p:spPr>
            <a:xfrm>
              <a:off x="5807588" y="3762478"/>
              <a:ext cx="1979561" cy="19795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latin typeface="Agrandir Narrow" panose="00000506000000000000" pitchFamily="50" charset="0"/>
                </a:rPr>
                <a:t>Resistance</a:t>
              </a:r>
            </a:p>
            <a:p>
              <a:pPr algn="ctr"/>
              <a:r>
                <a:rPr lang="en-US" sz="2400" b="1" dirty="0">
                  <a:latin typeface="Agrandir Narrow" panose="00000506000000000000" pitchFamily="50" charset="0"/>
                </a:rPr>
                <a:t>&amp;</a:t>
              </a:r>
            </a:p>
            <a:p>
              <a:pPr algn="ctr"/>
              <a:r>
                <a:rPr lang="en-US" sz="2400" b="1" dirty="0">
                  <a:latin typeface="Agrandir Narrow" panose="00000506000000000000" pitchFamily="50" charset="0"/>
                </a:rPr>
                <a:t>Inertia</a:t>
              </a:r>
              <a:endParaRPr lang="en-GB" sz="2400" b="1" dirty="0">
                <a:latin typeface="Agrandir Narrow" panose="00000506000000000000" pitchFamily="50" charset="0"/>
              </a:endParaRPr>
            </a:p>
          </p:txBody>
        </p:sp>
        <p:sp>
          <p:nvSpPr>
            <p:cNvPr id="7" name="Rectangle 6"/>
            <p:cNvSpPr/>
            <p:nvPr/>
          </p:nvSpPr>
          <p:spPr>
            <a:xfrm>
              <a:off x="7787149" y="3762478"/>
              <a:ext cx="1979561" cy="19795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133" dirty="0">
                  <a:latin typeface="Agrandir Narrow" panose="00000506000000000000" pitchFamily="50" charset="0"/>
                </a:rPr>
                <a:t>“The Spirit is Willing but the Flesh is Weak”</a:t>
              </a:r>
              <a:endParaRPr lang="en-GB" sz="2133" dirty="0">
                <a:latin typeface="Agrandir Narrow" panose="00000506000000000000" pitchFamily="50" charset="0"/>
              </a:endParaRPr>
            </a:p>
          </p:txBody>
        </p:sp>
      </p:grpSp>
      <p:sp>
        <p:nvSpPr>
          <p:cNvPr id="10" name="TextBox 9"/>
          <p:cNvSpPr txBox="1"/>
          <p:nvPr/>
        </p:nvSpPr>
        <p:spPr>
          <a:xfrm>
            <a:off x="7120941" y="6109113"/>
            <a:ext cx="1332416" cy="461665"/>
          </a:xfrm>
          <a:prstGeom prst="rect">
            <a:avLst/>
          </a:prstGeom>
          <a:noFill/>
        </p:spPr>
        <p:txBody>
          <a:bodyPr wrap="none" rtlCol="0">
            <a:spAutoFit/>
          </a:bodyPr>
          <a:lstStyle/>
          <a:p>
            <a:pPr algn="ctr"/>
            <a:r>
              <a:rPr lang="en-US" sz="2400" dirty="0">
                <a:latin typeface="Agrandir Narrow" panose="00000506000000000000" pitchFamily="50" charset="0"/>
              </a:rPr>
              <a:t>Urgency</a:t>
            </a:r>
            <a:endParaRPr lang="en-GB" sz="2400" dirty="0">
              <a:latin typeface="Agrandir Narrow" panose="00000506000000000000" pitchFamily="50" charset="0"/>
            </a:endParaRPr>
          </a:p>
        </p:txBody>
      </p:sp>
      <p:sp>
        <p:nvSpPr>
          <p:cNvPr id="11" name="TextBox 10"/>
          <p:cNvSpPr txBox="1"/>
          <p:nvPr/>
        </p:nvSpPr>
        <p:spPr>
          <a:xfrm rot="16200000">
            <a:off x="4465018" y="3535336"/>
            <a:ext cx="1518364" cy="461665"/>
          </a:xfrm>
          <a:prstGeom prst="rect">
            <a:avLst/>
          </a:prstGeom>
          <a:noFill/>
        </p:spPr>
        <p:txBody>
          <a:bodyPr wrap="none" rtlCol="0">
            <a:spAutoFit/>
          </a:bodyPr>
          <a:lstStyle/>
          <a:p>
            <a:pPr algn="ctr"/>
            <a:r>
              <a:rPr lang="en-US" sz="2400" dirty="0">
                <a:latin typeface="Agrandir Narrow" panose="00000506000000000000" pitchFamily="50" charset="0"/>
              </a:rPr>
              <a:t>Readiness</a:t>
            </a:r>
            <a:endParaRPr lang="en-GB" sz="2400" dirty="0">
              <a:latin typeface="Agrandir Narrow" panose="00000506000000000000" pitchFamily="50" charset="0"/>
            </a:endParaRPr>
          </a:p>
        </p:txBody>
      </p:sp>
      <p:sp>
        <p:nvSpPr>
          <p:cNvPr id="12" name="TextBox 11"/>
          <p:cNvSpPr txBox="1"/>
          <p:nvPr/>
        </p:nvSpPr>
        <p:spPr>
          <a:xfrm>
            <a:off x="6406855" y="5742039"/>
            <a:ext cx="623889" cy="379656"/>
          </a:xfrm>
          <a:prstGeom prst="rect">
            <a:avLst/>
          </a:prstGeom>
          <a:noFill/>
        </p:spPr>
        <p:txBody>
          <a:bodyPr wrap="square" rtlCol="0">
            <a:spAutoFit/>
          </a:bodyPr>
          <a:lstStyle/>
          <a:p>
            <a:r>
              <a:rPr lang="en-US" sz="1867" dirty="0">
                <a:latin typeface="Agrandir Narrow" panose="00000506000000000000" pitchFamily="50" charset="0"/>
              </a:rPr>
              <a:t>Low</a:t>
            </a:r>
            <a:endParaRPr lang="en-GB" sz="1867" dirty="0">
              <a:latin typeface="Agrandir Narrow" panose="00000506000000000000" pitchFamily="50" charset="0"/>
            </a:endParaRPr>
          </a:p>
        </p:txBody>
      </p:sp>
      <p:sp>
        <p:nvSpPr>
          <p:cNvPr id="13" name="TextBox 12"/>
          <p:cNvSpPr txBox="1"/>
          <p:nvPr/>
        </p:nvSpPr>
        <p:spPr>
          <a:xfrm>
            <a:off x="9520125" y="5730886"/>
            <a:ext cx="676788" cy="379656"/>
          </a:xfrm>
          <a:prstGeom prst="rect">
            <a:avLst/>
          </a:prstGeom>
          <a:noFill/>
        </p:spPr>
        <p:txBody>
          <a:bodyPr wrap="square" rtlCol="0">
            <a:spAutoFit/>
          </a:bodyPr>
          <a:lstStyle/>
          <a:p>
            <a:r>
              <a:rPr lang="en-US" sz="1867" dirty="0">
                <a:latin typeface="Agrandir Narrow" panose="00000506000000000000" pitchFamily="50" charset="0"/>
              </a:rPr>
              <a:t>High</a:t>
            </a:r>
            <a:endParaRPr lang="en-GB" sz="1867" dirty="0">
              <a:latin typeface="Agrandir Narrow" panose="00000506000000000000" pitchFamily="50" charset="0"/>
            </a:endParaRPr>
          </a:p>
        </p:txBody>
      </p:sp>
      <p:sp>
        <p:nvSpPr>
          <p:cNvPr id="14" name="TextBox 13"/>
          <p:cNvSpPr txBox="1"/>
          <p:nvPr/>
        </p:nvSpPr>
        <p:spPr>
          <a:xfrm rot="16200000">
            <a:off x="5302481" y="4466093"/>
            <a:ext cx="599844" cy="379656"/>
          </a:xfrm>
          <a:prstGeom prst="rect">
            <a:avLst/>
          </a:prstGeom>
          <a:noFill/>
        </p:spPr>
        <p:txBody>
          <a:bodyPr wrap="none" rtlCol="0">
            <a:spAutoFit/>
          </a:bodyPr>
          <a:lstStyle/>
          <a:p>
            <a:r>
              <a:rPr lang="en-US" sz="1867" dirty="0">
                <a:latin typeface="Agrandir Narrow" panose="00000506000000000000" pitchFamily="50" charset="0"/>
              </a:rPr>
              <a:t>Low</a:t>
            </a:r>
            <a:endParaRPr lang="en-GB" sz="1867" dirty="0">
              <a:latin typeface="Agrandir Narrow" panose="00000506000000000000" pitchFamily="50" charset="0"/>
            </a:endParaRPr>
          </a:p>
        </p:txBody>
      </p:sp>
      <p:sp>
        <p:nvSpPr>
          <p:cNvPr id="15" name="TextBox 14"/>
          <p:cNvSpPr txBox="1"/>
          <p:nvPr/>
        </p:nvSpPr>
        <p:spPr>
          <a:xfrm rot="16200000">
            <a:off x="5288054" y="1772853"/>
            <a:ext cx="628698" cy="379656"/>
          </a:xfrm>
          <a:prstGeom prst="rect">
            <a:avLst/>
          </a:prstGeom>
          <a:noFill/>
        </p:spPr>
        <p:txBody>
          <a:bodyPr wrap="none" rtlCol="0">
            <a:spAutoFit/>
          </a:bodyPr>
          <a:lstStyle/>
          <a:p>
            <a:r>
              <a:rPr lang="en-US" sz="1867" dirty="0">
                <a:latin typeface="Agrandir Narrow" panose="00000506000000000000" pitchFamily="50" charset="0"/>
              </a:rPr>
              <a:t>High</a:t>
            </a:r>
            <a:endParaRPr lang="en-GB" sz="1867" dirty="0">
              <a:latin typeface="Agrandir Narrow" panose="00000506000000000000" pitchFamily="50" charset="0"/>
            </a:endParaRPr>
          </a:p>
        </p:txBody>
      </p:sp>
      <p:sp>
        <p:nvSpPr>
          <p:cNvPr id="16" name="TextBox 15"/>
          <p:cNvSpPr txBox="1"/>
          <p:nvPr/>
        </p:nvSpPr>
        <p:spPr>
          <a:xfrm rot="19782337">
            <a:off x="493379" y="2741644"/>
            <a:ext cx="4063933" cy="1077218"/>
          </a:xfrm>
          <a:prstGeom prst="rect">
            <a:avLst/>
          </a:prstGeom>
          <a:noFill/>
        </p:spPr>
        <p:txBody>
          <a:bodyPr wrap="none" rtlCol="0">
            <a:spAutoFit/>
          </a:bodyPr>
          <a:lstStyle/>
          <a:p>
            <a:pPr algn="ctr"/>
            <a:r>
              <a:rPr lang="en-US" sz="3200" dirty="0">
                <a:solidFill>
                  <a:srgbClr val="FF0000"/>
                </a:solidFill>
                <a:latin typeface="Agrandir Narrow" panose="00000506000000000000" pitchFamily="50" charset="0"/>
              </a:rPr>
              <a:t>What Can the Project </a:t>
            </a:r>
          </a:p>
          <a:p>
            <a:pPr algn="ctr"/>
            <a:r>
              <a:rPr lang="en-US" sz="3200" dirty="0">
                <a:solidFill>
                  <a:srgbClr val="FF0000"/>
                </a:solidFill>
                <a:latin typeface="Agrandir Narrow" panose="00000506000000000000" pitchFamily="50" charset="0"/>
              </a:rPr>
              <a:t>Expect To Encounter?</a:t>
            </a:r>
            <a:endParaRPr lang="en-GB" sz="3200" dirty="0">
              <a:solidFill>
                <a:srgbClr val="FF0000"/>
              </a:solidFill>
              <a:latin typeface="Agrandir Narrow" panose="00000506000000000000" pitchFamily="50" charset="0"/>
            </a:endParaRPr>
          </a:p>
        </p:txBody>
      </p:sp>
      <p:sp>
        <p:nvSpPr>
          <p:cNvPr id="17" name="Footer Placeholder 4">
            <a:extLst>
              <a:ext uri="{FF2B5EF4-FFF2-40B4-BE49-F238E27FC236}">
                <a16:creationId xmlns:a16="http://schemas.microsoft.com/office/drawing/2014/main" id="{3D246C8C-A43C-4212-B014-A5D8C7CA3506}"/>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endParaRPr lang="en-US" sz="1333" dirty="0">
              <a:latin typeface="Agrandir Narrow" panose="00000506000000000000" pitchFamily="50" charset="0"/>
            </a:endParaRPr>
          </a:p>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88621236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B273-2557-4EDA-8512-FE01881E853B}"/>
              </a:ext>
            </a:extLst>
          </p:cNvPr>
          <p:cNvSpPr>
            <a:spLocks noGrp="1"/>
          </p:cNvSpPr>
          <p:nvPr>
            <p:ph type="title"/>
          </p:nvPr>
        </p:nvSpPr>
        <p:spPr/>
        <p:txBody>
          <a:bodyPr>
            <a:normAutofit/>
          </a:bodyPr>
          <a:lstStyle/>
          <a:p>
            <a:r>
              <a:rPr lang="en-US" dirty="0">
                <a:solidFill>
                  <a:srgbClr val="0070C0"/>
                </a:solidFill>
              </a:rPr>
              <a:t>Cognitive Biases</a:t>
            </a:r>
          </a:p>
        </p:txBody>
      </p:sp>
      <p:sp>
        <p:nvSpPr>
          <p:cNvPr id="3" name="Content Placeholder 2">
            <a:extLst>
              <a:ext uri="{FF2B5EF4-FFF2-40B4-BE49-F238E27FC236}">
                <a16:creationId xmlns:a16="http://schemas.microsoft.com/office/drawing/2014/main" id="{7AAB25A2-0FA2-4F33-9D8D-249575F41504}"/>
              </a:ext>
            </a:extLst>
          </p:cNvPr>
          <p:cNvSpPr>
            <a:spLocks noGrp="1"/>
          </p:cNvSpPr>
          <p:nvPr>
            <p:ph idx="1"/>
          </p:nvPr>
        </p:nvSpPr>
        <p:spPr>
          <a:xfrm>
            <a:off x="838200" y="1597025"/>
            <a:ext cx="5033211" cy="4351339"/>
          </a:xfrm>
        </p:spPr>
        <p:txBody>
          <a:bodyPr/>
          <a:lstStyle/>
          <a:p>
            <a:pPr marL="571500" indent="-571500">
              <a:buFont typeface="Arial" panose="020B0604020202020204" pitchFamily="34" charset="0"/>
              <a:buChar char="•"/>
            </a:pPr>
            <a:r>
              <a:rPr lang="en-US" dirty="0">
                <a:solidFill>
                  <a:schemeClr val="tx1"/>
                </a:solidFill>
              </a:rPr>
              <a:t>Groupthink</a:t>
            </a:r>
          </a:p>
          <a:p>
            <a:pPr marL="571500" indent="-571500">
              <a:buFont typeface="Arial" panose="020B0604020202020204" pitchFamily="34" charset="0"/>
              <a:buChar char="•"/>
            </a:pPr>
            <a:r>
              <a:rPr lang="en-US" dirty="0">
                <a:solidFill>
                  <a:schemeClr val="tx1"/>
                </a:solidFill>
              </a:rPr>
              <a:t>Overconfidence</a:t>
            </a:r>
          </a:p>
          <a:p>
            <a:pPr marL="571500" indent="-571500">
              <a:buFont typeface="Arial" panose="020B0604020202020204" pitchFamily="34" charset="0"/>
              <a:buChar char="•"/>
            </a:pPr>
            <a:r>
              <a:rPr lang="en-US" dirty="0">
                <a:solidFill>
                  <a:schemeClr val="tx1"/>
                </a:solidFill>
              </a:rPr>
              <a:t>Selective Perception</a:t>
            </a:r>
          </a:p>
          <a:p>
            <a:pPr marL="571500" indent="-571500">
              <a:buFont typeface="Arial" panose="020B0604020202020204" pitchFamily="34" charset="0"/>
              <a:buChar char="•"/>
            </a:pPr>
            <a:r>
              <a:rPr lang="en-US" dirty="0">
                <a:solidFill>
                  <a:schemeClr val="tx1"/>
                </a:solidFill>
              </a:rPr>
              <a:t>Sunk Cost</a:t>
            </a:r>
          </a:p>
          <a:p>
            <a:pPr marL="571500" indent="-571500">
              <a:buFont typeface="Arial" panose="020B0604020202020204" pitchFamily="34" charset="0"/>
              <a:buChar char="•"/>
            </a:pPr>
            <a:r>
              <a:rPr lang="en-US" dirty="0">
                <a:solidFill>
                  <a:schemeClr val="tx1"/>
                </a:solidFill>
              </a:rPr>
              <a:t>Illusion of Control</a:t>
            </a:r>
          </a:p>
          <a:p>
            <a:pPr marL="571500" indent="-571500">
              <a:buFont typeface="Arial" panose="020B0604020202020204" pitchFamily="34" charset="0"/>
              <a:buChar char="•"/>
            </a:pPr>
            <a:r>
              <a:rPr lang="en-US" dirty="0">
                <a:solidFill>
                  <a:schemeClr val="tx1"/>
                </a:solidFill>
              </a:rPr>
              <a:t>Available Data</a:t>
            </a:r>
          </a:p>
        </p:txBody>
      </p:sp>
      <p:pic>
        <p:nvPicPr>
          <p:cNvPr id="6" name="Picture 5">
            <a:extLst>
              <a:ext uri="{FF2B5EF4-FFF2-40B4-BE49-F238E27FC236}">
                <a16:creationId xmlns:a16="http://schemas.microsoft.com/office/drawing/2014/main" id="{C78262BD-09EE-4798-A52F-1A386F747BDE}"/>
              </a:ext>
            </a:extLst>
          </p:cNvPr>
          <p:cNvPicPr>
            <a:picLocks noChangeAspect="1"/>
          </p:cNvPicPr>
          <p:nvPr/>
        </p:nvPicPr>
        <p:blipFill>
          <a:blip r:embed="rId2"/>
          <a:stretch>
            <a:fillRect/>
          </a:stretch>
        </p:blipFill>
        <p:spPr>
          <a:xfrm>
            <a:off x="7543800" y="887413"/>
            <a:ext cx="3810000" cy="5270500"/>
          </a:xfrm>
          <a:prstGeom prst="rect">
            <a:avLst/>
          </a:prstGeom>
        </p:spPr>
      </p:pic>
      <p:sp>
        <p:nvSpPr>
          <p:cNvPr id="5" name="Footer Placeholder 4">
            <a:extLst>
              <a:ext uri="{FF2B5EF4-FFF2-40B4-BE49-F238E27FC236}">
                <a16:creationId xmlns:a16="http://schemas.microsoft.com/office/drawing/2014/main" id="{D3B68F90-188A-4406-BC46-DC443B9BF83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8284693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4B2B8-7CCC-4684-9509-901E8B96F29A}"/>
              </a:ext>
            </a:extLst>
          </p:cNvPr>
          <p:cNvPicPr>
            <a:picLocks noChangeAspect="1"/>
          </p:cNvPicPr>
          <p:nvPr/>
        </p:nvPicPr>
        <p:blipFill>
          <a:blip r:embed="rId2"/>
          <a:stretch>
            <a:fillRect/>
          </a:stretch>
        </p:blipFill>
        <p:spPr>
          <a:xfrm>
            <a:off x="0" y="1000885"/>
            <a:ext cx="12192000" cy="5857115"/>
          </a:xfrm>
          <a:prstGeom prst="rect">
            <a:avLst/>
          </a:prstGeom>
        </p:spPr>
      </p:pic>
      <p:sp>
        <p:nvSpPr>
          <p:cNvPr id="8" name="Title 7"/>
          <p:cNvSpPr>
            <a:spLocks noGrp="1"/>
          </p:cNvSpPr>
          <p:nvPr>
            <p:ph type="title"/>
          </p:nvPr>
        </p:nvSpPr>
        <p:spPr/>
        <p:txBody>
          <a:bodyPr anchor="t">
            <a:normAutofit/>
          </a:bodyPr>
          <a:lstStyle/>
          <a:p>
            <a:pPr algn="ctr"/>
            <a:r>
              <a:rPr lang="en-GB" sz="3200" dirty="0">
                <a:solidFill>
                  <a:srgbClr val="0070C0"/>
                </a:solidFill>
                <a:effectLst/>
                <a:latin typeface="Agrandir Narrow" panose="00000506000000000000" pitchFamily="50" charset="0"/>
              </a:rPr>
              <a:t>Risk Register</a:t>
            </a:r>
          </a:p>
        </p:txBody>
      </p:sp>
      <p:sp>
        <p:nvSpPr>
          <p:cNvPr id="2" name="Oval Callout 9">
            <a:extLst>
              <a:ext uri="{FF2B5EF4-FFF2-40B4-BE49-F238E27FC236}">
                <a16:creationId xmlns:a16="http://schemas.microsoft.com/office/drawing/2014/main" id="{D64C0F1A-EACC-46EC-88A6-D4711E7557DD}"/>
              </a:ext>
            </a:extLst>
          </p:cNvPr>
          <p:cNvSpPr/>
          <p:nvPr/>
        </p:nvSpPr>
        <p:spPr>
          <a:xfrm>
            <a:off x="7767090" y="1693455"/>
            <a:ext cx="3104473" cy="1393071"/>
          </a:xfrm>
          <a:prstGeom prst="wedgeEllipseCallout">
            <a:avLst>
              <a:gd name="adj1" fmla="val -61372"/>
              <a:gd name="adj2" fmla="val 4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tx1"/>
                </a:solidFill>
                <a:latin typeface="Agrandir Narrow" panose="00000506000000000000" pitchFamily="50" charset="0"/>
              </a:rPr>
              <a:t>What obstacles will we encounter along the way?</a:t>
            </a:r>
          </a:p>
        </p:txBody>
      </p:sp>
    </p:spTree>
    <p:extLst>
      <p:ext uri="{BB962C8B-B14F-4D97-AF65-F5344CB8AC3E}">
        <p14:creationId xmlns:p14="http://schemas.microsoft.com/office/powerpoint/2010/main" val="16636266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4B2B8-7CCC-4684-9509-901E8B96F29A}"/>
              </a:ext>
            </a:extLst>
          </p:cNvPr>
          <p:cNvPicPr>
            <a:picLocks noChangeAspect="1"/>
          </p:cNvPicPr>
          <p:nvPr/>
        </p:nvPicPr>
        <p:blipFill rotWithShape="1">
          <a:blip r:embed="rId2"/>
          <a:srcRect t="21983" r="39400" b="32935"/>
          <a:stretch/>
        </p:blipFill>
        <p:spPr>
          <a:xfrm>
            <a:off x="0" y="1250418"/>
            <a:ext cx="12192000" cy="4357164"/>
          </a:xfrm>
          <a:prstGeom prst="rect">
            <a:avLst/>
          </a:prstGeom>
        </p:spPr>
      </p:pic>
      <p:sp>
        <p:nvSpPr>
          <p:cNvPr id="8" name="Title 7"/>
          <p:cNvSpPr>
            <a:spLocks noGrp="1"/>
          </p:cNvSpPr>
          <p:nvPr>
            <p:ph type="title"/>
          </p:nvPr>
        </p:nvSpPr>
        <p:spPr/>
        <p:txBody>
          <a:bodyPr anchor="t">
            <a:normAutofit/>
          </a:bodyPr>
          <a:lstStyle/>
          <a:p>
            <a:pPr algn="ctr"/>
            <a:r>
              <a:rPr lang="en-GB" sz="3200" dirty="0">
                <a:solidFill>
                  <a:srgbClr val="0070C0"/>
                </a:solidFill>
                <a:effectLst/>
                <a:latin typeface="Agrandir Narrow" panose="00000506000000000000" pitchFamily="50" charset="0"/>
              </a:rPr>
              <a:t>Risk Register</a:t>
            </a:r>
          </a:p>
        </p:txBody>
      </p:sp>
      <p:sp>
        <p:nvSpPr>
          <p:cNvPr id="2" name="Rectangle 1">
            <a:extLst>
              <a:ext uri="{FF2B5EF4-FFF2-40B4-BE49-F238E27FC236}">
                <a16:creationId xmlns:a16="http://schemas.microsoft.com/office/drawing/2014/main" id="{AD20E663-3A62-4256-87F5-DBB5EE28B075}"/>
              </a:ext>
            </a:extLst>
          </p:cNvPr>
          <p:cNvSpPr/>
          <p:nvPr/>
        </p:nvSpPr>
        <p:spPr>
          <a:xfrm>
            <a:off x="1352925" y="1785311"/>
            <a:ext cx="10096500" cy="43571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80990"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Risk Statement:  What could go wrong?</a:t>
            </a:r>
          </a:p>
          <a:p>
            <a:pPr marL="380990" indent="-380990">
              <a:buFont typeface="Arial" panose="020B0604020202020204" pitchFamily="34" charset="0"/>
              <a:buChar char="•"/>
            </a:pPr>
            <a:r>
              <a:rPr lang="en-US" sz="2400" dirty="0">
                <a:solidFill>
                  <a:schemeClr val="tx1"/>
                </a:solidFill>
                <a:latin typeface="Agrandir Narrow" panose="00000506000000000000" pitchFamily="50" charset="0"/>
              </a:rPr>
              <a:t>Impact:  If this happens, then how big of a problem would it cause?</a:t>
            </a:r>
          </a:p>
          <a:p>
            <a:pPr marL="380990"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Probability: How likely is it to happen?</a:t>
            </a:r>
          </a:p>
          <a:p>
            <a:pPr marL="380990"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Time:  When could it happen?</a:t>
            </a:r>
          </a:p>
          <a:p>
            <a:pPr marL="380990"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Cost: What could be the financial impact?</a:t>
            </a:r>
          </a:p>
          <a:p>
            <a:pPr marL="380990"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Response:  What could/should be done to:</a:t>
            </a:r>
          </a:p>
          <a:p>
            <a:pPr marL="990575" lvl="1"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Avoid it happening</a:t>
            </a:r>
          </a:p>
          <a:p>
            <a:pPr marL="990575" lvl="1" indent="-380990">
              <a:lnSpc>
                <a:spcPct val="150000"/>
              </a:lnSpc>
              <a:buFont typeface="Arial" panose="020B0604020202020204" pitchFamily="34" charset="0"/>
              <a:buChar char="•"/>
            </a:pPr>
            <a:r>
              <a:rPr lang="en-US" sz="2400" dirty="0">
                <a:solidFill>
                  <a:schemeClr val="tx1"/>
                </a:solidFill>
                <a:latin typeface="Agrandir Narrow" panose="00000506000000000000" pitchFamily="50" charset="0"/>
              </a:rPr>
              <a:t>Mitigate its impact if it does</a:t>
            </a:r>
          </a:p>
        </p:txBody>
      </p:sp>
      <p:sp>
        <p:nvSpPr>
          <p:cNvPr id="5" name="TextBox 4">
            <a:extLst>
              <a:ext uri="{FF2B5EF4-FFF2-40B4-BE49-F238E27FC236}">
                <a16:creationId xmlns:a16="http://schemas.microsoft.com/office/drawing/2014/main" id="{F32FB588-FF08-4215-9A33-1FE2B87F2492}"/>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6814319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FECCAC-86F2-4DE0-A0D3-E1606824306A}"/>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
        <p:nvSpPr>
          <p:cNvPr id="2" name="Title 1">
            <a:extLst>
              <a:ext uri="{FF2B5EF4-FFF2-40B4-BE49-F238E27FC236}">
                <a16:creationId xmlns:a16="http://schemas.microsoft.com/office/drawing/2014/main" id="{90594BBC-0E83-4116-8101-DA9E71516706}"/>
              </a:ext>
            </a:extLst>
          </p:cNvPr>
          <p:cNvSpPr>
            <a:spLocks noGrp="1"/>
          </p:cNvSpPr>
          <p:nvPr>
            <p:ph type="title"/>
          </p:nvPr>
        </p:nvSpPr>
        <p:spPr/>
        <p:txBody>
          <a:bodyPr>
            <a:normAutofit/>
          </a:bodyPr>
          <a:lstStyle/>
          <a:p>
            <a:r>
              <a:rPr lang="en-US" dirty="0">
                <a:solidFill>
                  <a:srgbClr val="0070C0"/>
                </a:solidFill>
              </a:rPr>
              <a:t>Risk Responses</a:t>
            </a:r>
          </a:p>
        </p:txBody>
      </p:sp>
      <p:sp>
        <p:nvSpPr>
          <p:cNvPr id="3" name="Content Placeholder 2">
            <a:extLst>
              <a:ext uri="{FF2B5EF4-FFF2-40B4-BE49-F238E27FC236}">
                <a16:creationId xmlns:a16="http://schemas.microsoft.com/office/drawing/2014/main" id="{6E301A12-480D-42A2-894A-C5D3ED31279B}"/>
              </a:ext>
            </a:extLst>
          </p:cNvPr>
          <p:cNvSpPr>
            <a:spLocks noGrp="1"/>
          </p:cNvSpPr>
          <p:nvPr>
            <p:ph idx="1"/>
          </p:nvPr>
        </p:nvSpPr>
        <p:spPr>
          <a:xfrm>
            <a:off x="838200" y="1597026"/>
            <a:ext cx="10515600" cy="4857749"/>
          </a:xfrm>
        </p:spPr>
        <p:txBody>
          <a:bodyPr>
            <a:normAutofit/>
          </a:bodyPr>
          <a:lstStyle/>
          <a:p>
            <a:pPr marL="457200" indent="-457200">
              <a:buFont typeface="Arial" panose="020B0604020202020204" pitchFamily="34" charset="0"/>
              <a:buChar char="•"/>
            </a:pPr>
            <a:r>
              <a:rPr lang="en-US" sz="3200" dirty="0">
                <a:solidFill>
                  <a:schemeClr val="tx1"/>
                </a:solidFill>
              </a:rPr>
              <a:t>Estimates with confidence levels/margins of error</a:t>
            </a:r>
          </a:p>
          <a:p>
            <a:pPr marL="457200" indent="-457200">
              <a:buFont typeface="Arial" panose="020B0604020202020204" pitchFamily="34" charset="0"/>
              <a:buChar char="•"/>
            </a:pPr>
            <a:r>
              <a:rPr lang="en-US" sz="3200" dirty="0">
                <a:solidFill>
                  <a:schemeClr val="tx1"/>
                </a:solidFill>
              </a:rPr>
              <a:t>Contingency budget</a:t>
            </a:r>
          </a:p>
          <a:p>
            <a:pPr marL="457200" indent="-457200">
              <a:buFont typeface="Arial" panose="020B0604020202020204" pitchFamily="34" charset="0"/>
              <a:buChar char="•"/>
            </a:pPr>
            <a:r>
              <a:rPr lang="en-US" sz="3200" dirty="0">
                <a:solidFill>
                  <a:schemeClr val="tx1"/>
                </a:solidFill>
              </a:rPr>
              <a:t>Change budget</a:t>
            </a:r>
          </a:p>
          <a:p>
            <a:pPr marL="457200" indent="-457200">
              <a:buFont typeface="Arial" panose="020B0604020202020204" pitchFamily="34" charset="0"/>
              <a:buChar char="•"/>
            </a:pPr>
            <a:r>
              <a:rPr lang="en-US" sz="3200" dirty="0">
                <a:solidFill>
                  <a:schemeClr val="tx1"/>
                </a:solidFill>
              </a:rPr>
              <a:t>Tolerances</a:t>
            </a:r>
          </a:p>
          <a:p>
            <a:pPr marL="457200" indent="-457200">
              <a:buFont typeface="Arial" panose="020B0604020202020204" pitchFamily="34" charset="0"/>
              <a:buChar char="•"/>
            </a:pPr>
            <a:r>
              <a:rPr lang="en-US" sz="3200" dirty="0">
                <a:solidFill>
                  <a:schemeClr val="tx1"/>
                </a:solidFill>
              </a:rPr>
              <a:t>Costed Risks</a:t>
            </a:r>
          </a:p>
          <a:p>
            <a:pPr marL="457200" indent="-457200">
              <a:buFont typeface="Arial" panose="020B0604020202020204" pitchFamily="34" charset="0"/>
              <a:buChar char="•"/>
            </a:pPr>
            <a:r>
              <a:rPr lang="en-US" sz="3200" dirty="0">
                <a:solidFill>
                  <a:schemeClr val="tx1"/>
                </a:solidFill>
              </a:rPr>
              <a:t>Adaptive Life Cycle</a:t>
            </a:r>
          </a:p>
          <a:p>
            <a:pPr marL="457200" indent="-457200">
              <a:buFont typeface="Arial" panose="020B0604020202020204" pitchFamily="34" charset="0"/>
              <a:buChar char="•"/>
            </a:pPr>
            <a:r>
              <a:rPr lang="en-US" sz="3200" dirty="0">
                <a:solidFill>
                  <a:schemeClr val="tx1"/>
                </a:solidFill>
              </a:rPr>
              <a:t>Rolling Backlog</a:t>
            </a:r>
          </a:p>
          <a:p>
            <a:pPr marL="457200" indent="-457200">
              <a:buFont typeface="Arial" panose="020B0604020202020204" pitchFamily="34" charset="0"/>
              <a:buChar char="•"/>
            </a:pPr>
            <a:r>
              <a:rPr lang="en-US" sz="3200" dirty="0">
                <a:solidFill>
                  <a:schemeClr val="tx1"/>
                </a:solidFill>
              </a:rPr>
              <a:t>Scope Holding Space</a:t>
            </a:r>
          </a:p>
        </p:txBody>
      </p:sp>
      <p:sp>
        <p:nvSpPr>
          <p:cNvPr id="4" name="Oval 3">
            <a:extLst>
              <a:ext uri="{FF2B5EF4-FFF2-40B4-BE49-F238E27FC236}">
                <a16:creationId xmlns:a16="http://schemas.microsoft.com/office/drawing/2014/main" id="{2D6144C1-BE47-4C38-93D1-596650348127}"/>
              </a:ext>
            </a:extLst>
          </p:cNvPr>
          <p:cNvSpPr/>
          <p:nvPr/>
        </p:nvSpPr>
        <p:spPr>
          <a:xfrm rot="20471666">
            <a:off x="5928478" y="2983699"/>
            <a:ext cx="5610444" cy="2156255"/>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lnSpc>
                <a:spcPct val="150000"/>
              </a:lnSpc>
            </a:pPr>
            <a:r>
              <a:rPr lang="en-US" sz="2667" dirty="0">
                <a:solidFill>
                  <a:schemeClr val="tx1"/>
                </a:solidFill>
                <a:latin typeface="Agrandir Narrow" panose="00000506000000000000" pitchFamily="50" charset="0"/>
              </a:rPr>
              <a:t>Most Important of All:</a:t>
            </a:r>
          </a:p>
          <a:p>
            <a:pPr algn="ctr"/>
            <a:r>
              <a:rPr lang="en-US" sz="3200" b="1" dirty="0">
                <a:solidFill>
                  <a:schemeClr val="tx1"/>
                </a:solidFill>
                <a:latin typeface="Agrandir Narrow" panose="00000506000000000000" pitchFamily="50" charset="0"/>
              </a:rPr>
              <a:t>Constant</a:t>
            </a:r>
          </a:p>
          <a:p>
            <a:pPr algn="ctr"/>
            <a:r>
              <a:rPr lang="en-US" sz="3200" b="1" dirty="0">
                <a:solidFill>
                  <a:schemeClr val="tx1"/>
                </a:solidFill>
                <a:latin typeface="Agrandir Narrow" panose="00000506000000000000" pitchFamily="50" charset="0"/>
              </a:rPr>
              <a:t>Communication!</a:t>
            </a:r>
          </a:p>
        </p:txBody>
      </p:sp>
    </p:spTree>
    <p:extLst>
      <p:ext uri="{BB962C8B-B14F-4D97-AF65-F5344CB8AC3E}">
        <p14:creationId xmlns:p14="http://schemas.microsoft.com/office/powerpoint/2010/main" val="35506737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29C51-DBC7-46F6-8D41-249B98D11F94}"/>
              </a:ext>
            </a:extLst>
          </p:cNvPr>
          <p:cNvPicPr>
            <a:picLocks noChangeAspect="1"/>
          </p:cNvPicPr>
          <p:nvPr/>
        </p:nvPicPr>
        <p:blipFill rotWithShape="1">
          <a:blip r:embed="rId3"/>
          <a:srcRect l="7000" r="7362" b="26788"/>
          <a:stretch/>
        </p:blipFill>
        <p:spPr>
          <a:xfrm>
            <a:off x="1266569" y="1019502"/>
            <a:ext cx="9343768" cy="5049660"/>
          </a:xfrm>
          <a:prstGeom prst="rect">
            <a:avLst/>
          </a:prstGeom>
        </p:spPr>
      </p:pic>
      <p:sp>
        <p:nvSpPr>
          <p:cNvPr id="2" name="Title 1">
            <a:extLst>
              <a:ext uri="{FF2B5EF4-FFF2-40B4-BE49-F238E27FC236}">
                <a16:creationId xmlns:a16="http://schemas.microsoft.com/office/drawing/2014/main" id="{F2D852D6-F258-4105-A623-3CC53BA9473E}"/>
              </a:ext>
            </a:extLst>
          </p:cNvPr>
          <p:cNvSpPr>
            <a:spLocks noGrp="1"/>
          </p:cNvSpPr>
          <p:nvPr>
            <p:ph type="title"/>
          </p:nvPr>
        </p:nvSpPr>
        <p:spPr>
          <a:xfrm>
            <a:off x="838199" y="403226"/>
            <a:ext cx="10925420" cy="968375"/>
          </a:xfrm>
        </p:spPr>
        <p:txBody>
          <a:bodyPr anchor="ctr">
            <a:normAutofit/>
          </a:bodyPr>
          <a:lstStyle/>
          <a:p>
            <a:r>
              <a:rPr lang="en-US" sz="3733" dirty="0"/>
              <a:t>Mitigating Risk &amp; Cost of Change</a:t>
            </a:r>
          </a:p>
        </p:txBody>
      </p:sp>
      <p:cxnSp>
        <p:nvCxnSpPr>
          <p:cNvPr id="7" name="Straight Arrow Connector 6">
            <a:extLst>
              <a:ext uri="{FF2B5EF4-FFF2-40B4-BE49-F238E27FC236}">
                <a16:creationId xmlns:a16="http://schemas.microsoft.com/office/drawing/2014/main" id="{3569D31F-ED0C-4B4D-A17B-8BDF4A8A4E45}"/>
              </a:ext>
            </a:extLst>
          </p:cNvPr>
          <p:cNvCxnSpPr/>
          <p:nvPr/>
        </p:nvCxnSpPr>
        <p:spPr>
          <a:xfrm flipV="1">
            <a:off x="1266569" y="1526061"/>
            <a:ext cx="0" cy="4036540"/>
          </a:xfrm>
          <a:prstGeom prst="straightConnector1">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A80A7E6-6150-49C2-AE67-23CE3973A7F6}"/>
              </a:ext>
            </a:extLst>
          </p:cNvPr>
          <p:cNvCxnSpPr/>
          <p:nvPr/>
        </p:nvCxnSpPr>
        <p:spPr>
          <a:xfrm flipV="1">
            <a:off x="10610337" y="1486933"/>
            <a:ext cx="0" cy="4036540"/>
          </a:xfrm>
          <a:prstGeom prst="straightConnector1">
            <a:avLst/>
          </a:prstGeom>
          <a:ln w="381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249C453-CC36-46DB-9F45-6C29DC4C956A}"/>
              </a:ext>
            </a:extLst>
          </p:cNvPr>
          <p:cNvCxnSpPr>
            <a:cxnSpLocks/>
          </p:cNvCxnSpPr>
          <p:nvPr/>
        </p:nvCxnSpPr>
        <p:spPr>
          <a:xfrm flipV="1">
            <a:off x="1266569" y="5562602"/>
            <a:ext cx="9790671" cy="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84372DE-E153-446F-ABB2-816607101B40}"/>
              </a:ext>
            </a:extLst>
          </p:cNvPr>
          <p:cNvSpPr txBox="1"/>
          <p:nvPr/>
        </p:nvSpPr>
        <p:spPr>
          <a:xfrm>
            <a:off x="5642671" y="5723181"/>
            <a:ext cx="875561" cy="502766"/>
          </a:xfrm>
          <a:prstGeom prst="rect">
            <a:avLst/>
          </a:prstGeom>
          <a:noFill/>
        </p:spPr>
        <p:txBody>
          <a:bodyPr wrap="none" rtlCol="0">
            <a:spAutoFit/>
          </a:bodyPr>
          <a:lstStyle/>
          <a:p>
            <a:r>
              <a:rPr lang="en-US" sz="2667" dirty="0">
                <a:latin typeface="Agrandir Narrow" panose="00000506000000000000" pitchFamily="50" charset="0"/>
              </a:rPr>
              <a:t>Time</a:t>
            </a:r>
          </a:p>
        </p:txBody>
      </p:sp>
      <p:sp>
        <p:nvSpPr>
          <p:cNvPr id="13" name="TextBox 12">
            <a:extLst>
              <a:ext uri="{FF2B5EF4-FFF2-40B4-BE49-F238E27FC236}">
                <a16:creationId xmlns:a16="http://schemas.microsoft.com/office/drawing/2014/main" id="{22B66EE5-DC19-41FB-A04D-DD95CB2194B3}"/>
              </a:ext>
            </a:extLst>
          </p:cNvPr>
          <p:cNvSpPr txBox="1"/>
          <p:nvPr/>
        </p:nvSpPr>
        <p:spPr>
          <a:xfrm rot="16200000">
            <a:off x="641205" y="3177617"/>
            <a:ext cx="763351" cy="502766"/>
          </a:xfrm>
          <a:prstGeom prst="rect">
            <a:avLst/>
          </a:prstGeom>
          <a:noFill/>
        </p:spPr>
        <p:txBody>
          <a:bodyPr wrap="none" rtlCol="0">
            <a:spAutoFit/>
          </a:bodyPr>
          <a:lstStyle/>
          <a:p>
            <a:r>
              <a:rPr lang="en-US" sz="2667" dirty="0">
                <a:solidFill>
                  <a:srgbClr val="C00000"/>
                </a:solidFill>
                <a:latin typeface="Agrandir Narrow" panose="00000506000000000000" pitchFamily="50" charset="0"/>
              </a:rPr>
              <a:t>Risk</a:t>
            </a:r>
          </a:p>
        </p:txBody>
      </p:sp>
      <p:sp>
        <p:nvSpPr>
          <p:cNvPr id="14" name="TextBox 13">
            <a:extLst>
              <a:ext uri="{FF2B5EF4-FFF2-40B4-BE49-F238E27FC236}">
                <a16:creationId xmlns:a16="http://schemas.microsoft.com/office/drawing/2014/main" id="{15A4DA31-442D-4C08-95B6-8B1A314C398C}"/>
              </a:ext>
            </a:extLst>
          </p:cNvPr>
          <p:cNvSpPr txBox="1"/>
          <p:nvPr/>
        </p:nvSpPr>
        <p:spPr>
          <a:xfrm rot="16200000">
            <a:off x="9662639" y="3177617"/>
            <a:ext cx="2638864" cy="502766"/>
          </a:xfrm>
          <a:prstGeom prst="rect">
            <a:avLst/>
          </a:prstGeom>
          <a:noFill/>
        </p:spPr>
        <p:txBody>
          <a:bodyPr wrap="none" rtlCol="0">
            <a:spAutoFit/>
          </a:bodyPr>
          <a:lstStyle/>
          <a:p>
            <a:pPr algn="ctr"/>
            <a:r>
              <a:rPr lang="en-US" sz="2667" dirty="0">
                <a:solidFill>
                  <a:srgbClr val="0070C0"/>
                </a:solidFill>
                <a:latin typeface="Agrandir Narrow" panose="00000506000000000000" pitchFamily="50" charset="0"/>
              </a:rPr>
              <a:t>Cost of Changes</a:t>
            </a:r>
          </a:p>
        </p:txBody>
      </p:sp>
      <p:sp>
        <p:nvSpPr>
          <p:cNvPr id="4" name="Flowchart: Process 3">
            <a:extLst>
              <a:ext uri="{FF2B5EF4-FFF2-40B4-BE49-F238E27FC236}">
                <a16:creationId xmlns:a16="http://schemas.microsoft.com/office/drawing/2014/main" id="{C42F4352-7F65-4E25-BCBE-DE234E02AF71}"/>
              </a:ext>
            </a:extLst>
          </p:cNvPr>
          <p:cNvSpPr/>
          <p:nvPr/>
        </p:nvSpPr>
        <p:spPr>
          <a:xfrm>
            <a:off x="6096000" y="4250725"/>
            <a:ext cx="4409323" cy="112436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17" name="Straight Arrow Connector 16">
            <a:extLst>
              <a:ext uri="{FF2B5EF4-FFF2-40B4-BE49-F238E27FC236}">
                <a16:creationId xmlns:a16="http://schemas.microsoft.com/office/drawing/2014/main" id="{FB93053C-F5C4-4DA8-B152-AABBE6CA2450}"/>
              </a:ext>
            </a:extLst>
          </p:cNvPr>
          <p:cNvCxnSpPr>
            <a:cxnSpLocks/>
            <a:stCxn id="16" idx="2"/>
            <a:endCxn id="10" idx="0"/>
          </p:cNvCxnSpPr>
          <p:nvPr/>
        </p:nvCxnSpPr>
        <p:spPr>
          <a:xfrm>
            <a:off x="5642670" y="3368789"/>
            <a:ext cx="423503" cy="513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Process 18">
            <a:extLst>
              <a:ext uri="{FF2B5EF4-FFF2-40B4-BE49-F238E27FC236}">
                <a16:creationId xmlns:a16="http://schemas.microsoft.com/office/drawing/2014/main" id="{86CEFC5F-D933-4045-80C6-B6D67DC1ED04}"/>
              </a:ext>
            </a:extLst>
          </p:cNvPr>
          <p:cNvSpPr/>
          <p:nvPr/>
        </p:nvSpPr>
        <p:spPr>
          <a:xfrm>
            <a:off x="6214456" y="1863090"/>
            <a:ext cx="4290865" cy="220012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16" name="TextBox 15">
            <a:extLst>
              <a:ext uri="{FF2B5EF4-FFF2-40B4-BE49-F238E27FC236}">
                <a16:creationId xmlns:a16="http://schemas.microsoft.com/office/drawing/2014/main" id="{80CD9ED1-20AC-45CF-9C38-A3620AFBB182}"/>
              </a:ext>
            </a:extLst>
          </p:cNvPr>
          <p:cNvSpPr txBox="1"/>
          <p:nvPr/>
        </p:nvSpPr>
        <p:spPr>
          <a:xfrm>
            <a:off x="4861847" y="2455590"/>
            <a:ext cx="1561646" cy="913199"/>
          </a:xfrm>
          <a:prstGeom prst="rect">
            <a:avLst/>
          </a:prstGeom>
          <a:noFill/>
        </p:spPr>
        <p:txBody>
          <a:bodyPr wrap="none" rtlCol="0">
            <a:spAutoFit/>
          </a:bodyPr>
          <a:lstStyle/>
          <a:p>
            <a:pPr algn="ctr"/>
            <a:r>
              <a:rPr lang="en-US" sz="2667" i="1" dirty="0">
                <a:latin typeface="Agrandir Narrow" panose="00000506000000000000" pitchFamily="50" charset="0"/>
              </a:rPr>
              <a:t>Project</a:t>
            </a:r>
          </a:p>
          <a:p>
            <a:pPr algn="ctr"/>
            <a:r>
              <a:rPr lang="en-US" sz="2667" i="1" dirty="0">
                <a:latin typeface="Agrandir Narrow" panose="00000506000000000000" pitchFamily="50" charset="0"/>
              </a:rPr>
              <a:t>Baselined</a:t>
            </a:r>
          </a:p>
        </p:txBody>
      </p:sp>
      <p:sp>
        <p:nvSpPr>
          <p:cNvPr id="10" name="Diamond 9">
            <a:extLst>
              <a:ext uri="{FF2B5EF4-FFF2-40B4-BE49-F238E27FC236}">
                <a16:creationId xmlns:a16="http://schemas.microsoft.com/office/drawing/2014/main" id="{FB4E420E-59E8-49AF-9E25-AE2DABB27FE0}"/>
              </a:ext>
            </a:extLst>
          </p:cNvPr>
          <p:cNvSpPr/>
          <p:nvPr/>
        </p:nvSpPr>
        <p:spPr>
          <a:xfrm>
            <a:off x="5799437" y="3882330"/>
            <a:ext cx="533472" cy="599053"/>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sp>
        <p:nvSpPr>
          <p:cNvPr id="5" name="Flowchart: Process 4">
            <a:extLst>
              <a:ext uri="{FF2B5EF4-FFF2-40B4-BE49-F238E27FC236}">
                <a16:creationId xmlns:a16="http://schemas.microsoft.com/office/drawing/2014/main" id="{068FB15A-901C-472D-9BA0-AEC87000A2B9}"/>
              </a:ext>
            </a:extLst>
          </p:cNvPr>
          <p:cNvSpPr/>
          <p:nvPr/>
        </p:nvSpPr>
        <p:spPr>
          <a:xfrm>
            <a:off x="6066174" y="4223793"/>
            <a:ext cx="4544135" cy="1275491"/>
          </a:xfrm>
          <a:prstGeom prst="flowChartProcess">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2400" dirty="0">
                <a:solidFill>
                  <a:srgbClr val="0000CC"/>
                </a:solidFill>
                <a:latin typeface="Agrandir Narrow" panose="00000506000000000000" pitchFamily="50" charset="0"/>
              </a:rPr>
              <a:t>Approved &amp; </a:t>
            </a:r>
          </a:p>
          <a:p>
            <a:r>
              <a:rPr lang="en-US" sz="2400" dirty="0">
                <a:solidFill>
                  <a:srgbClr val="0000CC"/>
                </a:solidFill>
                <a:latin typeface="Agrandir Narrow" panose="00000506000000000000" pitchFamily="50" charset="0"/>
              </a:rPr>
              <a:t>Allocated Budget</a:t>
            </a:r>
          </a:p>
        </p:txBody>
      </p:sp>
      <p:sp>
        <p:nvSpPr>
          <p:cNvPr id="18" name="Flowchart: Process 17">
            <a:extLst>
              <a:ext uri="{FF2B5EF4-FFF2-40B4-BE49-F238E27FC236}">
                <a16:creationId xmlns:a16="http://schemas.microsoft.com/office/drawing/2014/main" id="{E0CFEB32-BBA9-4929-9DA6-DD514497B21C}"/>
              </a:ext>
            </a:extLst>
          </p:cNvPr>
          <p:cNvSpPr/>
          <p:nvPr/>
        </p:nvSpPr>
        <p:spPr>
          <a:xfrm>
            <a:off x="6866238" y="2792946"/>
            <a:ext cx="3692069" cy="665956"/>
          </a:xfrm>
          <a:prstGeom prst="flowChartProcess">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grandir Narrow" panose="00000506000000000000" pitchFamily="50" charset="0"/>
              </a:rPr>
              <a:t>PM’s Reserve</a:t>
            </a:r>
          </a:p>
        </p:txBody>
      </p:sp>
      <p:sp>
        <p:nvSpPr>
          <p:cNvPr id="20" name="Flowchart: Process 19">
            <a:extLst>
              <a:ext uri="{FF2B5EF4-FFF2-40B4-BE49-F238E27FC236}">
                <a16:creationId xmlns:a16="http://schemas.microsoft.com/office/drawing/2014/main" id="{D375A5BB-C6AA-45F8-B25E-69877E37278A}"/>
              </a:ext>
            </a:extLst>
          </p:cNvPr>
          <p:cNvSpPr/>
          <p:nvPr/>
        </p:nvSpPr>
        <p:spPr>
          <a:xfrm>
            <a:off x="6861005" y="3453314"/>
            <a:ext cx="3713345" cy="746292"/>
          </a:xfrm>
          <a:prstGeom prst="flowChartProcess">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grandir Narrow" panose="00000506000000000000" pitchFamily="50" charset="0"/>
              </a:rPr>
              <a:t>Approved Change Budget</a:t>
            </a:r>
          </a:p>
        </p:txBody>
      </p:sp>
      <p:sp>
        <p:nvSpPr>
          <p:cNvPr id="21" name="Flowchart: Process 20">
            <a:extLst>
              <a:ext uri="{FF2B5EF4-FFF2-40B4-BE49-F238E27FC236}">
                <a16:creationId xmlns:a16="http://schemas.microsoft.com/office/drawing/2014/main" id="{8BD7223C-07B5-432C-B601-68438251E820}"/>
              </a:ext>
            </a:extLst>
          </p:cNvPr>
          <p:cNvSpPr/>
          <p:nvPr/>
        </p:nvSpPr>
        <p:spPr>
          <a:xfrm>
            <a:off x="6861004" y="2111585"/>
            <a:ext cx="3692069" cy="665956"/>
          </a:xfrm>
          <a:prstGeom prst="flowChartProcess">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00CC"/>
                </a:solidFill>
                <a:latin typeface="Agrandir Narrow" panose="00000506000000000000" pitchFamily="50" charset="0"/>
              </a:rPr>
              <a:t>Sponsor’s Reserve</a:t>
            </a:r>
          </a:p>
        </p:txBody>
      </p:sp>
      <p:sp>
        <p:nvSpPr>
          <p:cNvPr id="22" name="Flowchart: Process 21">
            <a:extLst>
              <a:ext uri="{FF2B5EF4-FFF2-40B4-BE49-F238E27FC236}">
                <a16:creationId xmlns:a16="http://schemas.microsoft.com/office/drawing/2014/main" id="{0557CF23-E447-4DAD-B472-D1317CAFA15C}"/>
              </a:ext>
            </a:extLst>
          </p:cNvPr>
          <p:cNvSpPr/>
          <p:nvPr/>
        </p:nvSpPr>
        <p:spPr>
          <a:xfrm>
            <a:off x="6871642" y="1448423"/>
            <a:ext cx="3692069" cy="665956"/>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grandir Narrow" panose="00000506000000000000" pitchFamily="50" charset="0"/>
              </a:rPr>
              <a:t>Trade Space</a:t>
            </a:r>
          </a:p>
        </p:txBody>
      </p:sp>
      <p:sp>
        <p:nvSpPr>
          <p:cNvPr id="30" name="Freeform: Shape 29">
            <a:extLst>
              <a:ext uri="{FF2B5EF4-FFF2-40B4-BE49-F238E27FC236}">
                <a16:creationId xmlns:a16="http://schemas.microsoft.com/office/drawing/2014/main" id="{7513C3B7-DA79-45FD-8DE4-DF35D823D436}"/>
              </a:ext>
            </a:extLst>
          </p:cNvPr>
          <p:cNvSpPr/>
          <p:nvPr/>
        </p:nvSpPr>
        <p:spPr>
          <a:xfrm>
            <a:off x="6145425" y="1589166"/>
            <a:ext cx="4140200" cy="2520653"/>
          </a:xfrm>
          <a:custGeom>
            <a:avLst/>
            <a:gdLst>
              <a:gd name="connsiteX0" fmla="*/ 0 w 3200400"/>
              <a:gd name="connsiteY0" fmla="*/ 1865887 h 1892443"/>
              <a:gd name="connsiteX1" fmla="*/ 383060 w 3200400"/>
              <a:gd name="connsiteY1" fmla="*/ 1643466 h 1892443"/>
              <a:gd name="connsiteX2" fmla="*/ 605481 w 3200400"/>
              <a:gd name="connsiteY2" fmla="*/ 61801 h 1892443"/>
              <a:gd name="connsiteX3" fmla="*/ 3200400 w 3200400"/>
              <a:gd name="connsiteY3" fmla="*/ 296579 h 1892443"/>
              <a:gd name="connsiteX4" fmla="*/ 3200400 w 3200400"/>
              <a:gd name="connsiteY4" fmla="*/ 296579 h 1892443"/>
              <a:gd name="connsiteX0" fmla="*/ 0 w 3200400"/>
              <a:gd name="connsiteY0" fmla="*/ 1852809 h 1858342"/>
              <a:gd name="connsiteX1" fmla="*/ 358346 w 3200400"/>
              <a:gd name="connsiteY1" fmla="*/ 1420323 h 1858342"/>
              <a:gd name="connsiteX2" fmla="*/ 605481 w 3200400"/>
              <a:gd name="connsiteY2" fmla="*/ 48723 h 1858342"/>
              <a:gd name="connsiteX3" fmla="*/ 3200400 w 3200400"/>
              <a:gd name="connsiteY3" fmla="*/ 283501 h 1858342"/>
              <a:gd name="connsiteX4" fmla="*/ 3200400 w 3200400"/>
              <a:gd name="connsiteY4" fmla="*/ 283501 h 1858342"/>
              <a:gd name="connsiteX0" fmla="*/ 0 w 3200400"/>
              <a:gd name="connsiteY0" fmla="*/ 1856206 h 1861739"/>
              <a:gd name="connsiteX1" fmla="*/ 358346 w 3200400"/>
              <a:gd name="connsiteY1" fmla="*/ 1423720 h 1861739"/>
              <a:gd name="connsiteX2" fmla="*/ 716692 w 3200400"/>
              <a:gd name="connsiteY2" fmla="*/ 52120 h 1861739"/>
              <a:gd name="connsiteX3" fmla="*/ 3200400 w 3200400"/>
              <a:gd name="connsiteY3" fmla="*/ 286898 h 1861739"/>
              <a:gd name="connsiteX4" fmla="*/ 3200400 w 3200400"/>
              <a:gd name="connsiteY4" fmla="*/ 286898 h 1861739"/>
              <a:gd name="connsiteX0" fmla="*/ 0 w 3200400"/>
              <a:gd name="connsiteY0" fmla="*/ 1856206 h 1861739"/>
              <a:gd name="connsiteX1" fmla="*/ 358346 w 3200400"/>
              <a:gd name="connsiteY1" fmla="*/ 1423720 h 1861739"/>
              <a:gd name="connsiteX2" fmla="*/ 716692 w 3200400"/>
              <a:gd name="connsiteY2" fmla="*/ 52120 h 1861739"/>
              <a:gd name="connsiteX3" fmla="*/ 3200400 w 3200400"/>
              <a:gd name="connsiteY3" fmla="*/ 286898 h 1861739"/>
              <a:gd name="connsiteX4" fmla="*/ 3200400 w 3200400"/>
              <a:gd name="connsiteY4" fmla="*/ 286898 h 1861739"/>
              <a:gd name="connsiteX0" fmla="*/ 0 w 3361382"/>
              <a:gd name="connsiteY0" fmla="*/ 1893158 h 1898691"/>
              <a:gd name="connsiteX1" fmla="*/ 358346 w 3361382"/>
              <a:gd name="connsiteY1" fmla="*/ 1460672 h 1898691"/>
              <a:gd name="connsiteX2" fmla="*/ 716692 w 3361382"/>
              <a:gd name="connsiteY2" fmla="*/ 89072 h 1898691"/>
              <a:gd name="connsiteX3" fmla="*/ 3200400 w 3361382"/>
              <a:gd name="connsiteY3" fmla="*/ 323850 h 1898691"/>
              <a:gd name="connsiteX4" fmla="*/ 3105150 w 3361382"/>
              <a:gd name="connsiteY4" fmla="*/ 0 h 1898691"/>
              <a:gd name="connsiteX0" fmla="*/ 0 w 3289341"/>
              <a:gd name="connsiteY0" fmla="*/ 1893158 h 1898691"/>
              <a:gd name="connsiteX1" fmla="*/ 358346 w 3289341"/>
              <a:gd name="connsiteY1" fmla="*/ 1460672 h 1898691"/>
              <a:gd name="connsiteX2" fmla="*/ 716692 w 3289341"/>
              <a:gd name="connsiteY2" fmla="*/ 89072 h 1898691"/>
              <a:gd name="connsiteX3" fmla="*/ 3105150 w 3289341"/>
              <a:gd name="connsiteY3" fmla="*/ 133350 h 1898691"/>
              <a:gd name="connsiteX4" fmla="*/ 3105150 w 3289341"/>
              <a:gd name="connsiteY4" fmla="*/ 0 h 1898691"/>
              <a:gd name="connsiteX0" fmla="*/ 0 w 3105150"/>
              <a:gd name="connsiteY0" fmla="*/ 1893158 h 1898691"/>
              <a:gd name="connsiteX1" fmla="*/ 358346 w 3105150"/>
              <a:gd name="connsiteY1" fmla="*/ 1460672 h 1898691"/>
              <a:gd name="connsiteX2" fmla="*/ 716692 w 3105150"/>
              <a:gd name="connsiteY2" fmla="*/ 89072 h 1898691"/>
              <a:gd name="connsiteX3" fmla="*/ 3105150 w 3105150"/>
              <a:gd name="connsiteY3" fmla="*/ 133350 h 1898691"/>
              <a:gd name="connsiteX4" fmla="*/ 3105150 w 3105150"/>
              <a:gd name="connsiteY4" fmla="*/ 0 h 1898691"/>
              <a:gd name="connsiteX0" fmla="*/ 0 w 3274831"/>
              <a:gd name="connsiteY0" fmla="*/ 2055083 h 2060616"/>
              <a:gd name="connsiteX1" fmla="*/ 358346 w 3274831"/>
              <a:gd name="connsiteY1" fmla="*/ 1622597 h 2060616"/>
              <a:gd name="connsiteX2" fmla="*/ 716692 w 3274831"/>
              <a:gd name="connsiteY2" fmla="*/ 250997 h 2060616"/>
              <a:gd name="connsiteX3" fmla="*/ 3105150 w 3274831"/>
              <a:gd name="connsiteY3" fmla="*/ 295275 h 2060616"/>
              <a:gd name="connsiteX4" fmla="*/ 3076575 w 3274831"/>
              <a:gd name="connsiteY4" fmla="*/ 0 h 2060616"/>
              <a:gd name="connsiteX0" fmla="*/ 0 w 3105150"/>
              <a:gd name="connsiteY0" fmla="*/ 1884957 h 1890490"/>
              <a:gd name="connsiteX1" fmla="*/ 358346 w 3105150"/>
              <a:gd name="connsiteY1" fmla="*/ 1452471 h 1890490"/>
              <a:gd name="connsiteX2" fmla="*/ 716692 w 3105150"/>
              <a:gd name="connsiteY2" fmla="*/ 80871 h 1890490"/>
              <a:gd name="connsiteX3" fmla="*/ 3105150 w 3105150"/>
              <a:gd name="connsiteY3" fmla="*/ 125149 h 1890490"/>
            </a:gdLst>
            <a:ahLst/>
            <a:cxnLst>
              <a:cxn ang="0">
                <a:pos x="connsiteX0" y="connsiteY0"/>
              </a:cxn>
              <a:cxn ang="0">
                <a:pos x="connsiteX1" y="connsiteY1"/>
              </a:cxn>
              <a:cxn ang="0">
                <a:pos x="connsiteX2" y="connsiteY2"/>
              </a:cxn>
              <a:cxn ang="0">
                <a:pos x="connsiteX3" y="connsiteY3"/>
              </a:cxn>
            </a:cxnLst>
            <a:rect l="l" t="t" r="r" b="b"/>
            <a:pathLst>
              <a:path w="3105150" h="1890490">
                <a:moveTo>
                  <a:pt x="0" y="1884957"/>
                </a:moveTo>
                <a:cubicBezTo>
                  <a:pt x="141073" y="1924087"/>
                  <a:pt x="238897" y="1753152"/>
                  <a:pt x="358346" y="1452471"/>
                </a:cubicBezTo>
                <a:cubicBezTo>
                  <a:pt x="477795" y="1151790"/>
                  <a:pt x="258891" y="302091"/>
                  <a:pt x="716692" y="80871"/>
                </a:cubicBezTo>
                <a:cubicBezTo>
                  <a:pt x="1174493" y="-140349"/>
                  <a:pt x="2711836" y="166982"/>
                  <a:pt x="3105150" y="125149"/>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6" name="Straight Connector 5">
            <a:extLst>
              <a:ext uri="{FF2B5EF4-FFF2-40B4-BE49-F238E27FC236}">
                <a16:creationId xmlns:a16="http://schemas.microsoft.com/office/drawing/2014/main" id="{0039280B-E5D7-4F40-B40D-10C595E0591D}"/>
              </a:ext>
            </a:extLst>
          </p:cNvPr>
          <p:cNvCxnSpPr>
            <a:cxnSpLocks/>
          </p:cNvCxnSpPr>
          <p:nvPr/>
        </p:nvCxnSpPr>
        <p:spPr>
          <a:xfrm>
            <a:off x="6095999" y="4234248"/>
            <a:ext cx="4514309" cy="948915"/>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1C19279-2CB9-4244-8288-500AF77ADAF3}"/>
              </a:ext>
            </a:extLst>
          </p:cNvPr>
          <p:cNvSpPr/>
          <p:nvPr/>
        </p:nvSpPr>
        <p:spPr>
          <a:xfrm>
            <a:off x="238649" y="3949209"/>
            <a:ext cx="4957120" cy="1973392"/>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tx1"/>
                </a:solidFill>
                <a:latin typeface="Agrandir Narrow" panose="00000506000000000000" pitchFamily="50" charset="0"/>
              </a:rPr>
              <a:t>Will Finance 26 need Change &amp; Reserve budgets?</a:t>
            </a:r>
          </a:p>
        </p:txBody>
      </p:sp>
      <p:sp>
        <p:nvSpPr>
          <p:cNvPr id="23" name="Footer Placeholder 4">
            <a:extLst>
              <a:ext uri="{FF2B5EF4-FFF2-40B4-BE49-F238E27FC236}">
                <a16:creationId xmlns:a16="http://schemas.microsoft.com/office/drawing/2014/main" id="{669E4E7B-4024-4CCB-8DF0-72551FBF5650}"/>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2647290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61AD88-6578-4AF7-A529-FB6CDBAC684B}"/>
              </a:ext>
            </a:extLst>
          </p:cNvPr>
          <p:cNvSpPr>
            <a:spLocks noGrp="1"/>
          </p:cNvSpPr>
          <p:nvPr>
            <p:ph type="sldNum" sz="quarter" idx="4294967295"/>
          </p:nvPr>
        </p:nvSpPr>
        <p:spPr>
          <a:xfrm>
            <a:off x="11785600" y="6356350"/>
            <a:ext cx="406400" cy="198438"/>
          </a:xfrm>
        </p:spPr>
        <p:txBody>
          <a:bodyPr/>
          <a:lstStyle/>
          <a:p>
            <a:fld id="{6973FCEF-5573-7E43-8272-70C9D66591DA}" type="slidenum">
              <a:rPr lang="en-US" smtClean="0"/>
              <a:t>128</a:t>
            </a:fld>
            <a:endParaRPr lang="en-US" dirty="0"/>
          </a:p>
        </p:txBody>
      </p:sp>
      <p:pic>
        <p:nvPicPr>
          <p:cNvPr id="5" name="Picture 4">
            <a:extLst>
              <a:ext uri="{FF2B5EF4-FFF2-40B4-BE49-F238E27FC236}">
                <a16:creationId xmlns:a16="http://schemas.microsoft.com/office/drawing/2014/main" id="{CA7B20CD-885A-42DA-B003-FE30617B9533}"/>
              </a:ext>
            </a:extLst>
          </p:cNvPr>
          <p:cNvPicPr>
            <a:picLocks noChangeAspect="1"/>
          </p:cNvPicPr>
          <p:nvPr/>
        </p:nvPicPr>
        <p:blipFill rotWithShape="1">
          <a:blip r:embed="rId2"/>
          <a:srcRect l="14628" t="8837" r="19117" b="12121"/>
          <a:stretch/>
        </p:blipFill>
        <p:spPr>
          <a:xfrm>
            <a:off x="7572499" y="-10566"/>
            <a:ext cx="4619501" cy="6868566"/>
          </a:xfrm>
          <a:prstGeom prst="rect">
            <a:avLst/>
          </a:prstGeom>
        </p:spPr>
      </p:pic>
      <p:sp>
        <p:nvSpPr>
          <p:cNvPr id="7" name="TextBox 6">
            <a:extLst>
              <a:ext uri="{FF2B5EF4-FFF2-40B4-BE49-F238E27FC236}">
                <a16:creationId xmlns:a16="http://schemas.microsoft.com/office/drawing/2014/main" id="{71DDC56F-E661-44BD-A149-601AD1E05973}"/>
              </a:ext>
            </a:extLst>
          </p:cNvPr>
          <p:cNvSpPr txBox="1"/>
          <p:nvPr/>
        </p:nvSpPr>
        <p:spPr>
          <a:xfrm>
            <a:off x="764053" y="2291339"/>
            <a:ext cx="6097978" cy="2554545"/>
          </a:xfrm>
          <a:prstGeom prst="rect">
            <a:avLst/>
          </a:prstGeom>
          <a:noFill/>
        </p:spPr>
        <p:txBody>
          <a:bodyPr wrap="square">
            <a:spAutoFit/>
          </a:bodyPr>
          <a:lstStyle/>
          <a:p>
            <a:pPr algn="l"/>
            <a:r>
              <a:rPr lang="en-US" sz="4000" dirty="0">
                <a:latin typeface="Agrandir Narrow" panose="00000506000000000000" pitchFamily="50" charset="0"/>
              </a:rPr>
              <a:t>Congratulations!</a:t>
            </a:r>
          </a:p>
          <a:p>
            <a:pPr algn="l"/>
            <a:r>
              <a:rPr lang="en-US" sz="4000" dirty="0">
                <a:latin typeface="Agrandir Narrow" panose="00000506000000000000" pitchFamily="50" charset="0"/>
              </a:rPr>
              <a:t>You’ve got a Project Plan.</a:t>
            </a:r>
          </a:p>
          <a:p>
            <a:pPr algn="l"/>
            <a:endParaRPr lang="en-US" sz="4000" dirty="0">
              <a:latin typeface="Agrandir Narrow" panose="00000506000000000000" pitchFamily="50" charset="0"/>
            </a:endParaRPr>
          </a:p>
          <a:p>
            <a:pPr algn="l"/>
            <a:r>
              <a:rPr lang="en-US" sz="4000" b="1" i="1" dirty="0">
                <a:latin typeface="Agrandir Narrow" panose="00000506000000000000" pitchFamily="50" charset="0"/>
              </a:rPr>
              <a:t>Now get back to work.</a:t>
            </a:r>
          </a:p>
        </p:txBody>
      </p:sp>
      <p:sp>
        <p:nvSpPr>
          <p:cNvPr id="8" name="Footer Placeholder 4">
            <a:extLst>
              <a:ext uri="{FF2B5EF4-FFF2-40B4-BE49-F238E27FC236}">
                <a16:creationId xmlns:a16="http://schemas.microsoft.com/office/drawing/2014/main" id="{0FA56F92-1215-4B3B-8A53-87C484DC4312}"/>
              </a:ext>
            </a:extLst>
          </p:cNvPr>
          <p:cNvSpPr txBox="1">
            <a:spLocks/>
          </p:cNvSpPr>
          <p:nvPr/>
        </p:nvSpPr>
        <p:spPr>
          <a:xfrm>
            <a:off x="3203109" y="6356350"/>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7157846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lstStyle/>
          <a:p>
            <a:r>
              <a:rPr lang="en-US" dirty="0">
                <a:solidFill>
                  <a:srgbClr val="0070C0"/>
                </a:solidFill>
              </a:rPr>
              <a:t>SCOPE MANAGEMENT THROUGH THE LIFECYCLE:</a:t>
            </a:r>
            <a:br>
              <a:rPr lang="en-US" dirty="0">
                <a:solidFill>
                  <a:srgbClr val="0070C0"/>
                </a:solidFill>
              </a:rPr>
            </a:br>
            <a:br>
              <a:rPr lang="en-US" dirty="0">
                <a:solidFill>
                  <a:srgbClr val="0070C0"/>
                </a:solidFill>
              </a:rPr>
            </a:br>
            <a:r>
              <a:rPr lang="en-US" dirty="0">
                <a:solidFill>
                  <a:srgbClr val="0070C0"/>
                </a:solidFill>
              </a:rPr>
              <a:t>PROJECT EXECUTION</a:t>
            </a:r>
            <a:endParaRPr lang="en-US" dirty="0"/>
          </a:p>
        </p:txBody>
      </p:sp>
      <p:sp>
        <p:nvSpPr>
          <p:cNvPr id="3" name="Footer Placeholder 4">
            <a:extLst>
              <a:ext uri="{FF2B5EF4-FFF2-40B4-BE49-F238E27FC236}">
                <a16:creationId xmlns:a16="http://schemas.microsoft.com/office/drawing/2014/main" id="{9DB0B979-6837-4FBA-9DE7-D3EE7EEDFFA1}"/>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86924396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283359"/>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a:r>
              <a:rPr lang="en-US" sz="2400" dirty="0">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p:txBody>
          <a:bodyPr>
            <a:normAutofit/>
          </a:bodyPr>
          <a:lstStyle/>
          <a:p>
            <a:r>
              <a:rPr lang="en-US" dirty="0">
                <a:solidFill>
                  <a:srgbClr val="0070C0"/>
                </a:solidFill>
              </a:rPr>
              <a:t>The Larger Life Cycle</a:t>
            </a: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 y="1329314"/>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283361"/>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400" dirty="0">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283358"/>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will Happen After the Project</a:t>
            </a:r>
          </a:p>
        </p:txBody>
      </p:sp>
      <p:pic>
        <p:nvPicPr>
          <p:cNvPr id="9" name="Picture 8">
            <a:extLst>
              <a:ext uri="{FF2B5EF4-FFF2-40B4-BE49-F238E27FC236}">
                <a16:creationId xmlns:a16="http://schemas.microsoft.com/office/drawing/2014/main" id="{FDAE9523-27DF-47B2-BC4A-3CC7BD6A0344}"/>
              </a:ext>
            </a:extLst>
          </p:cNvPr>
          <p:cNvPicPr>
            <a:picLocks noChangeAspect="1"/>
          </p:cNvPicPr>
          <p:nvPr/>
        </p:nvPicPr>
        <p:blipFill>
          <a:blip r:embed="rId2"/>
          <a:stretch>
            <a:fillRect/>
          </a:stretch>
        </p:blipFill>
        <p:spPr>
          <a:xfrm>
            <a:off x="4257158" y="3055094"/>
            <a:ext cx="5132172" cy="1798639"/>
          </a:xfrm>
          <a:prstGeom prst="rect">
            <a:avLst/>
          </a:prstGeom>
        </p:spPr>
      </p:pic>
      <p:sp>
        <p:nvSpPr>
          <p:cNvPr id="10" name="Right Arrow 2">
            <a:extLst>
              <a:ext uri="{FF2B5EF4-FFF2-40B4-BE49-F238E27FC236}">
                <a16:creationId xmlns:a16="http://schemas.microsoft.com/office/drawing/2014/main" id="{FDC7ABA4-4337-4FC0-8CAD-98E563FA5283}"/>
              </a:ext>
            </a:extLst>
          </p:cNvPr>
          <p:cNvSpPr/>
          <p:nvPr/>
        </p:nvSpPr>
        <p:spPr bwMode="auto">
          <a:xfrm>
            <a:off x="762000" y="188396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11" name="Right Arrow 2">
            <a:extLst>
              <a:ext uri="{FF2B5EF4-FFF2-40B4-BE49-F238E27FC236}">
                <a16:creationId xmlns:a16="http://schemas.microsoft.com/office/drawing/2014/main" id="{FE161DA4-77CB-4A31-ADCA-719CBD8267F1}"/>
              </a:ext>
            </a:extLst>
          </p:cNvPr>
          <p:cNvSpPr/>
          <p:nvPr/>
        </p:nvSpPr>
        <p:spPr bwMode="auto">
          <a:xfrm>
            <a:off x="762000" y="4653257"/>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Ongoing Operations</a:t>
            </a:r>
            <a:endParaRPr lang="en-GB" sz="3200" b="1" dirty="0">
              <a:latin typeface="Agrandir Narrow" panose="00000506000000000000" pitchFamily="50" charset="0"/>
            </a:endParaRPr>
          </a:p>
        </p:txBody>
      </p:sp>
      <p:sp>
        <p:nvSpPr>
          <p:cNvPr id="12" name="Footer Placeholder 4">
            <a:extLst>
              <a:ext uri="{FF2B5EF4-FFF2-40B4-BE49-F238E27FC236}">
                <a16:creationId xmlns:a16="http://schemas.microsoft.com/office/drawing/2014/main" id="{B458F43A-B238-4E4C-832B-7875119D395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5955889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lang="en-US" sz="4000" dirty="0"/>
              <a:t>Initiating Work</a:t>
            </a:r>
          </a:p>
          <a:p>
            <a:pPr marL="342900" indent="-342900">
              <a:buFont typeface="Arial" panose="020B0604020202020204" pitchFamily="34" charset="0"/>
              <a:buChar char="•"/>
            </a:pPr>
            <a:r>
              <a:rPr lang="en-US" sz="4000" dirty="0"/>
              <a:t>Updating Baselines</a:t>
            </a:r>
          </a:p>
          <a:p>
            <a:pPr marL="342900" indent="-342900">
              <a:buFont typeface="Arial" panose="020B0604020202020204" pitchFamily="34" charset="0"/>
              <a:buChar char="•"/>
            </a:pPr>
            <a:r>
              <a:rPr lang="en-US" sz="4000" dirty="0"/>
              <a:t>Managing Backlog and/or Scope Change</a:t>
            </a:r>
          </a:p>
          <a:p>
            <a:pPr marL="342900" indent="-342900">
              <a:buFont typeface="Arial" panose="020B0604020202020204" pitchFamily="34" charset="0"/>
              <a:buChar char="•"/>
            </a:pPr>
            <a:r>
              <a:rPr lang="en-US" sz="4000" dirty="0"/>
              <a:t>Managing Acceptance</a:t>
            </a:r>
            <a:endParaRPr lang="en-GB" sz="4000" dirty="0"/>
          </a:p>
        </p:txBody>
      </p:sp>
      <p:sp>
        <p:nvSpPr>
          <p:cNvPr id="3" name="Title 2"/>
          <p:cNvSpPr>
            <a:spLocks noGrp="1"/>
          </p:cNvSpPr>
          <p:nvPr>
            <p:ph type="title"/>
          </p:nvPr>
        </p:nvSpPr>
        <p:spPr/>
        <p:txBody>
          <a:bodyPr/>
          <a:lstStyle/>
          <a:p>
            <a:r>
              <a:rPr lang="en-US" sz="3600" b="1" dirty="0">
                <a:solidFill>
                  <a:srgbClr val="0070C0"/>
                </a:solidFill>
              </a:rPr>
              <a:t>Project Execution</a:t>
            </a:r>
            <a:endParaRPr lang="en-GB" sz="3600" b="1" dirty="0">
              <a:solidFill>
                <a:srgbClr val="0070C0"/>
              </a:solidFill>
            </a:endParaRPr>
          </a:p>
        </p:txBody>
      </p:sp>
      <p:sp>
        <p:nvSpPr>
          <p:cNvPr id="4" name="Footer Placeholder 4">
            <a:extLst>
              <a:ext uri="{FF2B5EF4-FFF2-40B4-BE49-F238E27FC236}">
                <a16:creationId xmlns:a16="http://schemas.microsoft.com/office/drawing/2014/main" id="{9174458C-6474-41FD-9471-EBB255F2752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
        <p:nvSpPr>
          <p:cNvPr id="5" name="Footer Placeholder 4">
            <a:extLst>
              <a:ext uri="{FF2B5EF4-FFF2-40B4-BE49-F238E27FC236}">
                <a16:creationId xmlns:a16="http://schemas.microsoft.com/office/drawing/2014/main" id="{D6B1B2EF-DEB3-4053-B390-0E70979E5646}"/>
              </a:ext>
            </a:extLst>
          </p:cNvPr>
          <p:cNvSpPr txBox="1">
            <a:spLocks/>
          </p:cNvSpPr>
          <p:nvPr/>
        </p:nvSpPr>
        <p:spPr>
          <a:xfrm>
            <a:off x="4715933" y="66035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2226624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F79F-143D-46B5-BFB8-38573CDD7464}"/>
              </a:ext>
            </a:extLst>
          </p:cNvPr>
          <p:cNvSpPr>
            <a:spLocks noGrp="1"/>
          </p:cNvSpPr>
          <p:nvPr>
            <p:ph type="title"/>
          </p:nvPr>
        </p:nvSpPr>
        <p:spPr/>
        <p:txBody>
          <a:bodyPr>
            <a:normAutofit/>
          </a:bodyPr>
          <a:lstStyle/>
          <a:p>
            <a:r>
              <a:rPr lang="en-US" dirty="0">
                <a:solidFill>
                  <a:srgbClr val="0070C0"/>
                </a:solidFill>
              </a:rPr>
              <a:t>Project Execution</a:t>
            </a:r>
          </a:p>
        </p:txBody>
      </p:sp>
      <p:pic>
        <p:nvPicPr>
          <p:cNvPr id="5" name="Picture 4">
            <a:extLst>
              <a:ext uri="{FF2B5EF4-FFF2-40B4-BE49-F238E27FC236}">
                <a16:creationId xmlns:a16="http://schemas.microsoft.com/office/drawing/2014/main" id="{2A9F1066-02FB-4DA3-A154-066A7A46C454}"/>
              </a:ext>
            </a:extLst>
          </p:cNvPr>
          <p:cNvPicPr>
            <a:picLocks noChangeAspect="1"/>
          </p:cNvPicPr>
          <p:nvPr/>
        </p:nvPicPr>
        <p:blipFill>
          <a:blip r:embed="rId2"/>
          <a:stretch>
            <a:fillRect/>
          </a:stretch>
        </p:blipFill>
        <p:spPr>
          <a:xfrm flipH="1">
            <a:off x="3834207" y="1003612"/>
            <a:ext cx="8115300" cy="5422900"/>
          </a:xfrm>
          <a:prstGeom prst="rect">
            <a:avLst/>
          </a:prstGeom>
          <a:effectLst>
            <a:softEdge rad="317500"/>
          </a:effectLst>
        </p:spPr>
      </p:pic>
      <p:sp>
        <p:nvSpPr>
          <p:cNvPr id="6" name="Flowchart: Stored Data 5">
            <a:extLst>
              <a:ext uri="{FF2B5EF4-FFF2-40B4-BE49-F238E27FC236}">
                <a16:creationId xmlns:a16="http://schemas.microsoft.com/office/drawing/2014/main" id="{7FB3B09A-86C2-45CB-8BE8-5648A4D5C113}"/>
              </a:ext>
            </a:extLst>
          </p:cNvPr>
          <p:cNvSpPr/>
          <p:nvPr/>
        </p:nvSpPr>
        <p:spPr>
          <a:xfrm>
            <a:off x="5371531" y="1373111"/>
            <a:ext cx="6238287" cy="375645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221"/>
              <a:gd name="connsiteY0" fmla="*/ 0 h 10000"/>
              <a:gd name="connsiteX1" fmla="*/ 10000 w 10221"/>
              <a:gd name="connsiteY1" fmla="*/ 0 h 10000"/>
              <a:gd name="connsiteX2" fmla="*/ 10221 w 10221"/>
              <a:gd name="connsiteY2" fmla="*/ 5219 h 10000"/>
              <a:gd name="connsiteX3" fmla="*/ 10000 w 10221"/>
              <a:gd name="connsiteY3" fmla="*/ 10000 h 10000"/>
              <a:gd name="connsiteX4" fmla="*/ 1667 w 10221"/>
              <a:gd name="connsiteY4" fmla="*/ 10000 h 10000"/>
              <a:gd name="connsiteX5" fmla="*/ 0 w 10221"/>
              <a:gd name="connsiteY5" fmla="*/ 5000 h 10000"/>
              <a:gd name="connsiteX6" fmla="*/ 1667 w 10221"/>
              <a:gd name="connsiteY6" fmla="*/ 0 h 10000"/>
              <a:gd name="connsiteX0" fmla="*/ 1667 w 10221"/>
              <a:gd name="connsiteY0" fmla="*/ 0 h 10000"/>
              <a:gd name="connsiteX1" fmla="*/ 10000 w 10221"/>
              <a:gd name="connsiteY1" fmla="*/ 0 h 10000"/>
              <a:gd name="connsiteX2" fmla="*/ 10221 w 10221"/>
              <a:gd name="connsiteY2" fmla="*/ 5219 h 10000"/>
              <a:gd name="connsiteX3" fmla="*/ 10000 w 10221"/>
              <a:gd name="connsiteY3" fmla="*/ 10000 h 10000"/>
              <a:gd name="connsiteX4" fmla="*/ 1667 w 10221"/>
              <a:gd name="connsiteY4" fmla="*/ 10000 h 10000"/>
              <a:gd name="connsiteX5" fmla="*/ 0 w 10221"/>
              <a:gd name="connsiteY5" fmla="*/ 5000 h 10000"/>
              <a:gd name="connsiteX6" fmla="*/ 1667 w 10221"/>
              <a:gd name="connsiteY6" fmla="*/ 0 h 10000"/>
              <a:gd name="connsiteX0" fmla="*/ 1667 w 10221"/>
              <a:gd name="connsiteY0" fmla="*/ 0 h 10000"/>
              <a:gd name="connsiteX1" fmla="*/ 10000 w 10221"/>
              <a:gd name="connsiteY1" fmla="*/ 0 h 10000"/>
              <a:gd name="connsiteX2" fmla="*/ 10221 w 10221"/>
              <a:gd name="connsiteY2" fmla="*/ 5219 h 10000"/>
              <a:gd name="connsiteX3" fmla="*/ 10000 w 10221"/>
              <a:gd name="connsiteY3" fmla="*/ 10000 h 10000"/>
              <a:gd name="connsiteX4" fmla="*/ 1667 w 10221"/>
              <a:gd name="connsiteY4" fmla="*/ 10000 h 10000"/>
              <a:gd name="connsiteX5" fmla="*/ 0 w 10221"/>
              <a:gd name="connsiteY5" fmla="*/ 5000 h 10000"/>
              <a:gd name="connsiteX6" fmla="*/ 1667 w 10221"/>
              <a:gd name="connsiteY6" fmla="*/ 0 h 10000"/>
              <a:gd name="connsiteX0" fmla="*/ 1667 w 10221"/>
              <a:gd name="connsiteY0" fmla="*/ 0 h 10000"/>
              <a:gd name="connsiteX1" fmla="*/ 10000 w 10221"/>
              <a:gd name="connsiteY1" fmla="*/ 0 h 10000"/>
              <a:gd name="connsiteX2" fmla="*/ 10221 w 10221"/>
              <a:gd name="connsiteY2" fmla="*/ 5219 h 10000"/>
              <a:gd name="connsiteX3" fmla="*/ 10000 w 10221"/>
              <a:gd name="connsiteY3" fmla="*/ 10000 h 10000"/>
              <a:gd name="connsiteX4" fmla="*/ 1667 w 10221"/>
              <a:gd name="connsiteY4" fmla="*/ 10000 h 10000"/>
              <a:gd name="connsiteX5" fmla="*/ 0 w 10221"/>
              <a:gd name="connsiteY5" fmla="*/ 5000 h 10000"/>
              <a:gd name="connsiteX6" fmla="*/ 1667 w 10221"/>
              <a:gd name="connsiteY6" fmla="*/ 0 h 10000"/>
              <a:gd name="connsiteX0" fmla="*/ 1667 w 10221"/>
              <a:gd name="connsiteY0" fmla="*/ 0 h 10000"/>
              <a:gd name="connsiteX1" fmla="*/ 10000 w 10221"/>
              <a:gd name="connsiteY1" fmla="*/ 0 h 10000"/>
              <a:gd name="connsiteX2" fmla="*/ 10221 w 10221"/>
              <a:gd name="connsiteY2" fmla="*/ 5219 h 10000"/>
              <a:gd name="connsiteX3" fmla="*/ 10000 w 10221"/>
              <a:gd name="connsiteY3" fmla="*/ 10000 h 10000"/>
              <a:gd name="connsiteX4" fmla="*/ 1667 w 10221"/>
              <a:gd name="connsiteY4" fmla="*/ 10000 h 10000"/>
              <a:gd name="connsiteX5" fmla="*/ 0 w 10221"/>
              <a:gd name="connsiteY5" fmla="*/ 5000 h 10000"/>
              <a:gd name="connsiteX6" fmla="*/ 1667 w 10221"/>
              <a:gd name="connsiteY6" fmla="*/ 0 h 10000"/>
              <a:gd name="connsiteX0" fmla="*/ 1182 w 9736"/>
              <a:gd name="connsiteY0" fmla="*/ 0 h 10000"/>
              <a:gd name="connsiteX1" fmla="*/ 9515 w 9736"/>
              <a:gd name="connsiteY1" fmla="*/ 0 h 10000"/>
              <a:gd name="connsiteX2" fmla="*/ 9736 w 9736"/>
              <a:gd name="connsiteY2" fmla="*/ 5219 h 10000"/>
              <a:gd name="connsiteX3" fmla="*/ 9515 w 9736"/>
              <a:gd name="connsiteY3" fmla="*/ 10000 h 10000"/>
              <a:gd name="connsiteX4" fmla="*/ 1182 w 9736"/>
              <a:gd name="connsiteY4" fmla="*/ 10000 h 10000"/>
              <a:gd name="connsiteX5" fmla="*/ 0 w 9736"/>
              <a:gd name="connsiteY5" fmla="*/ 5088 h 10000"/>
              <a:gd name="connsiteX6" fmla="*/ 1182 w 9736"/>
              <a:gd name="connsiteY6" fmla="*/ 0 h 10000"/>
              <a:gd name="connsiteX0" fmla="*/ 1266 w 10052"/>
              <a:gd name="connsiteY0" fmla="*/ 0 h 10000"/>
              <a:gd name="connsiteX1" fmla="*/ 9825 w 10052"/>
              <a:gd name="connsiteY1" fmla="*/ 0 h 10000"/>
              <a:gd name="connsiteX2" fmla="*/ 10052 w 10052"/>
              <a:gd name="connsiteY2" fmla="*/ 5219 h 10000"/>
              <a:gd name="connsiteX3" fmla="*/ 9825 w 10052"/>
              <a:gd name="connsiteY3" fmla="*/ 10000 h 10000"/>
              <a:gd name="connsiteX4" fmla="*/ 1266 w 10052"/>
              <a:gd name="connsiteY4" fmla="*/ 10000 h 10000"/>
              <a:gd name="connsiteX5" fmla="*/ 0 w 10052"/>
              <a:gd name="connsiteY5" fmla="*/ 5088 h 10000"/>
              <a:gd name="connsiteX6" fmla="*/ 1266 w 10052"/>
              <a:gd name="connsiteY6" fmla="*/ 0 h 10000"/>
              <a:gd name="connsiteX0" fmla="*/ 1266 w 9921"/>
              <a:gd name="connsiteY0" fmla="*/ 0 h 10000"/>
              <a:gd name="connsiteX1" fmla="*/ 9825 w 9921"/>
              <a:gd name="connsiteY1" fmla="*/ 0 h 10000"/>
              <a:gd name="connsiteX2" fmla="*/ 9921 w 9921"/>
              <a:gd name="connsiteY2" fmla="*/ 5219 h 10000"/>
              <a:gd name="connsiteX3" fmla="*/ 9825 w 9921"/>
              <a:gd name="connsiteY3" fmla="*/ 10000 h 10000"/>
              <a:gd name="connsiteX4" fmla="*/ 1266 w 9921"/>
              <a:gd name="connsiteY4" fmla="*/ 10000 h 10000"/>
              <a:gd name="connsiteX5" fmla="*/ 0 w 9921"/>
              <a:gd name="connsiteY5" fmla="*/ 5088 h 10000"/>
              <a:gd name="connsiteX6" fmla="*/ 1266 w 9921"/>
              <a:gd name="connsiteY6" fmla="*/ 0 h 10000"/>
              <a:gd name="connsiteX0" fmla="*/ 1276 w 10000"/>
              <a:gd name="connsiteY0" fmla="*/ 0 h 10000"/>
              <a:gd name="connsiteX1" fmla="*/ 9903 w 10000"/>
              <a:gd name="connsiteY1" fmla="*/ 0 h 10000"/>
              <a:gd name="connsiteX2" fmla="*/ 10000 w 10000"/>
              <a:gd name="connsiteY2" fmla="*/ 5219 h 10000"/>
              <a:gd name="connsiteX3" fmla="*/ 9903 w 10000"/>
              <a:gd name="connsiteY3" fmla="*/ 10000 h 10000"/>
              <a:gd name="connsiteX4" fmla="*/ 1276 w 10000"/>
              <a:gd name="connsiteY4" fmla="*/ 10000 h 10000"/>
              <a:gd name="connsiteX5" fmla="*/ 0 w 10000"/>
              <a:gd name="connsiteY5" fmla="*/ 5088 h 10000"/>
              <a:gd name="connsiteX6" fmla="*/ 1276 w 10000"/>
              <a:gd name="connsiteY6" fmla="*/ 0 h 10000"/>
              <a:gd name="connsiteX0" fmla="*/ 1276 w 10000"/>
              <a:gd name="connsiteY0" fmla="*/ 0 h 10000"/>
              <a:gd name="connsiteX1" fmla="*/ 9903 w 10000"/>
              <a:gd name="connsiteY1" fmla="*/ 0 h 10000"/>
              <a:gd name="connsiteX2" fmla="*/ 10000 w 10000"/>
              <a:gd name="connsiteY2" fmla="*/ 5219 h 10000"/>
              <a:gd name="connsiteX3" fmla="*/ 9903 w 10000"/>
              <a:gd name="connsiteY3" fmla="*/ 10000 h 10000"/>
              <a:gd name="connsiteX4" fmla="*/ 1276 w 10000"/>
              <a:gd name="connsiteY4" fmla="*/ 10000 h 10000"/>
              <a:gd name="connsiteX5" fmla="*/ 0 w 10000"/>
              <a:gd name="connsiteY5" fmla="*/ 5088 h 10000"/>
              <a:gd name="connsiteX6" fmla="*/ 127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276" y="0"/>
                </a:moveTo>
                <a:lnTo>
                  <a:pt x="9903" y="0"/>
                </a:lnTo>
                <a:cubicBezTo>
                  <a:pt x="9980" y="1740"/>
                  <a:pt x="9885" y="372"/>
                  <a:pt x="10000" y="5219"/>
                </a:cubicBezTo>
                <a:cubicBezTo>
                  <a:pt x="9950" y="9927"/>
                  <a:pt x="9980" y="8406"/>
                  <a:pt x="9903" y="10000"/>
                </a:cubicBezTo>
                <a:lnTo>
                  <a:pt x="1276" y="10000"/>
                </a:lnTo>
                <a:cubicBezTo>
                  <a:pt x="323" y="10000"/>
                  <a:pt x="0" y="7849"/>
                  <a:pt x="0" y="5088"/>
                </a:cubicBezTo>
                <a:cubicBezTo>
                  <a:pt x="0" y="2327"/>
                  <a:pt x="323" y="0"/>
                  <a:pt x="1276" y="0"/>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grandir Narrow" panose="00000506000000000000" pitchFamily="50" charset="0"/>
            </a:endParaRPr>
          </a:p>
        </p:txBody>
      </p:sp>
      <p:cxnSp>
        <p:nvCxnSpPr>
          <p:cNvPr id="8" name="Straight Arrow Connector 7">
            <a:extLst>
              <a:ext uri="{FF2B5EF4-FFF2-40B4-BE49-F238E27FC236}">
                <a16:creationId xmlns:a16="http://schemas.microsoft.com/office/drawing/2014/main" id="{D0719001-7693-4E5E-A86C-52FDA1F7BDD4}"/>
              </a:ext>
            </a:extLst>
          </p:cNvPr>
          <p:cNvCxnSpPr>
            <a:cxnSpLocks/>
          </p:cNvCxnSpPr>
          <p:nvPr/>
        </p:nvCxnSpPr>
        <p:spPr>
          <a:xfrm>
            <a:off x="3834207" y="2360452"/>
            <a:ext cx="1537324" cy="1"/>
          </a:xfrm>
          <a:prstGeom prst="straightConnector1">
            <a:avLst/>
          </a:prstGeom>
          <a:ln w="571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2409B3F-53FB-4CD5-A2E3-503D1E0B8977}"/>
              </a:ext>
            </a:extLst>
          </p:cNvPr>
          <p:cNvSpPr txBox="1"/>
          <p:nvPr/>
        </p:nvSpPr>
        <p:spPr>
          <a:xfrm>
            <a:off x="311803" y="1548203"/>
            <a:ext cx="3708259" cy="2964594"/>
          </a:xfrm>
          <a:prstGeom prst="rect">
            <a:avLst/>
          </a:prstGeom>
          <a:solidFill>
            <a:schemeClr val="bg1"/>
          </a:solidFill>
          <a:ln w="57150">
            <a:solidFill>
              <a:srgbClr val="FF0000"/>
            </a:solidFill>
          </a:ln>
        </p:spPr>
        <p:txBody>
          <a:bodyPr wrap="square" rtlCol="0">
            <a:spAutoFit/>
          </a:bodyPr>
          <a:lstStyle/>
          <a:p>
            <a:pPr algn="ctr"/>
            <a:r>
              <a:rPr lang="en-US" sz="3733" dirty="0">
                <a:latin typeface="Agrandir Narrow" panose="00000506000000000000" pitchFamily="50" charset="0"/>
              </a:rPr>
              <a:t>Limits of the Project Baseline:</a:t>
            </a:r>
          </a:p>
          <a:p>
            <a:pPr marL="1219170" lvl="1" indent="-609585">
              <a:buFont typeface="Arial" panose="020B0604020202020204" pitchFamily="34" charset="0"/>
              <a:buChar char="•"/>
            </a:pPr>
            <a:r>
              <a:rPr lang="en-US" sz="3733" dirty="0">
                <a:latin typeface="Agrandir Narrow" panose="00000506000000000000" pitchFamily="50" charset="0"/>
              </a:rPr>
              <a:t>Time</a:t>
            </a:r>
          </a:p>
          <a:p>
            <a:pPr marL="1219170" lvl="1" indent="-609585">
              <a:buFont typeface="Arial" panose="020B0604020202020204" pitchFamily="34" charset="0"/>
              <a:buChar char="•"/>
            </a:pPr>
            <a:r>
              <a:rPr lang="en-US" sz="3733" dirty="0">
                <a:latin typeface="Agrandir Narrow" panose="00000506000000000000" pitchFamily="50" charset="0"/>
              </a:rPr>
              <a:t>Cost</a:t>
            </a:r>
          </a:p>
          <a:p>
            <a:pPr marL="1219170" lvl="1" indent="-609585">
              <a:buFont typeface="Arial" panose="020B0604020202020204" pitchFamily="34" charset="0"/>
              <a:buChar char="•"/>
            </a:pPr>
            <a:r>
              <a:rPr lang="en-US" sz="3733" dirty="0">
                <a:latin typeface="Agrandir Narrow" panose="00000506000000000000" pitchFamily="50" charset="0"/>
              </a:rPr>
              <a:t>Scope</a:t>
            </a:r>
          </a:p>
        </p:txBody>
      </p:sp>
      <p:sp>
        <p:nvSpPr>
          <p:cNvPr id="7" name="Footer Placeholder 4">
            <a:extLst>
              <a:ext uri="{FF2B5EF4-FFF2-40B4-BE49-F238E27FC236}">
                <a16:creationId xmlns:a16="http://schemas.microsoft.com/office/drawing/2014/main" id="{481F40FA-ECF5-4278-834B-C8C0CE61D9F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58858826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E7A7E9C-5DFE-4688-9514-26D14B3B06AE}" type="slidenum">
              <a:rPr lang="en-US" smtClean="0"/>
              <a:pPr>
                <a:defRPr/>
              </a:pPr>
              <a:t>132</a:t>
            </a:fld>
            <a:endParaRPr lang="en-US" dirty="0"/>
          </a:p>
        </p:txBody>
      </p:sp>
      <p:sp>
        <p:nvSpPr>
          <p:cNvPr id="81922" name="Rectangle 2"/>
          <p:cNvSpPr>
            <a:spLocks noGrp="1" noChangeArrowheads="1"/>
          </p:cNvSpPr>
          <p:nvPr>
            <p:ph type="title"/>
          </p:nvPr>
        </p:nvSpPr>
        <p:spPr>
          <a:xfrm>
            <a:off x="0" y="-46117"/>
            <a:ext cx="10515600" cy="968375"/>
          </a:xfrm>
        </p:spPr>
        <p:txBody>
          <a:bodyPr anchor="ctr"/>
          <a:lstStyle/>
          <a:p>
            <a:pPr eaLnBrk="1" hangingPunct="1">
              <a:defRPr/>
            </a:pPr>
            <a:r>
              <a:rPr lang="en-GB" sz="3600" b="1" dirty="0">
                <a:solidFill>
                  <a:srgbClr val="0070C0"/>
                </a:solidFill>
              </a:rPr>
              <a:t>Two Aspects of Project Execution</a:t>
            </a:r>
            <a:endParaRPr lang="en-US" sz="3600" b="1" dirty="0">
              <a:solidFill>
                <a:srgbClr val="0070C0"/>
              </a:solidFill>
            </a:endParaRPr>
          </a:p>
        </p:txBody>
      </p:sp>
      <p:sp>
        <p:nvSpPr>
          <p:cNvPr id="5" name="Cube 4"/>
          <p:cNvSpPr/>
          <p:nvPr/>
        </p:nvSpPr>
        <p:spPr>
          <a:xfrm>
            <a:off x="3648636" y="2286000"/>
            <a:ext cx="4921624" cy="2702859"/>
          </a:xfrm>
          <a:prstGeom prst="cube">
            <a:avLst/>
          </a:prstGeom>
          <a:solidFill>
            <a:srgbClr val="99FF99"/>
          </a:solidFill>
          <a:ln w="1905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a:latin typeface="Agrandir Narrow" panose="00000506000000000000" pitchFamily="50" charset="0"/>
              </a:rPr>
              <a:t>What’s Going On Inside the Project</a:t>
            </a:r>
          </a:p>
        </p:txBody>
      </p:sp>
      <p:sp>
        <p:nvSpPr>
          <p:cNvPr id="6" name="TextBox 5"/>
          <p:cNvSpPr txBox="1"/>
          <p:nvPr/>
        </p:nvSpPr>
        <p:spPr>
          <a:xfrm>
            <a:off x="3931270" y="3048301"/>
            <a:ext cx="651140" cy="369332"/>
          </a:xfrm>
          <a:prstGeom prst="rect">
            <a:avLst/>
          </a:prstGeom>
          <a:noFill/>
        </p:spPr>
        <p:txBody>
          <a:bodyPr wrap="none" rtlCol="0">
            <a:spAutoFit/>
          </a:bodyPr>
          <a:lstStyle/>
          <a:p>
            <a:r>
              <a:rPr lang="en-US" dirty="0">
                <a:solidFill>
                  <a:schemeClr val="accent1">
                    <a:lumMod val="75000"/>
                  </a:schemeClr>
                </a:solidFill>
                <a:latin typeface="Agrandir Narrow" panose="00000506000000000000" pitchFamily="50" charset="0"/>
              </a:rPr>
              <a:t>Time</a:t>
            </a:r>
          </a:p>
        </p:txBody>
      </p:sp>
      <p:sp>
        <p:nvSpPr>
          <p:cNvPr id="18" name="TextBox 17"/>
          <p:cNvSpPr txBox="1"/>
          <p:nvPr/>
        </p:nvSpPr>
        <p:spPr>
          <a:xfrm rot="16200000">
            <a:off x="3510237" y="3796766"/>
            <a:ext cx="659155" cy="369332"/>
          </a:xfrm>
          <a:prstGeom prst="rect">
            <a:avLst/>
          </a:prstGeom>
          <a:noFill/>
        </p:spPr>
        <p:txBody>
          <a:bodyPr wrap="none" rtlCol="0">
            <a:spAutoFit/>
          </a:bodyPr>
          <a:lstStyle/>
          <a:p>
            <a:r>
              <a:rPr lang="en-US" dirty="0">
                <a:solidFill>
                  <a:schemeClr val="accent1">
                    <a:lumMod val="75000"/>
                  </a:schemeClr>
                </a:solidFill>
                <a:latin typeface="Agrandir Narrow" panose="00000506000000000000" pitchFamily="50" charset="0"/>
              </a:rPr>
              <a:t>Cost</a:t>
            </a:r>
          </a:p>
        </p:txBody>
      </p:sp>
      <p:sp>
        <p:nvSpPr>
          <p:cNvPr id="19" name="TextBox 18"/>
          <p:cNvSpPr txBox="1"/>
          <p:nvPr/>
        </p:nvSpPr>
        <p:spPr>
          <a:xfrm rot="18919442">
            <a:off x="3792504" y="2453102"/>
            <a:ext cx="800219" cy="369332"/>
          </a:xfrm>
          <a:prstGeom prst="rect">
            <a:avLst/>
          </a:prstGeom>
          <a:noFill/>
        </p:spPr>
        <p:txBody>
          <a:bodyPr wrap="none" rtlCol="0">
            <a:spAutoFit/>
          </a:bodyPr>
          <a:lstStyle/>
          <a:p>
            <a:r>
              <a:rPr lang="en-US" dirty="0">
                <a:solidFill>
                  <a:schemeClr val="accent1">
                    <a:lumMod val="75000"/>
                  </a:schemeClr>
                </a:solidFill>
                <a:latin typeface="Agrandir Narrow" panose="00000506000000000000" pitchFamily="50" charset="0"/>
              </a:rPr>
              <a:t>Scope</a:t>
            </a:r>
          </a:p>
        </p:txBody>
      </p:sp>
      <p:sp>
        <p:nvSpPr>
          <p:cNvPr id="20" name="TextBox 19"/>
          <p:cNvSpPr txBox="1"/>
          <p:nvPr/>
        </p:nvSpPr>
        <p:spPr>
          <a:xfrm rot="20928115">
            <a:off x="3709548" y="4468135"/>
            <a:ext cx="1819459" cy="369332"/>
          </a:xfrm>
          <a:prstGeom prst="rect">
            <a:avLst/>
          </a:prstGeom>
          <a:noFill/>
        </p:spPr>
        <p:txBody>
          <a:bodyPr wrap="square" rtlCol="0">
            <a:spAutoFit/>
          </a:bodyPr>
          <a:lstStyle/>
          <a:p>
            <a:r>
              <a:rPr lang="en-US" dirty="0">
                <a:solidFill>
                  <a:schemeClr val="accent1">
                    <a:lumMod val="75000"/>
                  </a:schemeClr>
                </a:solidFill>
                <a:latin typeface="Agrandir Narrow" panose="00000506000000000000" pitchFamily="50" charset="0"/>
              </a:rPr>
              <a:t>Stakeholders</a:t>
            </a:r>
          </a:p>
        </p:txBody>
      </p:sp>
      <p:sp>
        <p:nvSpPr>
          <p:cNvPr id="21" name="TextBox 20"/>
          <p:cNvSpPr txBox="1"/>
          <p:nvPr/>
        </p:nvSpPr>
        <p:spPr>
          <a:xfrm rot="799486">
            <a:off x="6387271" y="4517542"/>
            <a:ext cx="1274511" cy="369332"/>
          </a:xfrm>
          <a:prstGeom prst="rect">
            <a:avLst/>
          </a:prstGeom>
          <a:noFill/>
        </p:spPr>
        <p:txBody>
          <a:bodyPr wrap="square" rtlCol="0">
            <a:spAutoFit/>
          </a:bodyPr>
          <a:lstStyle/>
          <a:p>
            <a:r>
              <a:rPr lang="en-US" dirty="0">
                <a:solidFill>
                  <a:schemeClr val="accent1">
                    <a:lumMod val="75000"/>
                  </a:schemeClr>
                </a:solidFill>
                <a:latin typeface="Agrandir Narrow" panose="00000506000000000000" pitchFamily="50" charset="0"/>
              </a:rPr>
              <a:t>Contracts</a:t>
            </a:r>
          </a:p>
        </p:txBody>
      </p:sp>
      <p:sp>
        <p:nvSpPr>
          <p:cNvPr id="22" name="TextBox 21"/>
          <p:cNvSpPr txBox="1"/>
          <p:nvPr/>
        </p:nvSpPr>
        <p:spPr>
          <a:xfrm rot="743585">
            <a:off x="6763481" y="3153924"/>
            <a:ext cx="1024383" cy="369332"/>
          </a:xfrm>
          <a:prstGeom prst="rect">
            <a:avLst/>
          </a:prstGeom>
          <a:noFill/>
        </p:spPr>
        <p:txBody>
          <a:bodyPr wrap="square" rtlCol="0">
            <a:spAutoFit/>
          </a:bodyPr>
          <a:lstStyle/>
          <a:p>
            <a:r>
              <a:rPr lang="en-US" dirty="0">
                <a:solidFill>
                  <a:schemeClr val="accent1">
                    <a:lumMod val="75000"/>
                  </a:schemeClr>
                </a:solidFill>
                <a:latin typeface="Agrandir Narrow" panose="00000506000000000000" pitchFamily="50" charset="0"/>
              </a:rPr>
              <a:t>Risks</a:t>
            </a:r>
          </a:p>
        </p:txBody>
      </p:sp>
      <p:sp>
        <p:nvSpPr>
          <p:cNvPr id="23" name="TextBox 22"/>
          <p:cNvSpPr txBox="1"/>
          <p:nvPr/>
        </p:nvSpPr>
        <p:spPr>
          <a:xfrm rot="17280169">
            <a:off x="7362621" y="3368050"/>
            <a:ext cx="1819459" cy="369332"/>
          </a:xfrm>
          <a:prstGeom prst="rect">
            <a:avLst/>
          </a:prstGeom>
          <a:noFill/>
        </p:spPr>
        <p:txBody>
          <a:bodyPr wrap="square" rtlCol="0">
            <a:spAutoFit/>
          </a:bodyPr>
          <a:lstStyle/>
          <a:p>
            <a:r>
              <a:rPr lang="en-US" dirty="0">
                <a:solidFill>
                  <a:schemeClr val="accent1">
                    <a:lumMod val="75000"/>
                  </a:schemeClr>
                </a:solidFill>
                <a:latin typeface="Agrandir Narrow" panose="00000506000000000000" pitchFamily="50" charset="0"/>
              </a:rPr>
              <a:t>Requirements</a:t>
            </a:r>
          </a:p>
        </p:txBody>
      </p:sp>
      <p:sp>
        <p:nvSpPr>
          <p:cNvPr id="24" name="TextBox 23"/>
          <p:cNvSpPr txBox="1"/>
          <p:nvPr/>
        </p:nvSpPr>
        <p:spPr>
          <a:xfrm rot="19967259">
            <a:off x="7294002" y="2465190"/>
            <a:ext cx="1024383" cy="369332"/>
          </a:xfrm>
          <a:prstGeom prst="rect">
            <a:avLst/>
          </a:prstGeom>
          <a:noFill/>
        </p:spPr>
        <p:txBody>
          <a:bodyPr wrap="square" rtlCol="0">
            <a:spAutoFit/>
          </a:bodyPr>
          <a:lstStyle/>
          <a:p>
            <a:r>
              <a:rPr lang="en-US" dirty="0">
                <a:solidFill>
                  <a:schemeClr val="accent1">
                    <a:lumMod val="75000"/>
                  </a:schemeClr>
                </a:solidFill>
                <a:latin typeface="Agrandir Narrow" panose="00000506000000000000" pitchFamily="50" charset="0"/>
              </a:rPr>
              <a:t>Issues</a:t>
            </a:r>
          </a:p>
        </p:txBody>
      </p:sp>
      <p:sp>
        <p:nvSpPr>
          <p:cNvPr id="25" name="TextBox 24"/>
          <p:cNvSpPr txBox="1"/>
          <p:nvPr/>
        </p:nvSpPr>
        <p:spPr>
          <a:xfrm rot="190059">
            <a:off x="5213345" y="2326691"/>
            <a:ext cx="1614651" cy="646331"/>
          </a:xfrm>
          <a:prstGeom prst="rect">
            <a:avLst/>
          </a:prstGeom>
          <a:noFill/>
        </p:spPr>
        <p:txBody>
          <a:bodyPr wrap="square" rtlCol="0">
            <a:spAutoFit/>
          </a:bodyPr>
          <a:lstStyle/>
          <a:p>
            <a:r>
              <a:rPr lang="en-US" dirty="0">
                <a:solidFill>
                  <a:schemeClr val="accent1">
                    <a:lumMod val="75000"/>
                  </a:schemeClr>
                </a:solidFill>
                <a:latin typeface="Agrandir Narrow" panose="00000506000000000000" pitchFamily="50" charset="0"/>
              </a:rPr>
              <a:t>Change Management</a:t>
            </a:r>
          </a:p>
        </p:txBody>
      </p:sp>
      <p:sp>
        <p:nvSpPr>
          <p:cNvPr id="7" name="Circular Arrow 6"/>
          <p:cNvSpPr/>
          <p:nvPr/>
        </p:nvSpPr>
        <p:spPr>
          <a:xfrm>
            <a:off x="1389529" y="509717"/>
            <a:ext cx="9601200" cy="6414248"/>
          </a:xfrm>
          <a:prstGeom prst="circularArrow">
            <a:avLst>
              <a:gd name="adj1" fmla="val 7249"/>
              <a:gd name="adj2" fmla="val 1142319"/>
              <a:gd name="adj3" fmla="val 20504019"/>
              <a:gd name="adj4" fmla="val 45010"/>
              <a:gd name="adj5" fmla="val 10265"/>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grandir Narrow" panose="00000506000000000000" pitchFamily="50" charset="0"/>
            </a:endParaRPr>
          </a:p>
        </p:txBody>
      </p:sp>
      <p:sp>
        <p:nvSpPr>
          <p:cNvPr id="8" name="Rectangle 7"/>
          <p:cNvSpPr/>
          <p:nvPr/>
        </p:nvSpPr>
        <p:spPr>
          <a:xfrm>
            <a:off x="1964723" y="1216293"/>
            <a:ext cx="8453719" cy="5664495"/>
          </a:xfrm>
          <a:prstGeom prst="rect">
            <a:avLst/>
          </a:prstGeom>
          <a:noFill/>
        </p:spPr>
        <p:txBody>
          <a:bodyPr spcFirstLastPara="1" wrap="none" lIns="91440" tIns="45720" rIns="91440" bIns="45720" numCol="1">
            <a:prstTxWarp prst="textArchUp">
              <a:avLst>
                <a:gd name="adj" fmla="val 10856724"/>
              </a:avLst>
            </a:prstTxWarp>
            <a:spAutoFit/>
          </a:bodyPr>
          <a:lstStyle/>
          <a:p>
            <a:pPr algn="ctr"/>
            <a:r>
              <a:rPr lang="en-US" sz="3600" i="1" dirty="0">
                <a:ln w="12700">
                  <a:solidFill>
                    <a:schemeClr val="tx2">
                      <a:satMod val="155000"/>
                    </a:schemeClr>
                  </a:solidFill>
                  <a:prstDash val="solid"/>
                </a:ln>
                <a:latin typeface="Agrandir Narrow" panose="00000506000000000000" pitchFamily="50" charset="0"/>
              </a:rPr>
              <a:t>What’s Going On Outside the Project</a:t>
            </a:r>
          </a:p>
        </p:txBody>
      </p:sp>
      <p:sp>
        <p:nvSpPr>
          <p:cNvPr id="28" name="Rectangle 27"/>
          <p:cNvSpPr/>
          <p:nvPr/>
        </p:nvSpPr>
        <p:spPr>
          <a:xfrm rot="10800000">
            <a:off x="1869141" y="541139"/>
            <a:ext cx="8565777" cy="5664495"/>
          </a:xfrm>
          <a:prstGeom prst="rect">
            <a:avLst/>
          </a:prstGeom>
          <a:noFill/>
        </p:spPr>
        <p:txBody>
          <a:bodyPr spcFirstLastPara="1" wrap="none" lIns="91440" tIns="45720" rIns="91440" bIns="45720" numCol="1">
            <a:prstTxWarp prst="textArchUp">
              <a:avLst>
                <a:gd name="adj" fmla="val 10856724"/>
              </a:avLst>
            </a:prstTxWarp>
            <a:spAutoFit/>
          </a:bodyPr>
          <a:lstStyle/>
          <a:p>
            <a:pPr algn="ctr"/>
            <a:r>
              <a:rPr lang="en-US" sz="3600" i="1" dirty="0">
                <a:ln w="12700">
                  <a:solidFill>
                    <a:schemeClr val="tx2">
                      <a:satMod val="155000"/>
                    </a:schemeClr>
                  </a:solidFill>
                  <a:prstDash val="solid"/>
                </a:ln>
                <a:latin typeface="Agrandir Narrow" panose="00000506000000000000" pitchFamily="50" charset="0"/>
              </a:rPr>
              <a:t>What’s Going On Outside the Project</a:t>
            </a:r>
          </a:p>
        </p:txBody>
      </p:sp>
      <p:sp>
        <p:nvSpPr>
          <p:cNvPr id="17" name="Footer Placeholder 4">
            <a:extLst>
              <a:ext uri="{FF2B5EF4-FFF2-40B4-BE49-F238E27FC236}">
                <a16:creationId xmlns:a16="http://schemas.microsoft.com/office/drawing/2014/main" id="{BB1F1D11-5FB8-4179-9966-F65D383182CE}"/>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11782219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p:txBody>
          <a:bodyPr>
            <a:normAutofit/>
          </a:bodyPr>
          <a:lstStyle/>
          <a:p>
            <a:r>
              <a:rPr lang="en-US" dirty="0">
                <a:solidFill>
                  <a:srgbClr val="0070C0"/>
                </a:solidFill>
              </a:rPr>
              <a:t>System for Value Delivery</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13 October 2021</a:t>
            </a:r>
            <a:endParaRPr lang="en-US" sz="1333" dirty="0"/>
          </a:p>
        </p:txBody>
      </p:sp>
      <p:sp>
        <p:nvSpPr>
          <p:cNvPr id="5" name="Rectangle 4">
            <a:extLst>
              <a:ext uri="{FF2B5EF4-FFF2-40B4-BE49-F238E27FC236}">
                <a16:creationId xmlns:a16="http://schemas.microsoft.com/office/drawing/2014/main" id="{529B2DDB-B0DE-4361-BCD8-1B3863358111}"/>
              </a:ext>
            </a:extLst>
          </p:cNvPr>
          <p:cNvSpPr/>
          <p:nvPr/>
        </p:nvSpPr>
        <p:spPr>
          <a:xfrm>
            <a:off x="1137424" y="925551"/>
            <a:ext cx="10080703" cy="5319132"/>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TextBox 5">
            <a:extLst>
              <a:ext uri="{FF2B5EF4-FFF2-40B4-BE49-F238E27FC236}">
                <a16:creationId xmlns:a16="http://schemas.microsoft.com/office/drawing/2014/main" id="{A1C83C22-62C5-4104-9978-09D86E8CAA40}"/>
              </a:ext>
            </a:extLst>
          </p:cNvPr>
          <p:cNvSpPr txBox="1"/>
          <p:nvPr/>
        </p:nvSpPr>
        <p:spPr>
          <a:xfrm>
            <a:off x="1137424" y="925551"/>
            <a:ext cx="2258952" cy="369332"/>
          </a:xfrm>
          <a:prstGeom prst="rect">
            <a:avLst/>
          </a:prstGeom>
          <a:noFill/>
        </p:spPr>
        <p:txBody>
          <a:bodyPr wrap="none" rtlCol="0">
            <a:spAutoFit/>
          </a:bodyPr>
          <a:lstStyle/>
          <a:p>
            <a:r>
              <a:rPr lang="en-US" dirty="0">
                <a:latin typeface="Agrandir Narrow" panose="00000506000000000000" pitchFamily="50" charset="0"/>
              </a:rPr>
              <a:t>External environment</a:t>
            </a:r>
          </a:p>
        </p:txBody>
      </p:sp>
      <p:sp>
        <p:nvSpPr>
          <p:cNvPr id="8" name="Rectangle 7">
            <a:extLst>
              <a:ext uri="{FF2B5EF4-FFF2-40B4-BE49-F238E27FC236}">
                <a16:creationId xmlns:a16="http://schemas.microsoft.com/office/drawing/2014/main" id="{B5254A58-27E2-4A24-AB60-2A69B437FBC1}"/>
              </a:ext>
            </a:extLst>
          </p:cNvPr>
          <p:cNvSpPr/>
          <p:nvPr/>
        </p:nvSpPr>
        <p:spPr>
          <a:xfrm>
            <a:off x="2040673" y="1539397"/>
            <a:ext cx="8452625" cy="4393052"/>
          </a:xfrm>
          <a:prstGeom prst="rect">
            <a:avLst/>
          </a:prstGeom>
          <a:solidFill>
            <a:schemeClr val="accent6">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TextBox 8">
            <a:extLst>
              <a:ext uri="{FF2B5EF4-FFF2-40B4-BE49-F238E27FC236}">
                <a16:creationId xmlns:a16="http://schemas.microsoft.com/office/drawing/2014/main" id="{8AEB2B66-2997-4146-86B7-A56BE3A67288}"/>
              </a:ext>
            </a:extLst>
          </p:cNvPr>
          <p:cNvSpPr txBox="1"/>
          <p:nvPr/>
        </p:nvSpPr>
        <p:spPr>
          <a:xfrm>
            <a:off x="2040673" y="1539397"/>
            <a:ext cx="2199641" cy="369332"/>
          </a:xfrm>
          <a:prstGeom prst="rect">
            <a:avLst/>
          </a:prstGeom>
          <a:noFill/>
        </p:spPr>
        <p:txBody>
          <a:bodyPr wrap="none" rtlCol="0">
            <a:spAutoFit/>
          </a:bodyPr>
          <a:lstStyle/>
          <a:p>
            <a:r>
              <a:rPr lang="en-US" dirty="0">
                <a:latin typeface="Agrandir Narrow" panose="00000506000000000000" pitchFamily="50" charset="0"/>
              </a:rPr>
              <a:t>Internal environment</a:t>
            </a:r>
          </a:p>
        </p:txBody>
      </p:sp>
      <p:sp>
        <p:nvSpPr>
          <p:cNvPr id="10" name="Rectangle 9">
            <a:extLst>
              <a:ext uri="{FF2B5EF4-FFF2-40B4-BE49-F238E27FC236}">
                <a16:creationId xmlns:a16="http://schemas.microsoft.com/office/drawing/2014/main" id="{2951C062-8D02-4A6E-86B4-E9AA78EFA5F1}"/>
              </a:ext>
            </a:extLst>
          </p:cNvPr>
          <p:cNvSpPr/>
          <p:nvPr/>
        </p:nvSpPr>
        <p:spPr>
          <a:xfrm>
            <a:off x="2040673" y="4795418"/>
            <a:ext cx="8452625" cy="1135577"/>
          </a:xfrm>
          <a:prstGeom prst="rect">
            <a:avLst/>
          </a:prstGeom>
          <a:solidFill>
            <a:schemeClr val="accent6">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1" name="TextBox 10">
            <a:extLst>
              <a:ext uri="{FF2B5EF4-FFF2-40B4-BE49-F238E27FC236}">
                <a16:creationId xmlns:a16="http://schemas.microsoft.com/office/drawing/2014/main" id="{5D9B0F67-C7ED-4E5A-A696-E41AF4FDDD96}"/>
              </a:ext>
            </a:extLst>
          </p:cNvPr>
          <p:cNvSpPr txBox="1"/>
          <p:nvPr/>
        </p:nvSpPr>
        <p:spPr>
          <a:xfrm>
            <a:off x="5294607" y="5056993"/>
            <a:ext cx="1944763" cy="523220"/>
          </a:xfrm>
          <a:prstGeom prst="rect">
            <a:avLst/>
          </a:prstGeom>
          <a:noFill/>
        </p:spPr>
        <p:txBody>
          <a:bodyPr wrap="none" rtlCol="0">
            <a:spAutoFit/>
          </a:bodyPr>
          <a:lstStyle/>
          <a:p>
            <a:pPr algn="ctr"/>
            <a:r>
              <a:rPr lang="en-US" sz="2800" dirty="0">
                <a:latin typeface="Agrandir Narrow" panose="00000506000000000000" pitchFamily="50" charset="0"/>
              </a:rPr>
              <a:t>Operations</a:t>
            </a:r>
          </a:p>
        </p:txBody>
      </p:sp>
      <p:sp>
        <p:nvSpPr>
          <p:cNvPr id="12" name="Rectangle 11">
            <a:extLst>
              <a:ext uri="{FF2B5EF4-FFF2-40B4-BE49-F238E27FC236}">
                <a16:creationId xmlns:a16="http://schemas.microsoft.com/office/drawing/2014/main" id="{5FAC089C-FA80-4D4E-9693-62381B7E1171}"/>
              </a:ext>
            </a:extLst>
          </p:cNvPr>
          <p:cNvSpPr/>
          <p:nvPr/>
        </p:nvSpPr>
        <p:spPr>
          <a:xfrm>
            <a:off x="2542478" y="2115185"/>
            <a:ext cx="7460166" cy="2680233"/>
          </a:xfrm>
          <a:prstGeom prst="rect">
            <a:avLst/>
          </a:prstGeom>
          <a:solidFill>
            <a:schemeClr val="accent6">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3" name="TextBox 12">
            <a:extLst>
              <a:ext uri="{FF2B5EF4-FFF2-40B4-BE49-F238E27FC236}">
                <a16:creationId xmlns:a16="http://schemas.microsoft.com/office/drawing/2014/main" id="{410B3D0D-EE1E-4977-8FB0-C4945872CCE5}"/>
              </a:ext>
            </a:extLst>
          </p:cNvPr>
          <p:cNvSpPr txBox="1"/>
          <p:nvPr/>
        </p:nvSpPr>
        <p:spPr>
          <a:xfrm>
            <a:off x="2542478" y="2140246"/>
            <a:ext cx="2710999" cy="369332"/>
          </a:xfrm>
          <a:prstGeom prst="rect">
            <a:avLst/>
          </a:prstGeom>
          <a:noFill/>
        </p:spPr>
        <p:txBody>
          <a:bodyPr wrap="none" rtlCol="0">
            <a:spAutoFit/>
          </a:bodyPr>
          <a:lstStyle/>
          <a:p>
            <a:r>
              <a:rPr lang="en-US" dirty="0">
                <a:latin typeface="Agrandir Narrow" panose="00000506000000000000" pitchFamily="50" charset="0"/>
              </a:rPr>
              <a:t>System for Value Delivery</a:t>
            </a:r>
          </a:p>
        </p:txBody>
      </p:sp>
      <p:sp>
        <p:nvSpPr>
          <p:cNvPr id="7" name="Rectangle 6">
            <a:extLst>
              <a:ext uri="{FF2B5EF4-FFF2-40B4-BE49-F238E27FC236}">
                <a16:creationId xmlns:a16="http://schemas.microsoft.com/office/drawing/2014/main" id="{67C955C3-E754-4AB3-B317-98001D28D221}"/>
              </a:ext>
            </a:extLst>
          </p:cNvPr>
          <p:cNvSpPr/>
          <p:nvPr/>
        </p:nvSpPr>
        <p:spPr>
          <a:xfrm>
            <a:off x="2780368" y="2810107"/>
            <a:ext cx="1548111"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5" name="Rectangle 14">
            <a:extLst>
              <a:ext uri="{FF2B5EF4-FFF2-40B4-BE49-F238E27FC236}">
                <a16:creationId xmlns:a16="http://schemas.microsoft.com/office/drawing/2014/main" id="{F1F5EC82-4FA9-4097-BDC6-15E0DCB6428F}"/>
              </a:ext>
            </a:extLst>
          </p:cNvPr>
          <p:cNvSpPr/>
          <p:nvPr/>
        </p:nvSpPr>
        <p:spPr>
          <a:xfrm>
            <a:off x="4830284" y="2810107"/>
            <a:ext cx="1406859"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6" name="Rectangle 15">
            <a:extLst>
              <a:ext uri="{FF2B5EF4-FFF2-40B4-BE49-F238E27FC236}">
                <a16:creationId xmlns:a16="http://schemas.microsoft.com/office/drawing/2014/main" id="{3AA1E7E8-1952-4783-BAFE-54743CB1D1D0}"/>
              </a:ext>
            </a:extLst>
          </p:cNvPr>
          <p:cNvSpPr/>
          <p:nvPr/>
        </p:nvSpPr>
        <p:spPr>
          <a:xfrm>
            <a:off x="6738948" y="2810107"/>
            <a:ext cx="1406859"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Program </a:t>
            </a:r>
          </a:p>
        </p:txBody>
      </p:sp>
      <p:grpSp>
        <p:nvGrpSpPr>
          <p:cNvPr id="20" name="Group 19">
            <a:extLst>
              <a:ext uri="{FF2B5EF4-FFF2-40B4-BE49-F238E27FC236}">
                <a16:creationId xmlns:a16="http://schemas.microsoft.com/office/drawing/2014/main" id="{7A7BD288-6A37-448E-97A9-731114545979}"/>
              </a:ext>
            </a:extLst>
          </p:cNvPr>
          <p:cNvGrpSpPr/>
          <p:nvPr/>
        </p:nvGrpSpPr>
        <p:grpSpPr>
          <a:xfrm>
            <a:off x="8569556" y="2810107"/>
            <a:ext cx="1161742" cy="1027172"/>
            <a:chOff x="8569556" y="2810107"/>
            <a:chExt cx="1161742" cy="1027172"/>
          </a:xfrm>
        </p:grpSpPr>
        <p:sp>
          <p:nvSpPr>
            <p:cNvPr id="17" name="Rectangle 16">
              <a:extLst>
                <a:ext uri="{FF2B5EF4-FFF2-40B4-BE49-F238E27FC236}">
                  <a16:creationId xmlns:a16="http://schemas.microsoft.com/office/drawing/2014/main" id="{04F838D2-AB6C-45B9-8913-D2D730F07393}"/>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8" name="Rectangle 17">
              <a:extLst>
                <a:ext uri="{FF2B5EF4-FFF2-40B4-BE49-F238E27FC236}">
                  <a16:creationId xmlns:a16="http://schemas.microsoft.com/office/drawing/2014/main" id="{EB611C38-0D62-4144-9730-CAE98E341952}"/>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9" name="Rectangle 18">
              <a:extLst>
                <a:ext uri="{FF2B5EF4-FFF2-40B4-BE49-F238E27FC236}">
                  <a16:creationId xmlns:a16="http://schemas.microsoft.com/office/drawing/2014/main" id="{873863DF-721E-4D46-BFF0-3E30604572CA}"/>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4" name="TextBox 13">
              <a:extLst>
                <a:ext uri="{FF2B5EF4-FFF2-40B4-BE49-F238E27FC236}">
                  <a16:creationId xmlns:a16="http://schemas.microsoft.com/office/drawing/2014/main" id="{5D3BE63E-46B8-4C0F-BA24-B732DD7EA6E7}"/>
                </a:ext>
              </a:extLst>
            </p:cNvPr>
            <p:cNvSpPr txBox="1"/>
            <p:nvPr/>
          </p:nvSpPr>
          <p:spPr>
            <a:xfrm>
              <a:off x="8687800" y="3498725"/>
              <a:ext cx="925253"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1" name="Rectangle 20">
            <a:extLst>
              <a:ext uri="{FF2B5EF4-FFF2-40B4-BE49-F238E27FC236}">
                <a16:creationId xmlns:a16="http://schemas.microsoft.com/office/drawing/2014/main" id="{B5524676-B865-4015-97F2-1EB907E1EE20}"/>
              </a:ext>
            </a:extLst>
          </p:cNvPr>
          <p:cNvSpPr/>
          <p:nvPr/>
        </p:nvSpPr>
        <p:spPr>
          <a:xfrm>
            <a:off x="2780369" y="3297172"/>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sp>
        <p:nvSpPr>
          <p:cNvPr id="23" name="Rectangle 22">
            <a:extLst>
              <a:ext uri="{FF2B5EF4-FFF2-40B4-BE49-F238E27FC236}">
                <a16:creationId xmlns:a16="http://schemas.microsoft.com/office/drawing/2014/main" id="{E20F3945-F87D-43B2-815A-291A232A90A4}"/>
              </a:ext>
            </a:extLst>
          </p:cNvPr>
          <p:cNvSpPr/>
          <p:nvPr/>
        </p:nvSpPr>
        <p:spPr>
          <a:xfrm>
            <a:off x="3601444" y="3292913"/>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25" name="Group 24">
            <a:extLst>
              <a:ext uri="{FF2B5EF4-FFF2-40B4-BE49-F238E27FC236}">
                <a16:creationId xmlns:a16="http://schemas.microsoft.com/office/drawing/2014/main" id="{C25D2C59-3A81-4A38-9F9F-59FBA62DFCE1}"/>
              </a:ext>
            </a:extLst>
          </p:cNvPr>
          <p:cNvGrpSpPr/>
          <p:nvPr/>
        </p:nvGrpSpPr>
        <p:grpSpPr>
          <a:xfrm>
            <a:off x="7035404" y="3275824"/>
            <a:ext cx="1161742" cy="1027172"/>
            <a:chOff x="8569556" y="2810107"/>
            <a:chExt cx="1161742" cy="1027172"/>
          </a:xfrm>
        </p:grpSpPr>
        <p:sp>
          <p:nvSpPr>
            <p:cNvPr id="26" name="Rectangle 25">
              <a:extLst>
                <a:ext uri="{FF2B5EF4-FFF2-40B4-BE49-F238E27FC236}">
                  <a16:creationId xmlns:a16="http://schemas.microsoft.com/office/drawing/2014/main" id="{E663355C-F948-4782-8037-2099071464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7" name="Rectangle 26">
              <a:extLst>
                <a:ext uri="{FF2B5EF4-FFF2-40B4-BE49-F238E27FC236}">
                  <a16:creationId xmlns:a16="http://schemas.microsoft.com/office/drawing/2014/main" id="{E566BC1A-B7FD-4DCF-8D09-CC16EAAC0634}"/>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8" name="Rectangle 27">
              <a:extLst>
                <a:ext uri="{FF2B5EF4-FFF2-40B4-BE49-F238E27FC236}">
                  <a16:creationId xmlns:a16="http://schemas.microsoft.com/office/drawing/2014/main" id="{817A440F-2D5D-4F58-9914-A6F1100210EE}"/>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9" name="TextBox 28">
              <a:extLst>
                <a:ext uri="{FF2B5EF4-FFF2-40B4-BE49-F238E27FC236}">
                  <a16:creationId xmlns:a16="http://schemas.microsoft.com/office/drawing/2014/main" id="{60CD6B12-44A3-4566-9475-C073ABE89A03}"/>
                </a:ext>
              </a:extLst>
            </p:cNvPr>
            <p:cNvSpPr txBox="1"/>
            <p:nvPr/>
          </p:nvSpPr>
          <p:spPr>
            <a:xfrm>
              <a:off x="8687800" y="3498725"/>
              <a:ext cx="925253"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0" name="Group 29">
            <a:extLst>
              <a:ext uri="{FF2B5EF4-FFF2-40B4-BE49-F238E27FC236}">
                <a16:creationId xmlns:a16="http://schemas.microsoft.com/office/drawing/2014/main" id="{61F34230-B50E-4B70-987E-CCA6BC4105D4}"/>
              </a:ext>
            </a:extLst>
          </p:cNvPr>
          <p:cNvGrpSpPr/>
          <p:nvPr/>
        </p:nvGrpSpPr>
        <p:grpSpPr>
          <a:xfrm>
            <a:off x="4614045" y="3255039"/>
            <a:ext cx="995147" cy="792267"/>
            <a:chOff x="8569556" y="2810107"/>
            <a:chExt cx="1510374" cy="1202456"/>
          </a:xfrm>
        </p:grpSpPr>
        <p:sp>
          <p:nvSpPr>
            <p:cNvPr id="31" name="Rectangle 30">
              <a:extLst>
                <a:ext uri="{FF2B5EF4-FFF2-40B4-BE49-F238E27FC236}">
                  <a16:creationId xmlns:a16="http://schemas.microsoft.com/office/drawing/2014/main" id="{4F358C68-1B62-4770-A08D-1AE2D0595B88}"/>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2" name="Rectangle 31">
              <a:extLst>
                <a:ext uri="{FF2B5EF4-FFF2-40B4-BE49-F238E27FC236}">
                  <a16:creationId xmlns:a16="http://schemas.microsoft.com/office/drawing/2014/main" id="{0712D5E2-50BE-4A19-9DF7-032139EB43FD}"/>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3" name="Rectangle 32">
              <a:extLst>
                <a:ext uri="{FF2B5EF4-FFF2-40B4-BE49-F238E27FC236}">
                  <a16:creationId xmlns:a16="http://schemas.microsoft.com/office/drawing/2014/main" id="{EE2B13CA-1254-480A-A9D6-52CD4D6079D6}"/>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4" name="TextBox 33">
              <a:extLst>
                <a:ext uri="{FF2B5EF4-FFF2-40B4-BE49-F238E27FC236}">
                  <a16:creationId xmlns:a16="http://schemas.microsoft.com/office/drawing/2014/main" id="{91B1C496-FEDF-4B5C-AEDB-B4AD45DCF725}"/>
                </a:ext>
              </a:extLst>
            </p:cNvPr>
            <p:cNvSpPr txBox="1"/>
            <p:nvPr/>
          </p:nvSpPr>
          <p:spPr>
            <a:xfrm>
              <a:off x="8687800" y="3498726"/>
              <a:ext cx="1392130" cy="513837"/>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5" name="Group 34">
            <a:extLst>
              <a:ext uri="{FF2B5EF4-FFF2-40B4-BE49-F238E27FC236}">
                <a16:creationId xmlns:a16="http://schemas.microsoft.com/office/drawing/2014/main" id="{772D2902-1B26-4CFC-87EF-4217456ABBA6}"/>
              </a:ext>
            </a:extLst>
          </p:cNvPr>
          <p:cNvGrpSpPr/>
          <p:nvPr/>
        </p:nvGrpSpPr>
        <p:grpSpPr>
          <a:xfrm>
            <a:off x="2845227" y="3762466"/>
            <a:ext cx="990706" cy="766402"/>
            <a:chOff x="8569556" y="2810107"/>
            <a:chExt cx="1594535" cy="1233518"/>
          </a:xfrm>
        </p:grpSpPr>
        <p:sp>
          <p:nvSpPr>
            <p:cNvPr id="36" name="Rectangle 35">
              <a:extLst>
                <a:ext uri="{FF2B5EF4-FFF2-40B4-BE49-F238E27FC236}">
                  <a16:creationId xmlns:a16="http://schemas.microsoft.com/office/drawing/2014/main" id="{FDDB0839-0C5B-4DB5-9FB3-5E1B5E7BF3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7" name="Rectangle 36">
              <a:extLst>
                <a:ext uri="{FF2B5EF4-FFF2-40B4-BE49-F238E27FC236}">
                  <a16:creationId xmlns:a16="http://schemas.microsoft.com/office/drawing/2014/main" id="{783C682E-7D03-42A9-8A89-E9BF8846795A}"/>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8" name="Rectangle 37">
              <a:extLst>
                <a:ext uri="{FF2B5EF4-FFF2-40B4-BE49-F238E27FC236}">
                  <a16:creationId xmlns:a16="http://schemas.microsoft.com/office/drawing/2014/main" id="{1F9A1ED9-BE7A-4D38-B28D-7F46777F200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9" name="TextBox 38">
              <a:extLst>
                <a:ext uri="{FF2B5EF4-FFF2-40B4-BE49-F238E27FC236}">
                  <a16:creationId xmlns:a16="http://schemas.microsoft.com/office/drawing/2014/main" id="{7B012FDE-1C57-4DAA-9D0D-A3E846089DE8}"/>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40" name="Group 39">
            <a:extLst>
              <a:ext uri="{FF2B5EF4-FFF2-40B4-BE49-F238E27FC236}">
                <a16:creationId xmlns:a16="http://schemas.microsoft.com/office/drawing/2014/main" id="{2C84A6F3-4A26-4C60-81A3-E9C29AC06A09}"/>
              </a:ext>
            </a:extLst>
          </p:cNvPr>
          <p:cNvGrpSpPr/>
          <p:nvPr/>
        </p:nvGrpSpPr>
        <p:grpSpPr>
          <a:xfrm>
            <a:off x="3747976" y="3779555"/>
            <a:ext cx="990706" cy="766402"/>
            <a:chOff x="8569556" y="2810107"/>
            <a:chExt cx="1594535" cy="1233518"/>
          </a:xfrm>
        </p:grpSpPr>
        <p:sp>
          <p:nvSpPr>
            <p:cNvPr id="41" name="Rectangle 40">
              <a:extLst>
                <a:ext uri="{FF2B5EF4-FFF2-40B4-BE49-F238E27FC236}">
                  <a16:creationId xmlns:a16="http://schemas.microsoft.com/office/drawing/2014/main" id="{F057C6AF-2A6F-486F-93F5-F00B6F987986}"/>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2" name="Rectangle 41">
              <a:extLst>
                <a:ext uri="{FF2B5EF4-FFF2-40B4-BE49-F238E27FC236}">
                  <a16:creationId xmlns:a16="http://schemas.microsoft.com/office/drawing/2014/main" id="{32DBB443-3558-47FD-BE21-4F6F6B702473}"/>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3" name="Rectangle 42">
              <a:extLst>
                <a:ext uri="{FF2B5EF4-FFF2-40B4-BE49-F238E27FC236}">
                  <a16:creationId xmlns:a16="http://schemas.microsoft.com/office/drawing/2014/main" id="{71E87989-AA60-4E43-B550-852C5FD77BB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4" name="TextBox 43">
              <a:extLst>
                <a:ext uri="{FF2B5EF4-FFF2-40B4-BE49-F238E27FC236}">
                  <a16:creationId xmlns:a16="http://schemas.microsoft.com/office/drawing/2014/main" id="{1E2F8DD4-B911-4646-8AA5-6B9B1BB2E495}"/>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45" name="Rectangle 44">
            <a:extLst>
              <a:ext uri="{FF2B5EF4-FFF2-40B4-BE49-F238E27FC236}">
                <a16:creationId xmlns:a16="http://schemas.microsoft.com/office/drawing/2014/main" id="{0D6CA623-A22E-491D-A9AB-D6888F2A68B8}"/>
              </a:ext>
            </a:extLst>
          </p:cNvPr>
          <p:cNvSpPr/>
          <p:nvPr/>
        </p:nvSpPr>
        <p:spPr>
          <a:xfrm>
            <a:off x="5505367" y="3316528"/>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46" name="Group 45">
            <a:extLst>
              <a:ext uri="{FF2B5EF4-FFF2-40B4-BE49-F238E27FC236}">
                <a16:creationId xmlns:a16="http://schemas.microsoft.com/office/drawing/2014/main" id="{854FFBF1-AB45-428D-8515-0A7A69187063}"/>
              </a:ext>
            </a:extLst>
          </p:cNvPr>
          <p:cNvGrpSpPr/>
          <p:nvPr/>
        </p:nvGrpSpPr>
        <p:grpSpPr>
          <a:xfrm>
            <a:off x="5651899" y="3803170"/>
            <a:ext cx="990706" cy="766402"/>
            <a:chOff x="8569556" y="2810107"/>
            <a:chExt cx="1594535" cy="1233518"/>
          </a:xfrm>
        </p:grpSpPr>
        <p:sp>
          <p:nvSpPr>
            <p:cNvPr id="47" name="Rectangle 46">
              <a:extLst>
                <a:ext uri="{FF2B5EF4-FFF2-40B4-BE49-F238E27FC236}">
                  <a16:creationId xmlns:a16="http://schemas.microsoft.com/office/drawing/2014/main" id="{063C832B-5B7C-443E-B375-602A24670232}"/>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8" name="Rectangle 47">
              <a:extLst>
                <a:ext uri="{FF2B5EF4-FFF2-40B4-BE49-F238E27FC236}">
                  <a16:creationId xmlns:a16="http://schemas.microsoft.com/office/drawing/2014/main" id="{6CF98E0F-1947-4107-A37A-B59B54EAAF5C}"/>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9" name="Rectangle 48">
              <a:extLst>
                <a:ext uri="{FF2B5EF4-FFF2-40B4-BE49-F238E27FC236}">
                  <a16:creationId xmlns:a16="http://schemas.microsoft.com/office/drawing/2014/main" id="{36CCEAD5-5E27-41FF-890F-370488D46448}"/>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50" name="TextBox 49">
              <a:extLst>
                <a:ext uri="{FF2B5EF4-FFF2-40B4-BE49-F238E27FC236}">
                  <a16:creationId xmlns:a16="http://schemas.microsoft.com/office/drawing/2014/main" id="{4F8C5B90-9B36-4F35-8F1F-A3CAB3D20BB9}"/>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Tree>
    <p:extLst>
      <p:ext uri="{BB962C8B-B14F-4D97-AF65-F5344CB8AC3E}">
        <p14:creationId xmlns:p14="http://schemas.microsoft.com/office/powerpoint/2010/main" val="175063527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3289-9C13-4629-8588-CC2EB676E993}"/>
              </a:ext>
            </a:extLst>
          </p:cNvPr>
          <p:cNvSpPr>
            <a:spLocks noGrp="1"/>
          </p:cNvSpPr>
          <p:nvPr>
            <p:ph type="title"/>
          </p:nvPr>
        </p:nvSpPr>
        <p:spPr/>
        <p:txBody>
          <a:bodyPr>
            <a:normAutofit/>
          </a:bodyPr>
          <a:lstStyle/>
          <a:p>
            <a:r>
              <a:rPr lang="en-US" dirty="0">
                <a:solidFill>
                  <a:srgbClr val="0070C0"/>
                </a:solidFill>
              </a:rPr>
              <a:t>System for Value Delivery</a:t>
            </a:r>
          </a:p>
        </p:txBody>
      </p:sp>
      <p:sp>
        <p:nvSpPr>
          <p:cNvPr id="4" name="Footer Placeholder 3">
            <a:extLst>
              <a:ext uri="{FF2B5EF4-FFF2-40B4-BE49-F238E27FC236}">
                <a16:creationId xmlns:a16="http://schemas.microsoft.com/office/drawing/2014/main" id="{C488BDCF-43F7-4CD2-B3FB-442A0FBC92D6}"/>
              </a:ext>
            </a:extLst>
          </p:cNvPr>
          <p:cNvSpPr>
            <a:spLocks noGrp="1"/>
          </p:cNvSpPr>
          <p:nvPr>
            <p:ph type="ftr" sz="quarter" idx="3"/>
          </p:nvPr>
        </p:nvSpPr>
        <p:spPr/>
        <p:txBody>
          <a:bodyPr/>
          <a:lstStyle/>
          <a:p>
            <a:r>
              <a:rPr lang="en-GB" sz="1333" dirty="0"/>
              <a:t>Scope Management Secrets: 13 October 2021</a:t>
            </a:r>
            <a:endParaRPr lang="en-US" sz="1333" dirty="0"/>
          </a:p>
        </p:txBody>
      </p:sp>
      <p:sp>
        <p:nvSpPr>
          <p:cNvPr id="5" name="Rectangle 4">
            <a:extLst>
              <a:ext uri="{FF2B5EF4-FFF2-40B4-BE49-F238E27FC236}">
                <a16:creationId xmlns:a16="http://schemas.microsoft.com/office/drawing/2014/main" id="{529B2DDB-B0DE-4361-BCD8-1B3863358111}"/>
              </a:ext>
            </a:extLst>
          </p:cNvPr>
          <p:cNvSpPr/>
          <p:nvPr/>
        </p:nvSpPr>
        <p:spPr>
          <a:xfrm>
            <a:off x="1137424" y="925551"/>
            <a:ext cx="10080703" cy="5319132"/>
          </a:xfrm>
          <a:prstGeom prst="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6" name="TextBox 5">
            <a:extLst>
              <a:ext uri="{FF2B5EF4-FFF2-40B4-BE49-F238E27FC236}">
                <a16:creationId xmlns:a16="http://schemas.microsoft.com/office/drawing/2014/main" id="{A1C83C22-62C5-4104-9978-09D86E8CAA40}"/>
              </a:ext>
            </a:extLst>
          </p:cNvPr>
          <p:cNvSpPr txBox="1"/>
          <p:nvPr/>
        </p:nvSpPr>
        <p:spPr>
          <a:xfrm>
            <a:off x="1137424" y="925551"/>
            <a:ext cx="2258952" cy="369332"/>
          </a:xfrm>
          <a:prstGeom prst="rect">
            <a:avLst/>
          </a:prstGeom>
          <a:noFill/>
        </p:spPr>
        <p:txBody>
          <a:bodyPr wrap="none" rtlCol="0">
            <a:spAutoFit/>
          </a:bodyPr>
          <a:lstStyle/>
          <a:p>
            <a:r>
              <a:rPr lang="en-US" dirty="0">
                <a:latin typeface="Agrandir Narrow" panose="00000506000000000000" pitchFamily="50" charset="0"/>
              </a:rPr>
              <a:t>External environment</a:t>
            </a:r>
          </a:p>
        </p:txBody>
      </p:sp>
      <p:sp>
        <p:nvSpPr>
          <p:cNvPr id="8" name="Rectangle 7">
            <a:extLst>
              <a:ext uri="{FF2B5EF4-FFF2-40B4-BE49-F238E27FC236}">
                <a16:creationId xmlns:a16="http://schemas.microsoft.com/office/drawing/2014/main" id="{B5254A58-27E2-4A24-AB60-2A69B437FBC1}"/>
              </a:ext>
            </a:extLst>
          </p:cNvPr>
          <p:cNvSpPr/>
          <p:nvPr/>
        </p:nvSpPr>
        <p:spPr>
          <a:xfrm>
            <a:off x="2040673" y="1539397"/>
            <a:ext cx="8452625" cy="4393052"/>
          </a:xfrm>
          <a:prstGeom prst="rect">
            <a:avLst/>
          </a:prstGeom>
          <a:solidFill>
            <a:schemeClr val="accent6">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9" name="TextBox 8">
            <a:extLst>
              <a:ext uri="{FF2B5EF4-FFF2-40B4-BE49-F238E27FC236}">
                <a16:creationId xmlns:a16="http://schemas.microsoft.com/office/drawing/2014/main" id="{8AEB2B66-2997-4146-86B7-A56BE3A67288}"/>
              </a:ext>
            </a:extLst>
          </p:cNvPr>
          <p:cNvSpPr txBox="1"/>
          <p:nvPr/>
        </p:nvSpPr>
        <p:spPr>
          <a:xfrm>
            <a:off x="2040673" y="1539397"/>
            <a:ext cx="2199641" cy="369332"/>
          </a:xfrm>
          <a:prstGeom prst="rect">
            <a:avLst/>
          </a:prstGeom>
          <a:noFill/>
        </p:spPr>
        <p:txBody>
          <a:bodyPr wrap="none" rtlCol="0">
            <a:spAutoFit/>
          </a:bodyPr>
          <a:lstStyle/>
          <a:p>
            <a:r>
              <a:rPr lang="en-US" dirty="0">
                <a:latin typeface="Agrandir Narrow" panose="00000506000000000000" pitchFamily="50" charset="0"/>
              </a:rPr>
              <a:t>Internal environment</a:t>
            </a:r>
          </a:p>
        </p:txBody>
      </p:sp>
      <p:sp>
        <p:nvSpPr>
          <p:cNvPr id="10" name="Rectangle 9">
            <a:extLst>
              <a:ext uri="{FF2B5EF4-FFF2-40B4-BE49-F238E27FC236}">
                <a16:creationId xmlns:a16="http://schemas.microsoft.com/office/drawing/2014/main" id="{2951C062-8D02-4A6E-86B4-E9AA78EFA5F1}"/>
              </a:ext>
            </a:extLst>
          </p:cNvPr>
          <p:cNvSpPr/>
          <p:nvPr/>
        </p:nvSpPr>
        <p:spPr>
          <a:xfrm>
            <a:off x="2040673" y="4795418"/>
            <a:ext cx="8452625" cy="1135577"/>
          </a:xfrm>
          <a:prstGeom prst="rect">
            <a:avLst/>
          </a:prstGeom>
          <a:solidFill>
            <a:schemeClr val="accent6">
              <a:lumMod val="60000"/>
              <a:lumOff val="4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1" name="TextBox 10">
            <a:extLst>
              <a:ext uri="{FF2B5EF4-FFF2-40B4-BE49-F238E27FC236}">
                <a16:creationId xmlns:a16="http://schemas.microsoft.com/office/drawing/2014/main" id="{5D9B0F67-C7ED-4E5A-A696-E41AF4FDDD96}"/>
              </a:ext>
            </a:extLst>
          </p:cNvPr>
          <p:cNvSpPr txBox="1"/>
          <p:nvPr/>
        </p:nvSpPr>
        <p:spPr>
          <a:xfrm>
            <a:off x="5294607" y="5056993"/>
            <a:ext cx="1944763" cy="523220"/>
          </a:xfrm>
          <a:prstGeom prst="rect">
            <a:avLst/>
          </a:prstGeom>
          <a:noFill/>
        </p:spPr>
        <p:txBody>
          <a:bodyPr wrap="none" rtlCol="0">
            <a:spAutoFit/>
          </a:bodyPr>
          <a:lstStyle/>
          <a:p>
            <a:pPr algn="ctr"/>
            <a:r>
              <a:rPr lang="en-US" sz="2800" dirty="0">
                <a:latin typeface="Agrandir Narrow" panose="00000506000000000000" pitchFamily="50" charset="0"/>
              </a:rPr>
              <a:t>Operations</a:t>
            </a:r>
          </a:p>
        </p:txBody>
      </p:sp>
      <p:sp>
        <p:nvSpPr>
          <p:cNvPr id="12" name="Rectangle 11">
            <a:extLst>
              <a:ext uri="{FF2B5EF4-FFF2-40B4-BE49-F238E27FC236}">
                <a16:creationId xmlns:a16="http://schemas.microsoft.com/office/drawing/2014/main" id="{5FAC089C-FA80-4D4E-9693-62381B7E1171}"/>
              </a:ext>
            </a:extLst>
          </p:cNvPr>
          <p:cNvSpPr/>
          <p:nvPr/>
        </p:nvSpPr>
        <p:spPr>
          <a:xfrm>
            <a:off x="2542478" y="2115185"/>
            <a:ext cx="7460166" cy="2680233"/>
          </a:xfrm>
          <a:prstGeom prst="rect">
            <a:avLst/>
          </a:prstGeom>
          <a:solidFill>
            <a:schemeClr val="accent6">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sp>
        <p:nvSpPr>
          <p:cNvPr id="13" name="TextBox 12">
            <a:extLst>
              <a:ext uri="{FF2B5EF4-FFF2-40B4-BE49-F238E27FC236}">
                <a16:creationId xmlns:a16="http://schemas.microsoft.com/office/drawing/2014/main" id="{410B3D0D-EE1E-4977-8FB0-C4945872CCE5}"/>
              </a:ext>
            </a:extLst>
          </p:cNvPr>
          <p:cNvSpPr txBox="1"/>
          <p:nvPr/>
        </p:nvSpPr>
        <p:spPr>
          <a:xfrm>
            <a:off x="2542478" y="2140246"/>
            <a:ext cx="2710999" cy="369332"/>
          </a:xfrm>
          <a:prstGeom prst="rect">
            <a:avLst/>
          </a:prstGeom>
          <a:noFill/>
        </p:spPr>
        <p:txBody>
          <a:bodyPr wrap="none" rtlCol="0">
            <a:spAutoFit/>
          </a:bodyPr>
          <a:lstStyle/>
          <a:p>
            <a:r>
              <a:rPr lang="en-US" dirty="0">
                <a:latin typeface="Agrandir Narrow" panose="00000506000000000000" pitchFamily="50" charset="0"/>
              </a:rPr>
              <a:t>System for Value Delivery</a:t>
            </a:r>
          </a:p>
        </p:txBody>
      </p:sp>
      <p:sp>
        <p:nvSpPr>
          <p:cNvPr id="7" name="Rectangle 6">
            <a:extLst>
              <a:ext uri="{FF2B5EF4-FFF2-40B4-BE49-F238E27FC236}">
                <a16:creationId xmlns:a16="http://schemas.microsoft.com/office/drawing/2014/main" id="{67C955C3-E754-4AB3-B317-98001D28D221}"/>
              </a:ext>
            </a:extLst>
          </p:cNvPr>
          <p:cNvSpPr/>
          <p:nvPr/>
        </p:nvSpPr>
        <p:spPr>
          <a:xfrm>
            <a:off x="2780368" y="2810107"/>
            <a:ext cx="1548111"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5" name="Rectangle 14">
            <a:extLst>
              <a:ext uri="{FF2B5EF4-FFF2-40B4-BE49-F238E27FC236}">
                <a16:creationId xmlns:a16="http://schemas.microsoft.com/office/drawing/2014/main" id="{F1F5EC82-4FA9-4097-BDC6-15E0DCB6428F}"/>
              </a:ext>
            </a:extLst>
          </p:cNvPr>
          <p:cNvSpPr/>
          <p:nvPr/>
        </p:nvSpPr>
        <p:spPr>
          <a:xfrm>
            <a:off x="4830284" y="2810107"/>
            <a:ext cx="1406859" cy="31331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Portfolio </a:t>
            </a:r>
          </a:p>
        </p:txBody>
      </p:sp>
      <p:sp>
        <p:nvSpPr>
          <p:cNvPr id="16" name="Rectangle 15">
            <a:extLst>
              <a:ext uri="{FF2B5EF4-FFF2-40B4-BE49-F238E27FC236}">
                <a16:creationId xmlns:a16="http://schemas.microsoft.com/office/drawing/2014/main" id="{3AA1E7E8-1952-4783-BAFE-54743CB1D1D0}"/>
              </a:ext>
            </a:extLst>
          </p:cNvPr>
          <p:cNvSpPr/>
          <p:nvPr/>
        </p:nvSpPr>
        <p:spPr>
          <a:xfrm>
            <a:off x="6738948" y="2810107"/>
            <a:ext cx="1406859"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600" b="1" dirty="0">
                <a:latin typeface="Agrandir Narrow" panose="00000506000000000000" pitchFamily="50" charset="0"/>
              </a:rPr>
              <a:t>Program </a:t>
            </a:r>
          </a:p>
        </p:txBody>
      </p:sp>
      <p:grpSp>
        <p:nvGrpSpPr>
          <p:cNvPr id="20" name="Group 19">
            <a:extLst>
              <a:ext uri="{FF2B5EF4-FFF2-40B4-BE49-F238E27FC236}">
                <a16:creationId xmlns:a16="http://schemas.microsoft.com/office/drawing/2014/main" id="{7A7BD288-6A37-448E-97A9-731114545979}"/>
              </a:ext>
            </a:extLst>
          </p:cNvPr>
          <p:cNvGrpSpPr/>
          <p:nvPr/>
        </p:nvGrpSpPr>
        <p:grpSpPr>
          <a:xfrm>
            <a:off x="8569556" y="2810107"/>
            <a:ext cx="1161742" cy="1027172"/>
            <a:chOff x="8569556" y="2810107"/>
            <a:chExt cx="1161742" cy="1027172"/>
          </a:xfrm>
        </p:grpSpPr>
        <p:sp>
          <p:nvSpPr>
            <p:cNvPr id="17" name="Rectangle 16">
              <a:extLst>
                <a:ext uri="{FF2B5EF4-FFF2-40B4-BE49-F238E27FC236}">
                  <a16:creationId xmlns:a16="http://schemas.microsoft.com/office/drawing/2014/main" id="{04F838D2-AB6C-45B9-8913-D2D730F07393}"/>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8" name="Rectangle 17">
              <a:extLst>
                <a:ext uri="{FF2B5EF4-FFF2-40B4-BE49-F238E27FC236}">
                  <a16:creationId xmlns:a16="http://schemas.microsoft.com/office/drawing/2014/main" id="{EB611C38-0D62-4144-9730-CAE98E341952}"/>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9" name="Rectangle 18">
              <a:extLst>
                <a:ext uri="{FF2B5EF4-FFF2-40B4-BE49-F238E27FC236}">
                  <a16:creationId xmlns:a16="http://schemas.microsoft.com/office/drawing/2014/main" id="{873863DF-721E-4D46-BFF0-3E30604572CA}"/>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14" name="TextBox 13">
              <a:extLst>
                <a:ext uri="{FF2B5EF4-FFF2-40B4-BE49-F238E27FC236}">
                  <a16:creationId xmlns:a16="http://schemas.microsoft.com/office/drawing/2014/main" id="{5D3BE63E-46B8-4C0F-BA24-B732DD7EA6E7}"/>
                </a:ext>
              </a:extLst>
            </p:cNvPr>
            <p:cNvSpPr txBox="1"/>
            <p:nvPr/>
          </p:nvSpPr>
          <p:spPr>
            <a:xfrm>
              <a:off x="8687800" y="3498725"/>
              <a:ext cx="925253"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1" name="Rectangle 20">
            <a:extLst>
              <a:ext uri="{FF2B5EF4-FFF2-40B4-BE49-F238E27FC236}">
                <a16:creationId xmlns:a16="http://schemas.microsoft.com/office/drawing/2014/main" id="{B5524676-B865-4015-97F2-1EB907E1EE20}"/>
              </a:ext>
            </a:extLst>
          </p:cNvPr>
          <p:cNvSpPr/>
          <p:nvPr/>
        </p:nvSpPr>
        <p:spPr>
          <a:xfrm>
            <a:off x="2780369" y="3297172"/>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sp>
        <p:nvSpPr>
          <p:cNvPr id="23" name="Rectangle 22">
            <a:extLst>
              <a:ext uri="{FF2B5EF4-FFF2-40B4-BE49-F238E27FC236}">
                <a16:creationId xmlns:a16="http://schemas.microsoft.com/office/drawing/2014/main" id="{E20F3945-F87D-43B2-815A-291A232A90A4}"/>
              </a:ext>
            </a:extLst>
          </p:cNvPr>
          <p:cNvSpPr/>
          <p:nvPr/>
        </p:nvSpPr>
        <p:spPr>
          <a:xfrm>
            <a:off x="3601444" y="3292913"/>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25" name="Group 24">
            <a:extLst>
              <a:ext uri="{FF2B5EF4-FFF2-40B4-BE49-F238E27FC236}">
                <a16:creationId xmlns:a16="http://schemas.microsoft.com/office/drawing/2014/main" id="{C25D2C59-3A81-4A38-9F9F-59FBA62DFCE1}"/>
              </a:ext>
            </a:extLst>
          </p:cNvPr>
          <p:cNvGrpSpPr/>
          <p:nvPr/>
        </p:nvGrpSpPr>
        <p:grpSpPr>
          <a:xfrm>
            <a:off x="7035404" y="3275824"/>
            <a:ext cx="1161742" cy="1027172"/>
            <a:chOff x="8569556" y="2810107"/>
            <a:chExt cx="1161742" cy="1027172"/>
          </a:xfrm>
        </p:grpSpPr>
        <p:sp>
          <p:nvSpPr>
            <p:cNvPr id="26" name="Rectangle 25">
              <a:extLst>
                <a:ext uri="{FF2B5EF4-FFF2-40B4-BE49-F238E27FC236}">
                  <a16:creationId xmlns:a16="http://schemas.microsoft.com/office/drawing/2014/main" id="{E663355C-F948-4782-8037-2099071464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7" name="Rectangle 26">
              <a:extLst>
                <a:ext uri="{FF2B5EF4-FFF2-40B4-BE49-F238E27FC236}">
                  <a16:creationId xmlns:a16="http://schemas.microsoft.com/office/drawing/2014/main" id="{E566BC1A-B7FD-4DCF-8D09-CC16EAAC0634}"/>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8" name="Rectangle 27">
              <a:extLst>
                <a:ext uri="{FF2B5EF4-FFF2-40B4-BE49-F238E27FC236}">
                  <a16:creationId xmlns:a16="http://schemas.microsoft.com/office/drawing/2014/main" id="{817A440F-2D5D-4F58-9914-A6F1100210EE}"/>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29" name="TextBox 28">
              <a:extLst>
                <a:ext uri="{FF2B5EF4-FFF2-40B4-BE49-F238E27FC236}">
                  <a16:creationId xmlns:a16="http://schemas.microsoft.com/office/drawing/2014/main" id="{60CD6B12-44A3-4566-9475-C073ABE89A03}"/>
                </a:ext>
              </a:extLst>
            </p:cNvPr>
            <p:cNvSpPr txBox="1"/>
            <p:nvPr/>
          </p:nvSpPr>
          <p:spPr>
            <a:xfrm>
              <a:off x="8687800" y="3498725"/>
              <a:ext cx="925253" cy="338554"/>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0" name="Group 29">
            <a:extLst>
              <a:ext uri="{FF2B5EF4-FFF2-40B4-BE49-F238E27FC236}">
                <a16:creationId xmlns:a16="http://schemas.microsoft.com/office/drawing/2014/main" id="{61F34230-B50E-4B70-987E-CCA6BC4105D4}"/>
              </a:ext>
            </a:extLst>
          </p:cNvPr>
          <p:cNvGrpSpPr/>
          <p:nvPr/>
        </p:nvGrpSpPr>
        <p:grpSpPr>
          <a:xfrm>
            <a:off x="4614045" y="3255039"/>
            <a:ext cx="995147" cy="792267"/>
            <a:chOff x="8569556" y="2810107"/>
            <a:chExt cx="1510374" cy="1202456"/>
          </a:xfrm>
        </p:grpSpPr>
        <p:sp>
          <p:nvSpPr>
            <p:cNvPr id="31" name="Rectangle 30">
              <a:extLst>
                <a:ext uri="{FF2B5EF4-FFF2-40B4-BE49-F238E27FC236}">
                  <a16:creationId xmlns:a16="http://schemas.microsoft.com/office/drawing/2014/main" id="{4F358C68-1B62-4770-A08D-1AE2D0595B88}"/>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2" name="Rectangle 31">
              <a:extLst>
                <a:ext uri="{FF2B5EF4-FFF2-40B4-BE49-F238E27FC236}">
                  <a16:creationId xmlns:a16="http://schemas.microsoft.com/office/drawing/2014/main" id="{0712D5E2-50BE-4A19-9DF7-032139EB43FD}"/>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3" name="Rectangle 32">
              <a:extLst>
                <a:ext uri="{FF2B5EF4-FFF2-40B4-BE49-F238E27FC236}">
                  <a16:creationId xmlns:a16="http://schemas.microsoft.com/office/drawing/2014/main" id="{EE2B13CA-1254-480A-A9D6-52CD4D6079D6}"/>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4" name="TextBox 33">
              <a:extLst>
                <a:ext uri="{FF2B5EF4-FFF2-40B4-BE49-F238E27FC236}">
                  <a16:creationId xmlns:a16="http://schemas.microsoft.com/office/drawing/2014/main" id="{91B1C496-FEDF-4B5C-AEDB-B4AD45DCF725}"/>
                </a:ext>
              </a:extLst>
            </p:cNvPr>
            <p:cNvSpPr txBox="1"/>
            <p:nvPr/>
          </p:nvSpPr>
          <p:spPr>
            <a:xfrm>
              <a:off x="8687800" y="3498726"/>
              <a:ext cx="1392130" cy="513837"/>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35" name="Group 34">
            <a:extLst>
              <a:ext uri="{FF2B5EF4-FFF2-40B4-BE49-F238E27FC236}">
                <a16:creationId xmlns:a16="http://schemas.microsoft.com/office/drawing/2014/main" id="{772D2902-1B26-4CFC-87EF-4217456ABBA6}"/>
              </a:ext>
            </a:extLst>
          </p:cNvPr>
          <p:cNvGrpSpPr/>
          <p:nvPr/>
        </p:nvGrpSpPr>
        <p:grpSpPr>
          <a:xfrm>
            <a:off x="2845227" y="3762466"/>
            <a:ext cx="990706" cy="766402"/>
            <a:chOff x="8569556" y="2810107"/>
            <a:chExt cx="1594535" cy="1233518"/>
          </a:xfrm>
        </p:grpSpPr>
        <p:sp>
          <p:nvSpPr>
            <p:cNvPr id="36" name="Rectangle 35">
              <a:extLst>
                <a:ext uri="{FF2B5EF4-FFF2-40B4-BE49-F238E27FC236}">
                  <a16:creationId xmlns:a16="http://schemas.microsoft.com/office/drawing/2014/main" id="{FDDB0839-0C5B-4DB5-9FB3-5E1B5E7BF32A}"/>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7" name="Rectangle 36">
              <a:extLst>
                <a:ext uri="{FF2B5EF4-FFF2-40B4-BE49-F238E27FC236}">
                  <a16:creationId xmlns:a16="http://schemas.microsoft.com/office/drawing/2014/main" id="{783C682E-7D03-42A9-8A89-E9BF8846795A}"/>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8" name="Rectangle 37">
              <a:extLst>
                <a:ext uri="{FF2B5EF4-FFF2-40B4-BE49-F238E27FC236}">
                  <a16:creationId xmlns:a16="http://schemas.microsoft.com/office/drawing/2014/main" id="{1F9A1ED9-BE7A-4D38-B28D-7F46777F200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39" name="TextBox 38">
              <a:extLst>
                <a:ext uri="{FF2B5EF4-FFF2-40B4-BE49-F238E27FC236}">
                  <a16:creationId xmlns:a16="http://schemas.microsoft.com/office/drawing/2014/main" id="{7B012FDE-1C57-4DAA-9D0D-A3E846089DE8}"/>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grpSp>
        <p:nvGrpSpPr>
          <p:cNvPr id="40" name="Group 39">
            <a:extLst>
              <a:ext uri="{FF2B5EF4-FFF2-40B4-BE49-F238E27FC236}">
                <a16:creationId xmlns:a16="http://schemas.microsoft.com/office/drawing/2014/main" id="{2C84A6F3-4A26-4C60-81A3-E9C29AC06A09}"/>
              </a:ext>
            </a:extLst>
          </p:cNvPr>
          <p:cNvGrpSpPr/>
          <p:nvPr/>
        </p:nvGrpSpPr>
        <p:grpSpPr>
          <a:xfrm>
            <a:off x="3747976" y="3779555"/>
            <a:ext cx="990706" cy="766402"/>
            <a:chOff x="8569556" y="2810107"/>
            <a:chExt cx="1594535" cy="1233518"/>
          </a:xfrm>
        </p:grpSpPr>
        <p:sp>
          <p:nvSpPr>
            <p:cNvPr id="41" name="Rectangle 40">
              <a:extLst>
                <a:ext uri="{FF2B5EF4-FFF2-40B4-BE49-F238E27FC236}">
                  <a16:creationId xmlns:a16="http://schemas.microsoft.com/office/drawing/2014/main" id="{F057C6AF-2A6F-486F-93F5-F00B6F987986}"/>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2" name="Rectangle 41">
              <a:extLst>
                <a:ext uri="{FF2B5EF4-FFF2-40B4-BE49-F238E27FC236}">
                  <a16:creationId xmlns:a16="http://schemas.microsoft.com/office/drawing/2014/main" id="{32DBB443-3558-47FD-BE21-4F6F6B702473}"/>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3" name="Rectangle 42">
              <a:extLst>
                <a:ext uri="{FF2B5EF4-FFF2-40B4-BE49-F238E27FC236}">
                  <a16:creationId xmlns:a16="http://schemas.microsoft.com/office/drawing/2014/main" id="{71E87989-AA60-4E43-B550-852C5FD77BB9}"/>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4" name="TextBox 43">
              <a:extLst>
                <a:ext uri="{FF2B5EF4-FFF2-40B4-BE49-F238E27FC236}">
                  <a16:creationId xmlns:a16="http://schemas.microsoft.com/office/drawing/2014/main" id="{1E2F8DD4-B911-4646-8AA5-6B9B1BB2E495}"/>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45" name="Rectangle 44">
            <a:extLst>
              <a:ext uri="{FF2B5EF4-FFF2-40B4-BE49-F238E27FC236}">
                <a16:creationId xmlns:a16="http://schemas.microsoft.com/office/drawing/2014/main" id="{0D6CA623-A22E-491D-A9AB-D6888F2A68B8}"/>
              </a:ext>
            </a:extLst>
          </p:cNvPr>
          <p:cNvSpPr/>
          <p:nvPr/>
        </p:nvSpPr>
        <p:spPr>
          <a:xfrm>
            <a:off x="5505367" y="3316528"/>
            <a:ext cx="721806" cy="313317"/>
          </a:xfrm>
          <a:prstGeom prst="rect">
            <a:avLst/>
          </a:prstGeom>
          <a:solidFill>
            <a:schemeClr val="accent4"/>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100" b="1" dirty="0">
                <a:latin typeface="Agrandir Narrow" panose="00000506000000000000" pitchFamily="50" charset="0"/>
              </a:rPr>
              <a:t>Program </a:t>
            </a:r>
          </a:p>
        </p:txBody>
      </p:sp>
      <p:grpSp>
        <p:nvGrpSpPr>
          <p:cNvPr id="46" name="Group 45">
            <a:extLst>
              <a:ext uri="{FF2B5EF4-FFF2-40B4-BE49-F238E27FC236}">
                <a16:creationId xmlns:a16="http://schemas.microsoft.com/office/drawing/2014/main" id="{854FFBF1-AB45-428D-8515-0A7A69187063}"/>
              </a:ext>
            </a:extLst>
          </p:cNvPr>
          <p:cNvGrpSpPr/>
          <p:nvPr/>
        </p:nvGrpSpPr>
        <p:grpSpPr>
          <a:xfrm>
            <a:off x="5651899" y="3803170"/>
            <a:ext cx="990706" cy="766402"/>
            <a:chOff x="8569556" y="2810107"/>
            <a:chExt cx="1594535" cy="1233518"/>
          </a:xfrm>
        </p:grpSpPr>
        <p:sp>
          <p:nvSpPr>
            <p:cNvPr id="47" name="Rectangle 46">
              <a:extLst>
                <a:ext uri="{FF2B5EF4-FFF2-40B4-BE49-F238E27FC236}">
                  <a16:creationId xmlns:a16="http://schemas.microsoft.com/office/drawing/2014/main" id="{063C832B-5B7C-443E-B375-602A24670232}"/>
                </a:ext>
              </a:extLst>
            </p:cNvPr>
            <p:cNvSpPr/>
            <p:nvPr/>
          </p:nvSpPr>
          <p:spPr>
            <a:xfrm>
              <a:off x="8569556" y="2810107"/>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8" name="Rectangle 47">
              <a:extLst>
                <a:ext uri="{FF2B5EF4-FFF2-40B4-BE49-F238E27FC236}">
                  <a16:creationId xmlns:a16="http://schemas.microsoft.com/office/drawing/2014/main" id="{6CF98E0F-1947-4107-A37A-B59B54EAAF5C}"/>
                </a:ext>
              </a:extLst>
            </p:cNvPr>
            <p:cNvSpPr/>
            <p:nvPr/>
          </p:nvSpPr>
          <p:spPr>
            <a:xfrm>
              <a:off x="8729389" y="2940894"/>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49" name="Rectangle 48">
              <a:extLst>
                <a:ext uri="{FF2B5EF4-FFF2-40B4-BE49-F238E27FC236}">
                  <a16:creationId xmlns:a16="http://schemas.microsoft.com/office/drawing/2014/main" id="{36CCEAD5-5E27-41FF-890F-370488D46448}"/>
                </a:ext>
              </a:extLst>
            </p:cNvPr>
            <p:cNvSpPr/>
            <p:nvPr/>
          </p:nvSpPr>
          <p:spPr>
            <a:xfrm>
              <a:off x="8889222" y="3071681"/>
              <a:ext cx="842076" cy="313317"/>
            </a:xfrm>
            <a:prstGeom prst="rect">
              <a:avLst/>
            </a:prstGeom>
            <a:solidFill>
              <a:schemeClr val="accent6">
                <a:lumMod val="20000"/>
                <a:lumOff val="80000"/>
              </a:schemeClr>
            </a:solidFill>
            <a:ln w="28575">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latin typeface="Agrandir Narrow" panose="00000506000000000000" pitchFamily="50" charset="0"/>
                </a:rPr>
                <a:t> </a:t>
              </a:r>
            </a:p>
          </p:txBody>
        </p:sp>
        <p:sp>
          <p:nvSpPr>
            <p:cNvPr id="50" name="TextBox 49">
              <a:extLst>
                <a:ext uri="{FF2B5EF4-FFF2-40B4-BE49-F238E27FC236}">
                  <a16:creationId xmlns:a16="http://schemas.microsoft.com/office/drawing/2014/main" id="{4F8C5B90-9B36-4F35-8F1F-A3CAB3D20BB9}"/>
                </a:ext>
              </a:extLst>
            </p:cNvPr>
            <p:cNvSpPr txBox="1"/>
            <p:nvPr/>
          </p:nvSpPr>
          <p:spPr>
            <a:xfrm>
              <a:off x="8687801" y="3498725"/>
              <a:ext cx="1476290" cy="544900"/>
            </a:xfrm>
            <a:prstGeom prst="rect">
              <a:avLst/>
            </a:prstGeom>
            <a:noFill/>
          </p:spPr>
          <p:txBody>
            <a:bodyPr wrap="none" rtlCol="0">
              <a:spAutoFit/>
            </a:bodyPr>
            <a:lstStyle/>
            <a:p>
              <a:r>
                <a:rPr lang="en-US" sz="1600" dirty="0">
                  <a:latin typeface="Agrandir Narrow" panose="00000506000000000000" pitchFamily="50" charset="0"/>
                </a:rPr>
                <a:t>Projects</a:t>
              </a:r>
            </a:p>
          </p:txBody>
        </p:sp>
      </p:grpSp>
      <p:sp>
        <p:nvSpPr>
          <p:cNvPr id="22" name="Arrow: Right 21">
            <a:extLst>
              <a:ext uri="{FF2B5EF4-FFF2-40B4-BE49-F238E27FC236}">
                <a16:creationId xmlns:a16="http://schemas.microsoft.com/office/drawing/2014/main" id="{3604269A-B997-4C48-A8B2-88C83796D90C}"/>
              </a:ext>
            </a:extLst>
          </p:cNvPr>
          <p:cNvSpPr/>
          <p:nvPr/>
        </p:nvSpPr>
        <p:spPr>
          <a:xfrm>
            <a:off x="3475787" y="914441"/>
            <a:ext cx="8185782" cy="48043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
        <p:nvSpPr>
          <p:cNvPr id="51" name="Arrow: Right 50">
            <a:extLst>
              <a:ext uri="{FF2B5EF4-FFF2-40B4-BE49-F238E27FC236}">
                <a16:creationId xmlns:a16="http://schemas.microsoft.com/office/drawing/2014/main" id="{8443FF07-3E95-4599-911A-CBEB3715DCCB}"/>
              </a:ext>
            </a:extLst>
          </p:cNvPr>
          <p:cNvSpPr/>
          <p:nvPr/>
        </p:nvSpPr>
        <p:spPr>
          <a:xfrm>
            <a:off x="4311338" y="1529943"/>
            <a:ext cx="7350231" cy="480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
        <p:nvSpPr>
          <p:cNvPr id="52" name="Arrow: Right 51">
            <a:extLst>
              <a:ext uri="{FF2B5EF4-FFF2-40B4-BE49-F238E27FC236}">
                <a16:creationId xmlns:a16="http://schemas.microsoft.com/office/drawing/2014/main" id="{5C39F9B0-93ED-4F1A-A73C-9F599F872E95}"/>
              </a:ext>
            </a:extLst>
          </p:cNvPr>
          <p:cNvSpPr/>
          <p:nvPr/>
        </p:nvSpPr>
        <p:spPr>
          <a:xfrm>
            <a:off x="5301576" y="2145445"/>
            <a:ext cx="6359994" cy="480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
        <p:nvSpPr>
          <p:cNvPr id="53" name="Arrow: Right 52">
            <a:extLst>
              <a:ext uri="{FF2B5EF4-FFF2-40B4-BE49-F238E27FC236}">
                <a16:creationId xmlns:a16="http://schemas.microsoft.com/office/drawing/2014/main" id="{F56AE700-7BEE-4E54-9A1F-C1F049568CE5}"/>
              </a:ext>
            </a:extLst>
          </p:cNvPr>
          <p:cNvSpPr/>
          <p:nvPr/>
        </p:nvSpPr>
        <p:spPr>
          <a:xfrm>
            <a:off x="7239370" y="5100577"/>
            <a:ext cx="4422199" cy="48043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atin typeface="Agrandir Narrow" panose="00000506000000000000" pitchFamily="50" charset="0"/>
              </a:rPr>
              <a:t>CHANGING</a:t>
            </a:r>
          </a:p>
        </p:txBody>
      </p:sp>
    </p:spTree>
    <p:extLst>
      <p:ext uri="{BB962C8B-B14F-4D97-AF65-F5344CB8AC3E}">
        <p14:creationId xmlns:p14="http://schemas.microsoft.com/office/powerpoint/2010/main" val="36892685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Monitoring and Control</a:t>
            </a:r>
            <a:endParaRPr lang="en-GB" dirty="0">
              <a:solidFill>
                <a:srgbClr val="0070C0"/>
              </a:solidFill>
            </a:endParaRPr>
          </a:p>
        </p:txBody>
      </p:sp>
      <p:sp>
        <p:nvSpPr>
          <p:cNvPr id="3" name="Content Placeholder 2"/>
          <p:cNvSpPr>
            <a:spLocks noGrp="1"/>
          </p:cNvSpPr>
          <p:nvPr>
            <p:ph idx="1"/>
          </p:nvPr>
        </p:nvSpPr>
        <p:spPr/>
        <p:txBody>
          <a:bodyPr>
            <a:normAutofit lnSpcReduction="10000"/>
          </a:bodyPr>
          <a:lstStyle/>
          <a:p>
            <a:r>
              <a:rPr lang="en-US" dirty="0">
                <a:solidFill>
                  <a:schemeClr val="tx1"/>
                </a:solidFill>
              </a:rPr>
              <a:t>Tools:</a:t>
            </a:r>
          </a:p>
          <a:p>
            <a:pPr lvl="1"/>
            <a:r>
              <a:rPr lang="en-US" dirty="0">
                <a:solidFill>
                  <a:schemeClr val="tx1"/>
                </a:solidFill>
              </a:rPr>
              <a:t>Reporting (against WBS/PBS)</a:t>
            </a:r>
          </a:p>
          <a:p>
            <a:pPr lvl="1"/>
            <a:r>
              <a:rPr lang="en-US" dirty="0">
                <a:solidFill>
                  <a:schemeClr val="tx1"/>
                </a:solidFill>
              </a:rPr>
              <a:t>In-work checkpoints</a:t>
            </a:r>
          </a:p>
          <a:p>
            <a:pPr lvl="1"/>
            <a:r>
              <a:rPr lang="en-US" dirty="0">
                <a:solidFill>
                  <a:schemeClr val="tx1"/>
                </a:solidFill>
              </a:rPr>
              <a:t>Milestone reviews</a:t>
            </a:r>
          </a:p>
          <a:p>
            <a:pPr lvl="1"/>
            <a:r>
              <a:rPr lang="en-US" dirty="0">
                <a:solidFill>
                  <a:schemeClr val="tx1"/>
                </a:solidFill>
              </a:rPr>
              <a:t>Product Backlog</a:t>
            </a:r>
          </a:p>
          <a:p>
            <a:pPr lvl="1"/>
            <a:r>
              <a:rPr lang="en-US" dirty="0">
                <a:solidFill>
                  <a:schemeClr val="tx1"/>
                </a:solidFill>
              </a:rPr>
              <a:t>Change requests</a:t>
            </a:r>
          </a:p>
          <a:p>
            <a:pPr lvl="1"/>
            <a:r>
              <a:rPr lang="en-US" dirty="0">
                <a:solidFill>
                  <a:schemeClr val="tx1"/>
                </a:solidFill>
              </a:rPr>
              <a:t>Deficiency reports</a:t>
            </a:r>
          </a:p>
          <a:p>
            <a:pPr lvl="1"/>
            <a:r>
              <a:rPr lang="en-US" dirty="0">
                <a:solidFill>
                  <a:schemeClr val="tx1"/>
                </a:solidFill>
              </a:rPr>
              <a:t>Lessons Identified/Lessons Learned</a:t>
            </a:r>
            <a:endParaRPr lang="en-GB" dirty="0">
              <a:solidFill>
                <a:schemeClr val="tx1"/>
              </a:solidFill>
            </a:endParaRPr>
          </a:p>
        </p:txBody>
      </p:sp>
      <p:sp>
        <p:nvSpPr>
          <p:cNvPr id="4" name="Footer Placeholder 4">
            <a:extLst>
              <a:ext uri="{FF2B5EF4-FFF2-40B4-BE49-F238E27FC236}">
                <a16:creationId xmlns:a16="http://schemas.microsoft.com/office/drawing/2014/main" id="{E73CA7E8-47F6-47C8-90A4-8D32CBE26C0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3556535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BEB7-2A71-42DF-A57A-2739DEA3D4C4}"/>
              </a:ext>
            </a:extLst>
          </p:cNvPr>
          <p:cNvSpPr>
            <a:spLocks noGrp="1"/>
          </p:cNvSpPr>
          <p:nvPr>
            <p:ph type="title"/>
          </p:nvPr>
        </p:nvSpPr>
        <p:spPr/>
        <p:txBody>
          <a:bodyPr>
            <a:normAutofit/>
          </a:bodyPr>
          <a:lstStyle/>
          <a:p>
            <a:r>
              <a:rPr lang="en-US" dirty="0">
                <a:solidFill>
                  <a:srgbClr val="0070C0"/>
                </a:solidFill>
              </a:rPr>
              <a:t>Monitoring and Controlling</a:t>
            </a:r>
          </a:p>
        </p:txBody>
      </p:sp>
      <p:sp>
        <p:nvSpPr>
          <p:cNvPr id="3" name="Content Placeholder 2">
            <a:extLst>
              <a:ext uri="{FF2B5EF4-FFF2-40B4-BE49-F238E27FC236}">
                <a16:creationId xmlns:a16="http://schemas.microsoft.com/office/drawing/2014/main" id="{EAFBC82C-F2D0-4C4C-8085-D06EB1FC9C95}"/>
              </a:ext>
            </a:extLst>
          </p:cNvPr>
          <p:cNvSpPr>
            <a:spLocks noGrp="1"/>
          </p:cNvSpPr>
          <p:nvPr>
            <p:ph idx="1"/>
          </p:nvPr>
        </p:nvSpPr>
        <p:spPr>
          <a:xfrm>
            <a:off x="838200" y="1597025"/>
            <a:ext cx="8086344" cy="4351339"/>
          </a:xfrm>
        </p:spPr>
        <p:txBody>
          <a:bodyPr/>
          <a:lstStyle/>
          <a:p>
            <a:r>
              <a:rPr lang="en-US" dirty="0">
                <a:solidFill>
                  <a:schemeClr val="tx1"/>
                </a:solidFill>
              </a:rPr>
              <a:t>The Aim is to Identify and Fix Problems as Early as Possible</a:t>
            </a:r>
          </a:p>
          <a:p>
            <a:endParaRPr lang="en-US" dirty="0">
              <a:solidFill>
                <a:schemeClr val="tx1"/>
              </a:solidFill>
            </a:endParaRPr>
          </a:p>
          <a:p>
            <a:r>
              <a:rPr lang="en-US" dirty="0">
                <a:solidFill>
                  <a:schemeClr val="tx1"/>
                </a:solidFill>
              </a:rPr>
              <a:t>Quality = Honesty</a:t>
            </a:r>
          </a:p>
          <a:p>
            <a:endParaRPr lang="en-US" dirty="0">
              <a:solidFill>
                <a:schemeClr val="tx1"/>
              </a:solidFill>
            </a:endParaRPr>
          </a:p>
          <a:p>
            <a:r>
              <a:rPr lang="en-US" dirty="0">
                <a:solidFill>
                  <a:schemeClr val="tx1"/>
                </a:solidFill>
              </a:rPr>
              <a:t>Proactive vs. Active vs. Reactive</a:t>
            </a:r>
          </a:p>
        </p:txBody>
      </p:sp>
      <p:sp>
        <p:nvSpPr>
          <p:cNvPr id="4" name="Footer Placeholder 4">
            <a:extLst>
              <a:ext uri="{FF2B5EF4-FFF2-40B4-BE49-F238E27FC236}">
                <a16:creationId xmlns:a16="http://schemas.microsoft.com/office/drawing/2014/main" id="{9CCE7ABC-E0A7-4AF9-B3EA-D52A5C8036CA}"/>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6691508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22508" y="1186249"/>
            <a:ext cx="3862085" cy="4247900"/>
          </a:xfrm>
        </p:spPr>
        <p:txBody>
          <a:bodyPr>
            <a:normAutofit/>
          </a:bodyPr>
          <a:lstStyle/>
          <a:p>
            <a:pPr algn="ctr"/>
            <a:r>
              <a:rPr lang="en-US" sz="4267" dirty="0"/>
              <a:t>Every project that lasts more than 6 months </a:t>
            </a:r>
            <a:r>
              <a:rPr lang="en-US" sz="4267" dirty="0">
                <a:solidFill>
                  <a:srgbClr val="0070C0"/>
                </a:solidFill>
              </a:rPr>
              <a:t>WILL</a:t>
            </a:r>
            <a:r>
              <a:rPr lang="en-US" sz="4267" dirty="0"/>
              <a:t> have to deal with changes</a:t>
            </a:r>
          </a:p>
        </p:txBody>
      </p:sp>
      <p:sp>
        <p:nvSpPr>
          <p:cNvPr id="5" name="Slide Number Placeholder 4"/>
          <p:cNvSpPr>
            <a:spLocks noGrp="1"/>
          </p:cNvSpPr>
          <p:nvPr>
            <p:ph type="sldNum" sz="quarter" idx="12"/>
          </p:nvPr>
        </p:nvSpPr>
        <p:spPr/>
        <p:txBody>
          <a:bodyPr/>
          <a:lstStyle/>
          <a:p>
            <a:pPr>
              <a:defRPr/>
            </a:pPr>
            <a:fld id="{E810AF7A-A1AC-4E4D-B137-073BD8FDFD7B}" type="slidenum">
              <a:rPr lang="en-US" smtClean="0"/>
              <a:pPr>
                <a:defRPr/>
              </a:pPr>
              <a:t>137</a:t>
            </a:fld>
            <a:endParaRPr lang="en-US" dirty="0"/>
          </a:p>
        </p:txBody>
      </p:sp>
      <p:pic>
        <p:nvPicPr>
          <p:cNvPr id="3" name="Picture 2">
            <a:extLst>
              <a:ext uri="{FF2B5EF4-FFF2-40B4-BE49-F238E27FC236}">
                <a16:creationId xmlns:a16="http://schemas.microsoft.com/office/drawing/2014/main" id="{1E851492-84FC-44AC-AEC3-BBE01C6FC3A7}"/>
              </a:ext>
            </a:extLst>
          </p:cNvPr>
          <p:cNvPicPr>
            <a:picLocks noChangeAspect="1"/>
          </p:cNvPicPr>
          <p:nvPr/>
        </p:nvPicPr>
        <p:blipFill>
          <a:blip r:embed="rId2"/>
          <a:stretch>
            <a:fillRect/>
          </a:stretch>
        </p:blipFill>
        <p:spPr>
          <a:xfrm>
            <a:off x="428368" y="533828"/>
            <a:ext cx="7476141" cy="5790344"/>
          </a:xfrm>
          <a:prstGeom prst="rect">
            <a:avLst/>
          </a:prstGeom>
        </p:spPr>
      </p:pic>
      <p:sp>
        <p:nvSpPr>
          <p:cNvPr id="6" name="Footer Placeholder 4">
            <a:extLst>
              <a:ext uri="{FF2B5EF4-FFF2-40B4-BE49-F238E27FC236}">
                <a16:creationId xmlns:a16="http://schemas.microsoft.com/office/drawing/2014/main" id="{7796505D-616C-479C-9A27-25C631591A77}"/>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11279037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0C3DD9-124F-B0F8-F8A9-40341C9D0726}"/>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5072E427-08F0-AD0E-2486-445E70933F74}"/>
              </a:ext>
            </a:extLst>
          </p:cNvPr>
          <p:cNvSpPr>
            <a:spLocks noGrp="1"/>
          </p:cNvSpPr>
          <p:nvPr>
            <p:ph type="sldNum" sz="quarter" idx="12"/>
          </p:nvPr>
        </p:nvSpPr>
        <p:spPr/>
        <p:txBody>
          <a:bodyPr/>
          <a:lstStyle/>
          <a:p>
            <a:fld id="{6973FCEF-5573-7E43-8272-70C9D66591DA}" type="slidenum">
              <a:rPr lang="en-US" smtClean="0"/>
              <a:pPr/>
              <a:t>138</a:t>
            </a:fld>
            <a:endParaRPr lang="en-US" dirty="0"/>
          </a:p>
        </p:txBody>
      </p:sp>
      <p:sp>
        <p:nvSpPr>
          <p:cNvPr id="4" name="Title 3">
            <a:extLst>
              <a:ext uri="{FF2B5EF4-FFF2-40B4-BE49-F238E27FC236}">
                <a16:creationId xmlns:a16="http://schemas.microsoft.com/office/drawing/2014/main" id="{6BAB88F9-4661-8E35-EBBB-3D5A6FCB9E9D}"/>
              </a:ext>
            </a:extLst>
          </p:cNvPr>
          <p:cNvSpPr>
            <a:spLocks noGrp="1"/>
          </p:cNvSpPr>
          <p:nvPr>
            <p:ph type="title"/>
          </p:nvPr>
        </p:nvSpPr>
        <p:spPr/>
        <p:txBody>
          <a:bodyPr/>
          <a:lstStyle/>
          <a:p>
            <a:r>
              <a:rPr lang="en-US" dirty="0"/>
              <a:t>Issues vs. Changes</a:t>
            </a:r>
          </a:p>
        </p:txBody>
      </p:sp>
      <p:pic>
        <p:nvPicPr>
          <p:cNvPr id="5" name="Picture 4">
            <a:extLst>
              <a:ext uri="{FF2B5EF4-FFF2-40B4-BE49-F238E27FC236}">
                <a16:creationId xmlns:a16="http://schemas.microsoft.com/office/drawing/2014/main" id="{650BF785-D869-F12A-6214-95B515C410B7}"/>
              </a:ext>
            </a:extLst>
          </p:cNvPr>
          <p:cNvPicPr>
            <a:picLocks noChangeAspect="1"/>
          </p:cNvPicPr>
          <p:nvPr/>
        </p:nvPicPr>
        <p:blipFill>
          <a:blip r:embed="rId2"/>
          <a:stretch>
            <a:fillRect/>
          </a:stretch>
        </p:blipFill>
        <p:spPr>
          <a:xfrm>
            <a:off x="1904636" y="1645765"/>
            <a:ext cx="8382727" cy="3566469"/>
          </a:xfrm>
          <a:prstGeom prst="rect">
            <a:avLst/>
          </a:prstGeom>
        </p:spPr>
      </p:pic>
    </p:spTree>
    <p:extLst>
      <p:ext uri="{BB962C8B-B14F-4D97-AF65-F5344CB8AC3E}">
        <p14:creationId xmlns:p14="http://schemas.microsoft.com/office/powerpoint/2010/main" val="14680820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0C3DD9-124F-B0F8-F8A9-40341C9D0726}"/>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5072E427-08F0-AD0E-2486-445E70933F74}"/>
              </a:ext>
            </a:extLst>
          </p:cNvPr>
          <p:cNvSpPr>
            <a:spLocks noGrp="1"/>
          </p:cNvSpPr>
          <p:nvPr>
            <p:ph type="sldNum" sz="quarter" idx="12"/>
          </p:nvPr>
        </p:nvSpPr>
        <p:spPr/>
        <p:txBody>
          <a:bodyPr/>
          <a:lstStyle/>
          <a:p>
            <a:fld id="{6973FCEF-5573-7E43-8272-70C9D66591DA}" type="slidenum">
              <a:rPr lang="en-US" smtClean="0"/>
              <a:pPr/>
              <a:t>139</a:t>
            </a:fld>
            <a:endParaRPr lang="en-US" dirty="0"/>
          </a:p>
        </p:txBody>
      </p:sp>
      <p:sp>
        <p:nvSpPr>
          <p:cNvPr id="4" name="Title 3">
            <a:extLst>
              <a:ext uri="{FF2B5EF4-FFF2-40B4-BE49-F238E27FC236}">
                <a16:creationId xmlns:a16="http://schemas.microsoft.com/office/drawing/2014/main" id="{6BAB88F9-4661-8E35-EBBB-3D5A6FCB9E9D}"/>
              </a:ext>
            </a:extLst>
          </p:cNvPr>
          <p:cNvSpPr>
            <a:spLocks noGrp="1"/>
          </p:cNvSpPr>
          <p:nvPr>
            <p:ph type="title"/>
          </p:nvPr>
        </p:nvSpPr>
        <p:spPr/>
        <p:txBody>
          <a:bodyPr/>
          <a:lstStyle/>
          <a:p>
            <a:r>
              <a:rPr lang="en-US" dirty="0"/>
              <a:t>Issues vs. Changes</a:t>
            </a:r>
          </a:p>
        </p:txBody>
      </p:sp>
      <p:sp>
        <p:nvSpPr>
          <p:cNvPr id="9" name="Content Placeholder 2">
            <a:extLst>
              <a:ext uri="{FF2B5EF4-FFF2-40B4-BE49-F238E27FC236}">
                <a16:creationId xmlns:a16="http://schemas.microsoft.com/office/drawing/2014/main" id="{3D8A9362-08A6-5415-CEA1-C09253F2A517}"/>
              </a:ext>
            </a:extLst>
          </p:cNvPr>
          <p:cNvSpPr txBox="1">
            <a:spLocks/>
          </p:cNvSpPr>
          <p:nvPr/>
        </p:nvSpPr>
        <p:spPr>
          <a:xfrm>
            <a:off x="1184955" y="1411495"/>
            <a:ext cx="10280904" cy="4351339"/>
          </a:xfrm>
          <a:prstGeom prst="rect">
            <a:avLst/>
          </a:prstGeom>
        </p:spPr>
        <p:txBody>
          <a:bodyPr/>
          <a:lstStyle>
            <a:lvl1pPr marL="233363" indent="-233363"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Agrandir Narrow" panose="00000506000000000000" pitchFamily="50" charset="0"/>
                <a:ea typeface="+mn-ea"/>
                <a:cs typeface="Arial" panose="020B0604020202020204" pitchFamily="34" charset="0"/>
              </a:defRPr>
            </a:lvl1pPr>
            <a:lvl2pPr marL="515938" indent="-228600" algn="l" defTabSz="914400" rtl="0" eaLnBrk="1" latinLnBrk="0" hangingPunct="1">
              <a:lnSpc>
                <a:spcPct val="90000"/>
              </a:lnSpc>
              <a:spcBef>
                <a:spcPts val="500"/>
              </a:spcBef>
              <a:buClr>
                <a:srgbClr val="FF610D"/>
              </a:buClr>
              <a:buSzPct val="60000"/>
              <a:buFont typeface="Arial" panose="020B0604020202020204" pitchFamily="34" charset="0"/>
              <a:buChar char="‒"/>
              <a:tabLst/>
              <a:defRPr sz="2400" kern="1200">
                <a:solidFill>
                  <a:schemeClr val="tx1"/>
                </a:solidFill>
                <a:latin typeface="Agrandir Narrow" panose="00000506000000000000" pitchFamily="50" charset="0"/>
                <a:ea typeface="+mn-ea"/>
                <a:cs typeface="Arial" panose="020B0604020202020204" pitchFamily="34" charset="0"/>
              </a:defRPr>
            </a:lvl2pPr>
            <a:lvl3pPr marL="798513"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grandir Narrow" panose="00000506000000000000" pitchFamily="50" charset="0"/>
                <a:ea typeface="+mn-ea"/>
                <a:cs typeface="Arial" panose="020B0604020202020204" pitchFamily="34" charset="0"/>
              </a:defRPr>
            </a:lvl3pPr>
            <a:lvl4pPr marL="1081088"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grandir Narrow" panose="00000506000000000000" pitchFamily="50"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t>Issue</a:t>
            </a:r>
          </a:p>
          <a:p>
            <a:pPr lvl="1"/>
            <a:r>
              <a:rPr lang="en-US" sz="2800" dirty="0"/>
              <a:t>An event relevant to the project that requires PM attention</a:t>
            </a:r>
          </a:p>
          <a:p>
            <a:pPr lvl="1"/>
            <a:endParaRPr lang="en-US" sz="3200" dirty="0"/>
          </a:p>
          <a:p>
            <a:r>
              <a:rPr lang="en-US" sz="3200" dirty="0"/>
              <a:t>Change</a:t>
            </a:r>
          </a:p>
          <a:p>
            <a:pPr lvl="1"/>
            <a:r>
              <a:rPr lang="en-US" sz="2800" dirty="0"/>
              <a:t>A modification to any of the baseline elements of the project</a:t>
            </a:r>
          </a:p>
          <a:p>
            <a:pPr lvl="2"/>
            <a:r>
              <a:rPr lang="en-US" sz="2400" dirty="0"/>
              <a:t>Budget</a:t>
            </a:r>
          </a:p>
          <a:p>
            <a:pPr lvl="2"/>
            <a:r>
              <a:rPr lang="en-US" sz="2400" dirty="0"/>
              <a:t>Schedule</a:t>
            </a:r>
          </a:p>
          <a:p>
            <a:pPr lvl="2"/>
            <a:r>
              <a:rPr lang="en-US" sz="2400" dirty="0"/>
              <a:t>Scope</a:t>
            </a:r>
          </a:p>
        </p:txBody>
      </p:sp>
    </p:spTree>
    <p:extLst>
      <p:ext uri="{BB962C8B-B14F-4D97-AF65-F5344CB8AC3E}">
        <p14:creationId xmlns:p14="http://schemas.microsoft.com/office/powerpoint/2010/main" val="572849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Project Initiation Context	</a:t>
            </a:r>
            <a:endParaRPr lang="en-GB" dirty="0">
              <a:solidFill>
                <a:srgbClr val="0070C0"/>
              </a:solidFill>
            </a:endParaRPr>
          </a:p>
        </p:txBody>
      </p:sp>
      <p:sp>
        <p:nvSpPr>
          <p:cNvPr id="4" name="Rounded Rectangle 3"/>
          <p:cNvSpPr/>
          <p:nvPr/>
        </p:nvSpPr>
        <p:spPr>
          <a:xfrm>
            <a:off x="668593" y="1131498"/>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Regulatory/Legal/</a:t>
            </a:r>
            <a:br>
              <a:rPr lang="en-US" sz="1867" dirty="0">
                <a:latin typeface="Agrandir Narrow" panose="00000506000000000000" pitchFamily="50" charset="0"/>
              </a:rPr>
            </a:br>
            <a:r>
              <a:rPr lang="en-US" sz="1867" dirty="0">
                <a:latin typeface="Agrandir Narrow" panose="00000506000000000000" pitchFamily="50" charset="0"/>
              </a:rPr>
              <a:t>Social Requirements</a:t>
            </a:r>
            <a:endParaRPr lang="en-GB" sz="1867" dirty="0">
              <a:latin typeface="Agrandir Narrow" panose="00000506000000000000" pitchFamily="50" charset="0"/>
            </a:endParaRPr>
          </a:p>
        </p:txBody>
      </p:sp>
      <p:sp>
        <p:nvSpPr>
          <p:cNvPr id="5" name="Rounded Rectangle 4"/>
          <p:cNvSpPr/>
          <p:nvPr/>
        </p:nvSpPr>
        <p:spPr>
          <a:xfrm>
            <a:off x="668593" y="2127834"/>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Stakeholder Needs</a:t>
            </a:r>
            <a:endParaRPr lang="en-GB" sz="1867" dirty="0">
              <a:latin typeface="Agrandir Narrow" panose="00000506000000000000" pitchFamily="50" charset="0"/>
            </a:endParaRPr>
          </a:p>
        </p:txBody>
      </p:sp>
      <p:sp>
        <p:nvSpPr>
          <p:cNvPr id="6" name="Rounded Rectangle 5"/>
          <p:cNvSpPr/>
          <p:nvPr/>
        </p:nvSpPr>
        <p:spPr>
          <a:xfrm>
            <a:off x="668593" y="3124170"/>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Create New Products, Processes or Services</a:t>
            </a:r>
            <a:endParaRPr lang="en-GB" sz="1867" dirty="0">
              <a:latin typeface="Agrandir Narrow" panose="00000506000000000000" pitchFamily="50" charset="0"/>
            </a:endParaRPr>
          </a:p>
        </p:txBody>
      </p:sp>
      <p:sp>
        <p:nvSpPr>
          <p:cNvPr id="7" name="Rounded Rectangle 6"/>
          <p:cNvSpPr/>
          <p:nvPr/>
        </p:nvSpPr>
        <p:spPr>
          <a:xfrm>
            <a:off x="668593" y="4042449"/>
            <a:ext cx="2805471" cy="90780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Upgrade/Improve/</a:t>
            </a:r>
          </a:p>
          <a:p>
            <a:pPr algn="ctr"/>
            <a:r>
              <a:rPr lang="en-US" sz="1867" dirty="0">
                <a:latin typeface="Agrandir Narrow" panose="00000506000000000000" pitchFamily="50" charset="0"/>
              </a:rPr>
              <a:t>Refresh Existing Capabilities</a:t>
            </a:r>
            <a:endParaRPr lang="en-GB" sz="1867" dirty="0">
              <a:latin typeface="Agrandir Narrow" panose="00000506000000000000" pitchFamily="50" charset="0"/>
            </a:endParaRPr>
          </a:p>
        </p:txBody>
      </p:sp>
      <p:sp>
        <p:nvSpPr>
          <p:cNvPr id="8" name="Rounded Rectangle 7"/>
          <p:cNvSpPr/>
          <p:nvPr/>
        </p:nvSpPr>
        <p:spPr>
          <a:xfrm>
            <a:off x="668593" y="5116842"/>
            <a:ext cx="2805471" cy="76036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867" dirty="0">
                <a:latin typeface="Agrandir Narrow" panose="00000506000000000000" pitchFamily="50" charset="0"/>
              </a:rPr>
              <a:t>Transformational Change</a:t>
            </a:r>
            <a:endParaRPr lang="en-GB" sz="1867" dirty="0">
              <a:latin typeface="Agrandir Narrow" panose="00000506000000000000" pitchFamily="50" charset="0"/>
            </a:endParaRPr>
          </a:p>
        </p:txBody>
      </p:sp>
      <p:sp>
        <p:nvSpPr>
          <p:cNvPr id="9" name="Rounded Rectangle 8"/>
          <p:cNvSpPr/>
          <p:nvPr/>
        </p:nvSpPr>
        <p:spPr>
          <a:xfrm>
            <a:off x="6200878" y="2429352"/>
            <a:ext cx="3906684" cy="19926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Agrandir Narrow" panose="00000506000000000000" pitchFamily="50" charset="0"/>
              </a:rPr>
              <a:t>One or More of These is the Source of the Project’s WHY</a:t>
            </a:r>
            <a:endParaRPr lang="en-GB" sz="2400" b="1" dirty="0">
              <a:latin typeface="Agrandir Narrow" panose="00000506000000000000" pitchFamily="50" charset="0"/>
            </a:endParaRPr>
          </a:p>
        </p:txBody>
      </p:sp>
      <p:cxnSp>
        <p:nvCxnSpPr>
          <p:cNvPr id="11" name="Straight Arrow Connector 10"/>
          <p:cNvCxnSpPr>
            <a:stCxn id="4" idx="3"/>
            <a:endCxn id="9" idx="1"/>
          </p:cNvCxnSpPr>
          <p:nvPr/>
        </p:nvCxnSpPr>
        <p:spPr>
          <a:xfrm>
            <a:off x="3474063" y="1511680"/>
            <a:ext cx="2726815" cy="1914009"/>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3"/>
            <a:endCxn id="9" idx="1"/>
          </p:cNvCxnSpPr>
          <p:nvPr/>
        </p:nvCxnSpPr>
        <p:spPr>
          <a:xfrm>
            <a:off x="3474063" y="2508016"/>
            <a:ext cx="2726815" cy="917673"/>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9" idx="1"/>
          </p:cNvCxnSpPr>
          <p:nvPr/>
        </p:nvCxnSpPr>
        <p:spPr>
          <a:xfrm flipV="1">
            <a:off x="3474063" y="3425689"/>
            <a:ext cx="2726815" cy="78663"/>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a:stCxn id="7" idx="3"/>
            <a:endCxn id="9" idx="1"/>
          </p:cNvCxnSpPr>
          <p:nvPr/>
        </p:nvCxnSpPr>
        <p:spPr>
          <a:xfrm flipV="1">
            <a:off x="3474064" y="3425688"/>
            <a:ext cx="2726814" cy="1070662"/>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3"/>
            <a:endCxn id="9" idx="1"/>
          </p:cNvCxnSpPr>
          <p:nvPr/>
        </p:nvCxnSpPr>
        <p:spPr>
          <a:xfrm flipV="1">
            <a:off x="3474063" y="3425689"/>
            <a:ext cx="2726815" cy="2071335"/>
          </a:xfrm>
          <a:prstGeom prst="straightConnector1">
            <a:avLst/>
          </a:prstGeom>
          <a:ln w="381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01B5E870-06FA-4D4E-9011-873B83B65517}"/>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77175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40FAC6-63F1-013C-5997-381398BB4D1C}"/>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4014379B-3569-88DC-B8D8-8CBF71FD0946}"/>
              </a:ext>
            </a:extLst>
          </p:cNvPr>
          <p:cNvSpPr>
            <a:spLocks noGrp="1"/>
          </p:cNvSpPr>
          <p:nvPr>
            <p:ph type="sldNum" sz="quarter" idx="12"/>
          </p:nvPr>
        </p:nvSpPr>
        <p:spPr/>
        <p:txBody>
          <a:bodyPr/>
          <a:lstStyle/>
          <a:p>
            <a:fld id="{6973FCEF-5573-7E43-8272-70C9D66591DA}" type="slidenum">
              <a:rPr lang="en-US" smtClean="0"/>
              <a:pPr/>
              <a:t>140</a:t>
            </a:fld>
            <a:endParaRPr lang="en-US" dirty="0"/>
          </a:p>
        </p:txBody>
      </p:sp>
      <p:sp>
        <p:nvSpPr>
          <p:cNvPr id="4" name="Title 3">
            <a:extLst>
              <a:ext uri="{FF2B5EF4-FFF2-40B4-BE49-F238E27FC236}">
                <a16:creationId xmlns:a16="http://schemas.microsoft.com/office/drawing/2014/main" id="{604178B8-2D6D-E6D1-1295-031EB4D8E95E}"/>
              </a:ext>
            </a:extLst>
          </p:cNvPr>
          <p:cNvSpPr>
            <a:spLocks noGrp="1"/>
          </p:cNvSpPr>
          <p:nvPr>
            <p:ph type="title"/>
          </p:nvPr>
        </p:nvSpPr>
        <p:spPr>
          <a:xfrm>
            <a:off x="136630" y="502022"/>
            <a:ext cx="11558588" cy="926539"/>
          </a:xfrm>
        </p:spPr>
        <p:txBody>
          <a:bodyPr/>
          <a:lstStyle/>
          <a:p>
            <a:r>
              <a:rPr lang="en-US" dirty="0"/>
              <a:t>What is the Motivation for the Change?</a:t>
            </a:r>
          </a:p>
        </p:txBody>
      </p:sp>
      <p:pic>
        <p:nvPicPr>
          <p:cNvPr id="5" name="Picture 4">
            <a:extLst>
              <a:ext uri="{FF2B5EF4-FFF2-40B4-BE49-F238E27FC236}">
                <a16:creationId xmlns:a16="http://schemas.microsoft.com/office/drawing/2014/main" id="{FBD1D044-5B21-C440-967C-5AC51012E0E5}"/>
              </a:ext>
            </a:extLst>
          </p:cNvPr>
          <p:cNvPicPr>
            <a:picLocks noChangeAspect="1"/>
          </p:cNvPicPr>
          <p:nvPr/>
        </p:nvPicPr>
        <p:blipFill>
          <a:blip r:embed="rId2"/>
          <a:stretch>
            <a:fillRect/>
          </a:stretch>
        </p:blipFill>
        <p:spPr>
          <a:xfrm>
            <a:off x="800777" y="1505644"/>
            <a:ext cx="10230294" cy="3846711"/>
          </a:xfrm>
          <a:prstGeom prst="rect">
            <a:avLst/>
          </a:prstGeom>
        </p:spPr>
      </p:pic>
    </p:spTree>
    <p:extLst>
      <p:ext uri="{BB962C8B-B14F-4D97-AF65-F5344CB8AC3E}">
        <p14:creationId xmlns:p14="http://schemas.microsoft.com/office/powerpoint/2010/main" val="32735652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Change Control</a:t>
            </a:r>
            <a:endParaRPr lang="en-GB" dirty="0">
              <a:solidFill>
                <a:srgbClr val="0070C0"/>
              </a:solidFill>
            </a:endParaRPr>
          </a:p>
        </p:txBody>
      </p:sp>
      <p:sp>
        <p:nvSpPr>
          <p:cNvPr id="3" name="Content Placeholder 2"/>
          <p:cNvSpPr>
            <a:spLocks noGrp="1"/>
          </p:cNvSpPr>
          <p:nvPr>
            <p:ph idx="1"/>
          </p:nvPr>
        </p:nvSpPr>
        <p:spPr/>
        <p:txBody>
          <a:bodyPr/>
          <a:lstStyle/>
          <a:p>
            <a:r>
              <a:rPr lang="en-US" dirty="0">
                <a:solidFill>
                  <a:schemeClr val="tx1"/>
                </a:solidFill>
              </a:rPr>
              <a:t>Identify</a:t>
            </a:r>
          </a:p>
          <a:p>
            <a:r>
              <a:rPr lang="en-US" dirty="0">
                <a:solidFill>
                  <a:schemeClr val="tx1"/>
                </a:solidFill>
              </a:rPr>
              <a:t>Assess</a:t>
            </a:r>
          </a:p>
          <a:p>
            <a:r>
              <a:rPr lang="en-US" dirty="0">
                <a:solidFill>
                  <a:schemeClr val="tx1"/>
                </a:solidFill>
              </a:rPr>
              <a:t>Approve/Disapprove</a:t>
            </a:r>
          </a:p>
          <a:p>
            <a:r>
              <a:rPr lang="en-US" dirty="0">
                <a:solidFill>
                  <a:schemeClr val="tx1"/>
                </a:solidFill>
              </a:rPr>
              <a:t>Reflect via Baseline Changes</a:t>
            </a:r>
            <a:endParaRPr lang="en-GB" dirty="0">
              <a:solidFill>
                <a:schemeClr val="tx1"/>
              </a:solidFill>
            </a:endParaRPr>
          </a:p>
        </p:txBody>
      </p:sp>
      <p:sp>
        <p:nvSpPr>
          <p:cNvPr id="4" name="Footer Placeholder 4">
            <a:extLst>
              <a:ext uri="{FF2B5EF4-FFF2-40B4-BE49-F238E27FC236}">
                <a16:creationId xmlns:a16="http://schemas.microsoft.com/office/drawing/2014/main" id="{712895C7-C541-44AD-B25F-39D2610440D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2726011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4C695-23A4-4518-8A08-77F2A8067707}"/>
              </a:ext>
            </a:extLst>
          </p:cNvPr>
          <p:cNvSpPr>
            <a:spLocks noGrp="1"/>
          </p:cNvSpPr>
          <p:nvPr>
            <p:ph type="title"/>
          </p:nvPr>
        </p:nvSpPr>
        <p:spPr/>
        <p:txBody>
          <a:bodyPr>
            <a:normAutofit/>
          </a:bodyPr>
          <a:lstStyle/>
          <a:p>
            <a:r>
              <a:rPr lang="en-US" dirty="0">
                <a:solidFill>
                  <a:srgbClr val="0070C0"/>
                </a:solidFill>
              </a:rPr>
              <a:t>Change control</a:t>
            </a:r>
          </a:p>
        </p:txBody>
      </p:sp>
      <p:sp>
        <p:nvSpPr>
          <p:cNvPr id="4" name="AutoShape 3"/>
          <p:cNvSpPr>
            <a:spLocks noChangeArrowheads="1"/>
          </p:cNvSpPr>
          <p:nvPr/>
        </p:nvSpPr>
        <p:spPr bwMode="auto">
          <a:xfrm>
            <a:off x="3048000" y="1676401"/>
            <a:ext cx="5688013" cy="3130551"/>
          </a:xfrm>
          <a:prstGeom prst="triangle">
            <a:avLst>
              <a:gd name="adj" fmla="val 50000"/>
            </a:avLst>
          </a:prstGeom>
          <a:solidFill>
            <a:srgbClr val="009999">
              <a:alpha val="20000"/>
            </a:srgbClr>
          </a:solidFill>
          <a:ln w="12700" algn="ctr">
            <a:noFill/>
            <a:miter lim="800000"/>
            <a:headEnd/>
            <a:tailEnd/>
          </a:ln>
        </p:spPr>
        <p:txBody>
          <a:bodyPr wrap="none" anchor="ctr"/>
          <a:lstStyle/>
          <a:p>
            <a:pPr algn="ctr"/>
            <a:endParaRPr lang="en-US" dirty="0">
              <a:latin typeface="Agrandir Narrow" panose="00000506000000000000" pitchFamily="50" charset="0"/>
            </a:endParaRPr>
          </a:p>
        </p:txBody>
      </p:sp>
      <p:pic>
        <p:nvPicPr>
          <p:cNvPr id="5" name="Picture 4" descr="MCj04315860000[1]"/>
          <p:cNvPicPr>
            <a:picLocks noChangeAspect="1" noChangeArrowheads="1"/>
          </p:cNvPicPr>
          <p:nvPr/>
        </p:nvPicPr>
        <p:blipFill>
          <a:blip r:embed="rId2" cstate="screen"/>
          <a:srcRect/>
          <a:stretch>
            <a:fillRect/>
          </a:stretch>
        </p:blipFill>
        <p:spPr bwMode="auto">
          <a:xfrm>
            <a:off x="4953000" y="1219200"/>
            <a:ext cx="1828800" cy="1828800"/>
          </a:xfrm>
          <a:prstGeom prst="rect">
            <a:avLst/>
          </a:prstGeom>
          <a:noFill/>
          <a:ln w="9525">
            <a:noFill/>
            <a:miter lim="800000"/>
            <a:headEnd/>
            <a:tailEnd/>
          </a:ln>
        </p:spPr>
      </p:pic>
      <p:pic>
        <p:nvPicPr>
          <p:cNvPr id="6" name="Picture 5" descr="MCj04349290000[1]"/>
          <p:cNvPicPr>
            <a:picLocks noChangeAspect="1" noChangeArrowheads="1"/>
          </p:cNvPicPr>
          <p:nvPr/>
        </p:nvPicPr>
        <p:blipFill>
          <a:blip r:embed="rId3" cstate="screen"/>
          <a:srcRect/>
          <a:stretch>
            <a:fillRect/>
          </a:stretch>
        </p:blipFill>
        <p:spPr bwMode="auto">
          <a:xfrm>
            <a:off x="7327900" y="3462337"/>
            <a:ext cx="1828800" cy="1828800"/>
          </a:xfrm>
          <a:prstGeom prst="rect">
            <a:avLst/>
          </a:prstGeom>
          <a:noFill/>
          <a:ln w="9525">
            <a:noFill/>
            <a:miter lim="800000"/>
            <a:headEnd/>
            <a:tailEnd/>
          </a:ln>
        </p:spPr>
      </p:pic>
      <p:sp>
        <p:nvSpPr>
          <p:cNvPr id="7" name="Text Box 7"/>
          <p:cNvSpPr txBox="1">
            <a:spLocks noChangeArrowheads="1"/>
          </p:cNvSpPr>
          <p:nvPr/>
        </p:nvSpPr>
        <p:spPr bwMode="auto">
          <a:xfrm>
            <a:off x="6810071" y="1752601"/>
            <a:ext cx="1015021"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Time</a:t>
            </a:r>
            <a:endParaRPr lang="en-US" sz="3200" dirty="0">
              <a:latin typeface="Agrandir Narrow" panose="00000506000000000000" pitchFamily="50" charset="0"/>
            </a:endParaRPr>
          </a:p>
        </p:txBody>
      </p:sp>
      <p:sp>
        <p:nvSpPr>
          <p:cNvPr id="8" name="Text Box 8"/>
          <p:cNvSpPr txBox="1">
            <a:spLocks noChangeArrowheads="1"/>
          </p:cNvSpPr>
          <p:nvPr/>
        </p:nvSpPr>
        <p:spPr bwMode="auto">
          <a:xfrm>
            <a:off x="2946035" y="5276851"/>
            <a:ext cx="1027845"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Cost</a:t>
            </a:r>
            <a:endParaRPr lang="en-US" sz="3200" dirty="0">
              <a:latin typeface="Agrandir Narrow" panose="00000506000000000000" pitchFamily="50" charset="0"/>
            </a:endParaRPr>
          </a:p>
        </p:txBody>
      </p:sp>
      <p:sp>
        <p:nvSpPr>
          <p:cNvPr id="9" name="Text Box 9"/>
          <p:cNvSpPr txBox="1">
            <a:spLocks noChangeArrowheads="1"/>
          </p:cNvSpPr>
          <p:nvPr/>
        </p:nvSpPr>
        <p:spPr bwMode="auto">
          <a:xfrm>
            <a:off x="7462407" y="5105401"/>
            <a:ext cx="1281120" cy="584775"/>
          </a:xfrm>
          <a:prstGeom prst="rect">
            <a:avLst/>
          </a:prstGeom>
          <a:noFill/>
          <a:ln w="12700" algn="ctr">
            <a:noFill/>
            <a:miter lim="800000"/>
            <a:headEnd/>
            <a:tailEnd/>
          </a:ln>
        </p:spPr>
        <p:txBody>
          <a:bodyPr wrap="none">
            <a:spAutoFit/>
          </a:bodyPr>
          <a:lstStyle/>
          <a:p>
            <a:pPr algn="ctr"/>
            <a:r>
              <a:rPr lang="en-GB" sz="3200" dirty="0">
                <a:latin typeface="Agrandir Narrow" panose="00000506000000000000" pitchFamily="50" charset="0"/>
              </a:rPr>
              <a:t>Scope</a:t>
            </a:r>
            <a:endParaRPr lang="en-US" sz="3200" dirty="0">
              <a:latin typeface="Agrandir Narrow" panose="00000506000000000000" pitchFamily="50" charset="0"/>
            </a:endParaRPr>
          </a:p>
        </p:txBody>
      </p:sp>
      <p:pic>
        <p:nvPicPr>
          <p:cNvPr id="10" name="Picture 3" descr="E:\Documents and Settings\Brad\Local Settings\Temporary Internet Files\Content.IE5\35P5RRS9\MC900433808[1].png"/>
          <p:cNvPicPr>
            <a:picLocks noChangeAspect="1" noChangeArrowheads="1"/>
          </p:cNvPicPr>
          <p:nvPr/>
        </p:nvPicPr>
        <p:blipFill>
          <a:blip r:embed="rId4" cstate="screen"/>
          <a:srcRect/>
          <a:stretch>
            <a:fillRect/>
          </a:stretch>
        </p:blipFill>
        <p:spPr bwMode="auto">
          <a:xfrm>
            <a:off x="2362200" y="3276600"/>
            <a:ext cx="2133315" cy="2133315"/>
          </a:xfrm>
          <a:prstGeom prst="rect">
            <a:avLst/>
          </a:prstGeom>
          <a:noFill/>
        </p:spPr>
      </p:pic>
      <p:sp>
        <p:nvSpPr>
          <p:cNvPr id="11" name="Oval 10"/>
          <p:cNvSpPr/>
          <p:nvPr/>
        </p:nvSpPr>
        <p:spPr>
          <a:xfrm>
            <a:off x="6960096" y="3238787"/>
            <a:ext cx="2664296" cy="2664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12" name="Straight Arrow Connector 11"/>
          <p:cNvCxnSpPr/>
          <p:nvPr/>
        </p:nvCxnSpPr>
        <p:spPr>
          <a:xfrm flipV="1">
            <a:off x="6781801" y="4909959"/>
            <a:ext cx="666047" cy="499956"/>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14" idx="3"/>
            <a:endCxn id="7" idx="3"/>
          </p:cNvCxnSpPr>
          <p:nvPr/>
        </p:nvCxnSpPr>
        <p:spPr>
          <a:xfrm flipH="1" flipV="1">
            <a:off x="7825092" y="2044989"/>
            <a:ext cx="1511268" cy="4191365"/>
          </a:xfrm>
          <a:prstGeom prst="curvedConnector3">
            <a:avLst>
              <a:gd name="adj1" fmla="val -15126"/>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83832" y="6093296"/>
            <a:ext cx="4752528" cy="2861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randir Narrow" panose="00000506000000000000" pitchFamily="50" charset="0"/>
            </a:endParaRPr>
          </a:p>
        </p:txBody>
      </p:sp>
      <p:cxnSp>
        <p:nvCxnSpPr>
          <p:cNvPr id="15" name="Curved Connector 14"/>
          <p:cNvCxnSpPr>
            <a:stCxn id="14" idx="1"/>
            <a:endCxn id="10" idx="1"/>
          </p:cNvCxnSpPr>
          <p:nvPr/>
        </p:nvCxnSpPr>
        <p:spPr>
          <a:xfrm rot="10800000">
            <a:off x="2362200" y="4343257"/>
            <a:ext cx="2221632" cy="1893096"/>
          </a:xfrm>
          <a:prstGeom prst="curvedConnector3">
            <a:avLst>
              <a:gd name="adj1" fmla="val 110719"/>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95515" y="5179082"/>
            <a:ext cx="4645824" cy="1200329"/>
          </a:xfrm>
          <a:prstGeom prst="rect">
            <a:avLst/>
          </a:prstGeom>
          <a:noFill/>
        </p:spPr>
        <p:txBody>
          <a:bodyPr wrap="none" rtlCol="0">
            <a:spAutoFit/>
          </a:bodyPr>
          <a:lstStyle/>
          <a:p>
            <a:r>
              <a:rPr lang="en-US" sz="2400" dirty="0">
                <a:latin typeface="Agrandir Narrow" panose="00000506000000000000" pitchFamily="50" charset="0"/>
              </a:rPr>
              <a:t>If this increases</a:t>
            </a:r>
          </a:p>
          <a:p>
            <a:endParaRPr lang="en-US" sz="2400" dirty="0">
              <a:latin typeface="Agrandir Narrow" panose="00000506000000000000" pitchFamily="50" charset="0"/>
            </a:endParaRPr>
          </a:p>
          <a:p>
            <a:r>
              <a:rPr lang="en-US" sz="2400" dirty="0">
                <a:latin typeface="Agrandir Narrow" panose="00000506000000000000" pitchFamily="50" charset="0"/>
              </a:rPr>
              <a:t>Then so must one or both of these</a:t>
            </a:r>
          </a:p>
        </p:txBody>
      </p:sp>
      <p:sp>
        <p:nvSpPr>
          <p:cNvPr id="17" name="TextBox 16"/>
          <p:cNvSpPr txBox="1"/>
          <p:nvPr/>
        </p:nvSpPr>
        <p:spPr>
          <a:xfrm>
            <a:off x="2076051" y="1752601"/>
            <a:ext cx="2499402" cy="461665"/>
          </a:xfrm>
          <a:prstGeom prst="rect">
            <a:avLst/>
          </a:prstGeom>
          <a:noFill/>
        </p:spPr>
        <p:txBody>
          <a:bodyPr wrap="none" rtlCol="0">
            <a:spAutoFit/>
          </a:bodyPr>
          <a:lstStyle/>
          <a:p>
            <a:r>
              <a:rPr lang="en-US" sz="2400" dirty="0">
                <a:latin typeface="Agrandir Narrow" panose="00000506000000000000" pitchFamily="50" charset="0"/>
              </a:rPr>
              <a:t>Baseline Schedule</a:t>
            </a:r>
            <a:endParaRPr lang="en-GB" sz="2400" dirty="0">
              <a:latin typeface="Agrandir Narrow" panose="00000506000000000000" pitchFamily="50" charset="0"/>
            </a:endParaRPr>
          </a:p>
        </p:txBody>
      </p:sp>
      <p:sp>
        <p:nvSpPr>
          <p:cNvPr id="18" name="TextBox 17"/>
          <p:cNvSpPr txBox="1"/>
          <p:nvPr/>
        </p:nvSpPr>
        <p:spPr>
          <a:xfrm>
            <a:off x="219877" y="3030380"/>
            <a:ext cx="2278188" cy="461665"/>
          </a:xfrm>
          <a:prstGeom prst="rect">
            <a:avLst/>
          </a:prstGeom>
          <a:noFill/>
        </p:spPr>
        <p:txBody>
          <a:bodyPr wrap="none" rtlCol="0">
            <a:spAutoFit/>
          </a:bodyPr>
          <a:lstStyle/>
          <a:p>
            <a:r>
              <a:rPr lang="en-US" sz="2400" dirty="0">
                <a:latin typeface="Agrandir Narrow" panose="00000506000000000000" pitchFamily="50" charset="0"/>
              </a:rPr>
              <a:t>Baseline Budget</a:t>
            </a:r>
            <a:endParaRPr lang="en-GB" sz="2400" dirty="0">
              <a:latin typeface="Agrandir Narrow" panose="00000506000000000000" pitchFamily="50" charset="0"/>
            </a:endParaRPr>
          </a:p>
        </p:txBody>
      </p:sp>
      <p:sp>
        <p:nvSpPr>
          <p:cNvPr id="19" name="TextBox 18"/>
          <p:cNvSpPr txBox="1"/>
          <p:nvPr/>
        </p:nvSpPr>
        <p:spPr>
          <a:xfrm>
            <a:off x="9624392" y="4648736"/>
            <a:ext cx="2146742" cy="461665"/>
          </a:xfrm>
          <a:prstGeom prst="rect">
            <a:avLst/>
          </a:prstGeom>
          <a:noFill/>
        </p:spPr>
        <p:txBody>
          <a:bodyPr wrap="none" rtlCol="0">
            <a:spAutoFit/>
          </a:bodyPr>
          <a:lstStyle/>
          <a:p>
            <a:r>
              <a:rPr lang="en-US" sz="2400" dirty="0">
                <a:latin typeface="Agrandir Narrow" panose="00000506000000000000" pitchFamily="50" charset="0"/>
              </a:rPr>
              <a:t>Scope Baseline</a:t>
            </a:r>
            <a:endParaRPr lang="en-GB" sz="2400" dirty="0">
              <a:latin typeface="Agrandir Narrow" panose="00000506000000000000" pitchFamily="50" charset="0"/>
            </a:endParaRPr>
          </a:p>
        </p:txBody>
      </p:sp>
      <p:sp>
        <p:nvSpPr>
          <p:cNvPr id="20" name="Isosceles Triangle 19"/>
          <p:cNvSpPr/>
          <p:nvPr/>
        </p:nvSpPr>
        <p:spPr>
          <a:xfrm rot="20384400">
            <a:off x="10119015" y="378626"/>
            <a:ext cx="1221621" cy="11981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33" dirty="0">
                <a:latin typeface="Agrandir Narrow" panose="00000506000000000000" pitchFamily="50" charset="0"/>
              </a:rPr>
              <a:t>Change</a:t>
            </a:r>
            <a:endParaRPr lang="en-GB" sz="1333" dirty="0">
              <a:latin typeface="Agrandir Narrow" panose="00000506000000000000" pitchFamily="50" charset="0"/>
            </a:endParaRPr>
          </a:p>
        </p:txBody>
      </p:sp>
      <p:cxnSp>
        <p:nvCxnSpPr>
          <p:cNvPr id="22" name="Straight Arrow Connector 21"/>
          <p:cNvCxnSpPr>
            <a:stCxn id="20" idx="1"/>
          </p:cNvCxnSpPr>
          <p:nvPr/>
        </p:nvCxnSpPr>
        <p:spPr>
          <a:xfrm flipH="1">
            <a:off x="8612884" y="1083469"/>
            <a:ext cx="1830432" cy="5929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219360">
            <a:off x="4535746" y="3007956"/>
            <a:ext cx="7415813" cy="461665"/>
          </a:xfrm>
          <a:prstGeom prst="rect">
            <a:avLst/>
          </a:prstGeom>
          <a:solidFill>
            <a:schemeClr val="bg1"/>
          </a:solidFill>
          <a:ln>
            <a:solidFill>
              <a:schemeClr val="tx1"/>
            </a:solidFill>
          </a:ln>
        </p:spPr>
        <p:txBody>
          <a:bodyPr wrap="none" rtlCol="0">
            <a:spAutoFit/>
          </a:bodyPr>
          <a:lstStyle/>
          <a:p>
            <a:r>
              <a:rPr lang="en-US" sz="2400" dirty="0">
                <a:solidFill>
                  <a:srgbClr val="FF0000"/>
                </a:solidFill>
                <a:latin typeface="Agrandir Narrow" panose="00000506000000000000" pitchFamily="50" charset="0"/>
              </a:rPr>
              <a:t>Evaluate Changes in Terms of Changes to the Baselines</a:t>
            </a:r>
            <a:endParaRPr lang="en-GB" sz="2400" dirty="0">
              <a:solidFill>
                <a:srgbClr val="FF0000"/>
              </a:solidFill>
              <a:latin typeface="Agrandir Narrow" panose="00000506000000000000" pitchFamily="50" charset="0"/>
            </a:endParaRPr>
          </a:p>
        </p:txBody>
      </p:sp>
      <p:sp>
        <p:nvSpPr>
          <p:cNvPr id="23" name="Footer Placeholder 4">
            <a:extLst>
              <a:ext uri="{FF2B5EF4-FFF2-40B4-BE49-F238E27FC236}">
                <a16:creationId xmlns:a16="http://schemas.microsoft.com/office/drawing/2014/main" id="{BEC7EB98-23C3-45E8-B524-B30B6A27558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0058733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p:txBody>
          <a:bodyPr>
            <a:normAutofit/>
          </a:bodyPr>
          <a:lstStyle/>
          <a:p>
            <a:r>
              <a:rPr lang="en-US" dirty="0">
                <a:solidFill>
                  <a:srgbClr val="0070C0"/>
                </a:solidFill>
              </a:rPr>
              <a:t>Requirements Analysis</a:t>
            </a: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D5ACA076-511A-47EC-8E0E-99C5D57970BC}"/>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
        <p:nvSpPr>
          <p:cNvPr id="23" name="Flowchart: Magnetic Disk 22">
            <a:extLst>
              <a:ext uri="{FF2B5EF4-FFF2-40B4-BE49-F238E27FC236}">
                <a16:creationId xmlns:a16="http://schemas.microsoft.com/office/drawing/2014/main" id="{7653F862-C840-4DE0-BDDB-DF00ED09BB19}"/>
              </a:ext>
            </a:extLst>
          </p:cNvPr>
          <p:cNvSpPr/>
          <p:nvPr/>
        </p:nvSpPr>
        <p:spPr>
          <a:xfrm>
            <a:off x="10130652" y="5101758"/>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Issue Log</a:t>
            </a:r>
          </a:p>
        </p:txBody>
      </p:sp>
      <p:cxnSp>
        <p:nvCxnSpPr>
          <p:cNvPr id="33" name="Straight Arrow Connector 32">
            <a:extLst>
              <a:ext uri="{FF2B5EF4-FFF2-40B4-BE49-F238E27FC236}">
                <a16:creationId xmlns:a16="http://schemas.microsoft.com/office/drawing/2014/main" id="{00009F84-02E9-4D80-9BBF-99A4AC2E1A2C}"/>
              </a:ext>
            </a:extLst>
          </p:cNvPr>
          <p:cNvCxnSpPr>
            <a:cxnSpLocks/>
            <a:endCxn id="23" idx="2"/>
          </p:cNvCxnSpPr>
          <p:nvPr/>
        </p:nvCxnSpPr>
        <p:spPr>
          <a:xfrm>
            <a:off x="9348060" y="5101758"/>
            <a:ext cx="782592" cy="30819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Flowchart: Magnetic Disk 33">
            <a:extLst>
              <a:ext uri="{FF2B5EF4-FFF2-40B4-BE49-F238E27FC236}">
                <a16:creationId xmlns:a16="http://schemas.microsoft.com/office/drawing/2014/main" id="{826ECEF2-F581-4B3B-8E77-F444F169EEC8}"/>
              </a:ext>
            </a:extLst>
          </p:cNvPr>
          <p:cNvSpPr/>
          <p:nvPr/>
        </p:nvSpPr>
        <p:spPr>
          <a:xfrm>
            <a:off x="10130652" y="4226315"/>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Assumptions Log</a:t>
            </a:r>
          </a:p>
        </p:txBody>
      </p:sp>
      <p:cxnSp>
        <p:nvCxnSpPr>
          <p:cNvPr id="35" name="Straight Arrow Connector 34">
            <a:extLst>
              <a:ext uri="{FF2B5EF4-FFF2-40B4-BE49-F238E27FC236}">
                <a16:creationId xmlns:a16="http://schemas.microsoft.com/office/drawing/2014/main" id="{0665D110-BB98-4C68-949F-0EBD81DB4C5E}"/>
              </a:ext>
            </a:extLst>
          </p:cNvPr>
          <p:cNvCxnSpPr>
            <a:cxnSpLocks/>
            <a:endCxn id="34" idx="2"/>
          </p:cNvCxnSpPr>
          <p:nvPr/>
        </p:nvCxnSpPr>
        <p:spPr>
          <a:xfrm flipV="1">
            <a:off x="9358175" y="4534507"/>
            <a:ext cx="772477" cy="24374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Star: 7 Points 35">
            <a:extLst>
              <a:ext uri="{FF2B5EF4-FFF2-40B4-BE49-F238E27FC236}">
                <a16:creationId xmlns:a16="http://schemas.microsoft.com/office/drawing/2014/main" id="{6DB76FC3-560E-45C8-A403-828278BF822A}"/>
              </a:ext>
            </a:extLst>
          </p:cNvPr>
          <p:cNvSpPr/>
          <p:nvPr/>
        </p:nvSpPr>
        <p:spPr>
          <a:xfrm rot="20211233">
            <a:off x="2216255" y="980244"/>
            <a:ext cx="1978511" cy="1555957"/>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133" dirty="0">
                <a:solidFill>
                  <a:schemeClr val="tx1"/>
                </a:solidFill>
                <a:latin typeface="Agrandir Narrow" panose="00000506000000000000" pitchFamily="50" charset="0"/>
              </a:rPr>
              <a:t>New Require-</a:t>
            </a:r>
            <a:r>
              <a:rPr lang="en-US" sz="2133" dirty="0" err="1">
                <a:solidFill>
                  <a:schemeClr val="tx1"/>
                </a:solidFill>
                <a:latin typeface="Agrandir Narrow" panose="00000506000000000000" pitchFamily="50" charset="0"/>
              </a:rPr>
              <a:t>ment</a:t>
            </a:r>
            <a:endParaRPr lang="en-US" sz="2133" dirty="0">
              <a:solidFill>
                <a:schemeClr val="tx1"/>
              </a:solidFill>
              <a:latin typeface="Agrandir Narrow" panose="00000506000000000000" pitchFamily="50" charset="0"/>
            </a:endParaRPr>
          </a:p>
        </p:txBody>
      </p:sp>
    </p:spTree>
    <p:extLst>
      <p:ext uri="{BB962C8B-B14F-4D97-AF65-F5344CB8AC3E}">
        <p14:creationId xmlns:p14="http://schemas.microsoft.com/office/powerpoint/2010/main" val="23014527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p:txBody>
          <a:bodyPr>
            <a:normAutofit/>
          </a:bodyPr>
          <a:lstStyle/>
          <a:p>
            <a:r>
              <a:rPr lang="en-US" dirty="0">
                <a:solidFill>
                  <a:srgbClr val="0070C0"/>
                </a:solidFill>
              </a:rPr>
              <a:t>Requirements Analysis</a:t>
            </a: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D5ACA076-511A-47EC-8E0E-99C5D57970BC}"/>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
        <p:nvSpPr>
          <p:cNvPr id="23" name="Flowchart: Magnetic Disk 22">
            <a:extLst>
              <a:ext uri="{FF2B5EF4-FFF2-40B4-BE49-F238E27FC236}">
                <a16:creationId xmlns:a16="http://schemas.microsoft.com/office/drawing/2014/main" id="{7653F862-C840-4DE0-BDDB-DF00ED09BB19}"/>
              </a:ext>
            </a:extLst>
          </p:cNvPr>
          <p:cNvSpPr/>
          <p:nvPr/>
        </p:nvSpPr>
        <p:spPr>
          <a:xfrm>
            <a:off x="10130652" y="5101758"/>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Issue Log</a:t>
            </a:r>
          </a:p>
        </p:txBody>
      </p:sp>
      <p:cxnSp>
        <p:nvCxnSpPr>
          <p:cNvPr id="33" name="Straight Arrow Connector 32">
            <a:extLst>
              <a:ext uri="{FF2B5EF4-FFF2-40B4-BE49-F238E27FC236}">
                <a16:creationId xmlns:a16="http://schemas.microsoft.com/office/drawing/2014/main" id="{00009F84-02E9-4D80-9BBF-99A4AC2E1A2C}"/>
              </a:ext>
            </a:extLst>
          </p:cNvPr>
          <p:cNvCxnSpPr>
            <a:cxnSpLocks/>
            <a:endCxn id="23" idx="2"/>
          </p:cNvCxnSpPr>
          <p:nvPr/>
        </p:nvCxnSpPr>
        <p:spPr>
          <a:xfrm>
            <a:off x="9348060" y="5101758"/>
            <a:ext cx="782592" cy="30819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Flowchart: Magnetic Disk 33">
            <a:extLst>
              <a:ext uri="{FF2B5EF4-FFF2-40B4-BE49-F238E27FC236}">
                <a16:creationId xmlns:a16="http://schemas.microsoft.com/office/drawing/2014/main" id="{826ECEF2-F581-4B3B-8E77-F444F169EEC8}"/>
              </a:ext>
            </a:extLst>
          </p:cNvPr>
          <p:cNvSpPr/>
          <p:nvPr/>
        </p:nvSpPr>
        <p:spPr>
          <a:xfrm>
            <a:off x="10130652" y="4226315"/>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Assumptions Log</a:t>
            </a:r>
          </a:p>
        </p:txBody>
      </p:sp>
      <p:cxnSp>
        <p:nvCxnSpPr>
          <p:cNvPr id="35" name="Straight Arrow Connector 34">
            <a:extLst>
              <a:ext uri="{FF2B5EF4-FFF2-40B4-BE49-F238E27FC236}">
                <a16:creationId xmlns:a16="http://schemas.microsoft.com/office/drawing/2014/main" id="{0665D110-BB98-4C68-949F-0EBD81DB4C5E}"/>
              </a:ext>
            </a:extLst>
          </p:cNvPr>
          <p:cNvCxnSpPr>
            <a:cxnSpLocks/>
            <a:endCxn id="34" idx="2"/>
          </p:cNvCxnSpPr>
          <p:nvPr/>
        </p:nvCxnSpPr>
        <p:spPr>
          <a:xfrm flipV="1">
            <a:off x="9358175" y="4534507"/>
            <a:ext cx="772477" cy="24374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Star: 7 Points 35">
            <a:extLst>
              <a:ext uri="{FF2B5EF4-FFF2-40B4-BE49-F238E27FC236}">
                <a16:creationId xmlns:a16="http://schemas.microsoft.com/office/drawing/2014/main" id="{6DB76FC3-560E-45C8-A403-828278BF822A}"/>
              </a:ext>
            </a:extLst>
          </p:cNvPr>
          <p:cNvSpPr/>
          <p:nvPr/>
        </p:nvSpPr>
        <p:spPr>
          <a:xfrm rot="20211233">
            <a:off x="7807070" y="5488766"/>
            <a:ext cx="1212822" cy="953798"/>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solidFill>
                  <a:schemeClr val="tx1"/>
                </a:solidFill>
                <a:latin typeface="Agrandir Narrow" panose="00000506000000000000" pitchFamily="50" charset="0"/>
              </a:rPr>
              <a:t>New Require-</a:t>
            </a:r>
            <a:r>
              <a:rPr lang="en-US" sz="1200" dirty="0" err="1">
                <a:solidFill>
                  <a:schemeClr val="tx1"/>
                </a:solidFill>
                <a:latin typeface="Agrandir Narrow" panose="00000506000000000000" pitchFamily="50" charset="0"/>
              </a:rPr>
              <a:t>ment</a:t>
            </a:r>
            <a:endParaRPr lang="en-US" sz="1200" dirty="0">
              <a:solidFill>
                <a:schemeClr val="tx1"/>
              </a:solidFill>
              <a:latin typeface="Agrandir Narrow" panose="00000506000000000000" pitchFamily="50" charset="0"/>
            </a:endParaRPr>
          </a:p>
        </p:txBody>
      </p:sp>
      <p:sp>
        <p:nvSpPr>
          <p:cNvPr id="37" name="Oval 36">
            <a:extLst>
              <a:ext uri="{FF2B5EF4-FFF2-40B4-BE49-F238E27FC236}">
                <a16:creationId xmlns:a16="http://schemas.microsoft.com/office/drawing/2014/main" id="{71263A66-E896-418F-814B-6C2F7F48EA32}"/>
              </a:ext>
            </a:extLst>
          </p:cNvPr>
          <p:cNvSpPr/>
          <p:nvPr/>
        </p:nvSpPr>
        <p:spPr>
          <a:xfrm>
            <a:off x="8592742" y="5380509"/>
            <a:ext cx="2882899" cy="1362349"/>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grandir Narrow" panose="00000506000000000000" pitchFamily="50" charset="0"/>
              </a:rPr>
              <a:t>Ignore?</a:t>
            </a:r>
          </a:p>
          <a:p>
            <a:pPr algn="ctr"/>
            <a:r>
              <a:rPr lang="en-US" sz="2400" dirty="0">
                <a:solidFill>
                  <a:srgbClr val="FF0000"/>
                </a:solidFill>
                <a:latin typeface="Agrandir Narrow" panose="00000506000000000000" pitchFamily="50" charset="0"/>
              </a:rPr>
              <a:t>Transfer to PMO?</a:t>
            </a:r>
          </a:p>
        </p:txBody>
      </p:sp>
    </p:spTree>
    <p:extLst>
      <p:ext uri="{BB962C8B-B14F-4D97-AF65-F5344CB8AC3E}">
        <p14:creationId xmlns:p14="http://schemas.microsoft.com/office/powerpoint/2010/main" val="178791594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p:txBody>
          <a:bodyPr>
            <a:normAutofit/>
          </a:bodyPr>
          <a:lstStyle/>
          <a:p>
            <a:r>
              <a:rPr lang="en-US" dirty="0">
                <a:solidFill>
                  <a:srgbClr val="0070C0"/>
                </a:solidFill>
              </a:rPr>
              <a:t>Requirements Analysis</a:t>
            </a: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D5ACA076-511A-47EC-8E0E-99C5D57970BC}"/>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
        <p:nvSpPr>
          <p:cNvPr id="23" name="Flowchart: Magnetic Disk 22">
            <a:extLst>
              <a:ext uri="{FF2B5EF4-FFF2-40B4-BE49-F238E27FC236}">
                <a16:creationId xmlns:a16="http://schemas.microsoft.com/office/drawing/2014/main" id="{7653F862-C840-4DE0-BDDB-DF00ED09BB19}"/>
              </a:ext>
            </a:extLst>
          </p:cNvPr>
          <p:cNvSpPr/>
          <p:nvPr/>
        </p:nvSpPr>
        <p:spPr>
          <a:xfrm>
            <a:off x="10130652" y="5101758"/>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Issue Log</a:t>
            </a:r>
          </a:p>
        </p:txBody>
      </p:sp>
      <p:cxnSp>
        <p:nvCxnSpPr>
          <p:cNvPr id="33" name="Straight Arrow Connector 32">
            <a:extLst>
              <a:ext uri="{FF2B5EF4-FFF2-40B4-BE49-F238E27FC236}">
                <a16:creationId xmlns:a16="http://schemas.microsoft.com/office/drawing/2014/main" id="{00009F84-02E9-4D80-9BBF-99A4AC2E1A2C}"/>
              </a:ext>
            </a:extLst>
          </p:cNvPr>
          <p:cNvCxnSpPr>
            <a:cxnSpLocks/>
            <a:endCxn id="23" idx="2"/>
          </p:cNvCxnSpPr>
          <p:nvPr/>
        </p:nvCxnSpPr>
        <p:spPr>
          <a:xfrm>
            <a:off x="9348060" y="5101758"/>
            <a:ext cx="782592" cy="30819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Flowchart: Magnetic Disk 33">
            <a:extLst>
              <a:ext uri="{FF2B5EF4-FFF2-40B4-BE49-F238E27FC236}">
                <a16:creationId xmlns:a16="http://schemas.microsoft.com/office/drawing/2014/main" id="{826ECEF2-F581-4B3B-8E77-F444F169EEC8}"/>
              </a:ext>
            </a:extLst>
          </p:cNvPr>
          <p:cNvSpPr/>
          <p:nvPr/>
        </p:nvSpPr>
        <p:spPr>
          <a:xfrm>
            <a:off x="10130652" y="4226315"/>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Assumptions Log</a:t>
            </a:r>
          </a:p>
        </p:txBody>
      </p:sp>
      <p:cxnSp>
        <p:nvCxnSpPr>
          <p:cNvPr id="35" name="Straight Arrow Connector 34">
            <a:extLst>
              <a:ext uri="{FF2B5EF4-FFF2-40B4-BE49-F238E27FC236}">
                <a16:creationId xmlns:a16="http://schemas.microsoft.com/office/drawing/2014/main" id="{0665D110-BB98-4C68-949F-0EBD81DB4C5E}"/>
              </a:ext>
            </a:extLst>
          </p:cNvPr>
          <p:cNvCxnSpPr>
            <a:cxnSpLocks/>
            <a:endCxn id="34" idx="2"/>
          </p:cNvCxnSpPr>
          <p:nvPr/>
        </p:nvCxnSpPr>
        <p:spPr>
          <a:xfrm flipV="1">
            <a:off x="9358175" y="4534507"/>
            <a:ext cx="772477" cy="24374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Star: 7 Points 35">
            <a:extLst>
              <a:ext uri="{FF2B5EF4-FFF2-40B4-BE49-F238E27FC236}">
                <a16:creationId xmlns:a16="http://schemas.microsoft.com/office/drawing/2014/main" id="{6DB76FC3-560E-45C8-A403-828278BF822A}"/>
              </a:ext>
            </a:extLst>
          </p:cNvPr>
          <p:cNvSpPr/>
          <p:nvPr/>
        </p:nvSpPr>
        <p:spPr>
          <a:xfrm rot="20211233">
            <a:off x="4672989" y="2574357"/>
            <a:ext cx="1978511" cy="1555957"/>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133" dirty="0">
                <a:solidFill>
                  <a:schemeClr val="tx1"/>
                </a:solidFill>
                <a:latin typeface="Agrandir Narrow" panose="00000506000000000000" pitchFamily="50" charset="0"/>
              </a:rPr>
              <a:t>New Require-</a:t>
            </a:r>
            <a:r>
              <a:rPr lang="en-US" sz="2133" dirty="0" err="1">
                <a:solidFill>
                  <a:schemeClr val="tx1"/>
                </a:solidFill>
                <a:latin typeface="Agrandir Narrow" panose="00000506000000000000" pitchFamily="50" charset="0"/>
              </a:rPr>
              <a:t>ment</a:t>
            </a:r>
            <a:endParaRPr lang="en-US" sz="2133" dirty="0">
              <a:solidFill>
                <a:schemeClr val="tx1"/>
              </a:solidFill>
              <a:latin typeface="Agrandir Narrow" panose="00000506000000000000" pitchFamily="50" charset="0"/>
            </a:endParaRPr>
          </a:p>
        </p:txBody>
      </p:sp>
      <p:sp>
        <p:nvSpPr>
          <p:cNvPr id="37" name="Star: 5 Points 36">
            <a:extLst>
              <a:ext uri="{FF2B5EF4-FFF2-40B4-BE49-F238E27FC236}">
                <a16:creationId xmlns:a16="http://schemas.microsoft.com/office/drawing/2014/main" id="{5FC08BDD-20D0-419E-89D6-509D044CAE3E}"/>
              </a:ext>
            </a:extLst>
          </p:cNvPr>
          <p:cNvSpPr/>
          <p:nvPr/>
        </p:nvSpPr>
        <p:spPr>
          <a:xfrm>
            <a:off x="5557159" y="1678420"/>
            <a:ext cx="2882899" cy="2319069"/>
          </a:xfrm>
          <a:prstGeom prst="star5">
            <a:avLst/>
          </a:prstGeom>
          <a:solidFill>
            <a:schemeClr val="bg1"/>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133" dirty="0">
                <a:solidFill>
                  <a:srgbClr val="008000"/>
                </a:solidFill>
                <a:latin typeface="Agrandir Narrow" panose="00000506000000000000" pitchFamily="50" charset="0"/>
              </a:rPr>
              <a:t>Change Request</a:t>
            </a:r>
          </a:p>
        </p:txBody>
      </p:sp>
    </p:spTree>
    <p:extLst>
      <p:ext uri="{BB962C8B-B14F-4D97-AF65-F5344CB8AC3E}">
        <p14:creationId xmlns:p14="http://schemas.microsoft.com/office/powerpoint/2010/main" val="184903105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A46B-6646-4C3E-ACCD-842A62633262}"/>
              </a:ext>
            </a:extLst>
          </p:cNvPr>
          <p:cNvSpPr>
            <a:spLocks noGrp="1"/>
          </p:cNvSpPr>
          <p:nvPr>
            <p:ph type="title"/>
          </p:nvPr>
        </p:nvSpPr>
        <p:spPr>
          <a:xfrm>
            <a:off x="838200" y="403226"/>
            <a:ext cx="10960509" cy="968375"/>
          </a:xfrm>
        </p:spPr>
        <p:txBody>
          <a:bodyPr>
            <a:normAutofit/>
          </a:bodyPr>
          <a:lstStyle/>
          <a:p>
            <a:r>
              <a:rPr lang="en-US" dirty="0">
                <a:solidFill>
                  <a:srgbClr val="0070C0"/>
                </a:solidFill>
              </a:rPr>
              <a:t>Integrated Change Assessment</a:t>
            </a:r>
          </a:p>
        </p:txBody>
      </p:sp>
      <p:sp>
        <p:nvSpPr>
          <p:cNvPr id="3" name="Content Placeholder 2">
            <a:extLst>
              <a:ext uri="{FF2B5EF4-FFF2-40B4-BE49-F238E27FC236}">
                <a16:creationId xmlns:a16="http://schemas.microsoft.com/office/drawing/2014/main" id="{602EF085-104E-4554-889D-6DC96BA0F35C}"/>
              </a:ext>
            </a:extLst>
          </p:cNvPr>
          <p:cNvSpPr>
            <a:spLocks noGrp="1"/>
          </p:cNvSpPr>
          <p:nvPr>
            <p:ph idx="1"/>
          </p:nvPr>
        </p:nvSpPr>
        <p:spPr>
          <a:xfrm>
            <a:off x="838200" y="1597025"/>
            <a:ext cx="10515600" cy="4854113"/>
          </a:xfrm>
        </p:spPr>
        <p:txBody>
          <a:bodyPr>
            <a:normAutofit lnSpcReduction="10000"/>
          </a:bodyPr>
          <a:lstStyle/>
          <a:p>
            <a:r>
              <a:rPr lang="en-US" dirty="0">
                <a:solidFill>
                  <a:schemeClr val="tx1"/>
                </a:solidFill>
              </a:rPr>
              <a:t>How does the Change affect:</a:t>
            </a:r>
          </a:p>
          <a:p>
            <a:pPr lvl="1"/>
            <a:r>
              <a:rPr lang="en-US" sz="3200" dirty="0">
                <a:solidFill>
                  <a:schemeClr val="tx1"/>
                </a:solidFill>
              </a:rPr>
              <a:t>Scope Baseline?</a:t>
            </a:r>
          </a:p>
          <a:p>
            <a:pPr lvl="1"/>
            <a:r>
              <a:rPr lang="en-US" sz="3200" dirty="0">
                <a:solidFill>
                  <a:schemeClr val="tx1"/>
                </a:solidFill>
              </a:rPr>
              <a:t>Schedule?</a:t>
            </a:r>
          </a:p>
          <a:p>
            <a:pPr lvl="1"/>
            <a:r>
              <a:rPr lang="en-US" sz="3200" dirty="0">
                <a:solidFill>
                  <a:schemeClr val="tx1"/>
                </a:solidFill>
              </a:rPr>
              <a:t>Cost?</a:t>
            </a:r>
          </a:p>
          <a:p>
            <a:pPr lvl="1"/>
            <a:r>
              <a:rPr lang="en-US" sz="3200" dirty="0">
                <a:solidFill>
                  <a:schemeClr val="tx1"/>
                </a:solidFill>
              </a:rPr>
              <a:t>Quality?</a:t>
            </a:r>
          </a:p>
          <a:p>
            <a:pPr lvl="1"/>
            <a:r>
              <a:rPr lang="en-US" sz="3200" dirty="0">
                <a:solidFill>
                  <a:schemeClr val="tx1"/>
                </a:solidFill>
              </a:rPr>
              <a:t>Resources?</a:t>
            </a:r>
          </a:p>
          <a:p>
            <a:pPr lvl="1"/>
            <a:r>
              <a:rPr lang="en-US" sz="3200" dirty="0">
                <a:solidFill>
                  <a:schemeClr val="tx1"/>
                </a:solidFill>
              </a:rPr>
              <a:t>Communications?</a:t>
            </a:r>
          </a:p>
          <a:p>
            <a:pPr lvl="1"/>
            <a:r>
              <a:rPr lang="en-US" sz="3200" dirty="0">
                <a:solidFill>
                  <a:schemeClr val="tx1"/>
                </a:solidFill>
              </a:rPr>
              <a:t>Risk?</a:t>
            </a:r>
          </a:p>
          <a:p>
            <a:pPr lvl="1"/>
            <a:r>
              <a:rPr lang="en-US" sz="3200" dirty="0">
                <a:solidFill>
                  <a:schemeClr val="tx1"/>
                </a:solidFill>
              </a:rPr>
              <a:t>Procurement?</a:t>
            </a:r>
          </a:p>
          <a:p>
            <a:pPr lvl="1"/>
            <a:r>
              <a:rPr lang="en-US" sz="3200" dirty="0">
                <a:solidFill>
                  <a:schemeClr val="tx1"/>
                </a:solidFill>
              </a:rPr>
              <a:t>Stakeholders?</a:t>
            </a:r>
            <a:endParaRPr lang="en-US" dirty="0">
              <a:solidFill>
                <a:schemeClr val="tx1"/>
              </a:solidFill>
            </a:endParaRPr>
          </a:p>
        </p:txBody>
      </p:sp>
      <p:sp>
        <p:nvSpPr>
          <p:cNvPr id="4" name="Footer Placeholder 4">
            <a:extLst>
              <a:ext uri="{FF2B5EF4-FFF2-40B4-BE49-F238E27FC236}">
                <a16:creationId xmlns:a16="http://schemas.microsoft.com/office/drawing/2014/main" id="{728DE170-49FE-42BB-BE84-8B6E7A37345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86172573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CC9F-27AA-BF14-4CB3-BC3B8D5E31DE}"/>
              </a:ext>
            </a:extLst>
          </p:cNvPr>
          <p:cNvSpPr>
            <a:spLocks noGrp="1"/>
          </p:cNvSpPr>
          <p:nvPr>
            <p:ph type="title"/>
          </p:nvPr>
        </p:nvSpPr>
        <p:spPr/>
        <p:txBody>
          <a:bodyPr/>
          <a:lstStyle/>
          <a:p>
            <a:r>
              <a:rPr lang="en-US" dirty="0">
                <a:solidFill>
                  <a:srgbClr val="0070C0"/>
                </a:solidFill>
              </a:rPr>
              <a:t>Change Choices</a:t>
            </a:r>
          </a:p>
        </p:txBody>
      </p:sp>
      <p:sp>
        <p:nvSpPr>
          <p:cNvPr id="3" name="Content Placeholder 2">
            <a:extLst>
              <a:ext uri="{FF2B5EF4-FFF2-40B4-BE49-F238E27FC236}">
                <a16:creationId xmlns:a16="http://schemas.microsoft.com/office/drawing/2014/main" id="{D0B80872-D009-1EB0-A9DC-B14D46E3C316}"/>
              </a:ext>
            </a:extLst>
          </p:cNvPr>
          <p:cNvSpPr>
            <a:spLocks noGrp="1"/>
          </p:cNvSpPr>
          <p:nvPr>
            <p:ph idx="1"/>
          </p:nvPr>
        </p:nvSpPr>
        <p:spPr/>
        <p:txBody>
          <a:bodyPr/>
          <a:lstStyle/>
          <a:p>
            <a:pPr>
              <a:buClr>
                <a:schemeClr val="accent6"/>
              </a:buClr>
            </a:pPr>
            <a:r>
              <a:rPr lang="en-US" dirty="0"/>
              <a:t>Change the scope of the existing project</a:t>
            </a:r>
          </a:p>
          <a:p>
            <a:pPr>
              <a:buClr>
                <a:schemeClr val="accent6"/>
              </a:buClr>
            </a:pPr>
            <a:r>
              <a:rPr lang="en-US" dirty="0"/>
              <a:t>Cancel the project</a:t>
            </a:r>
          </a:p>
          <a:p>
            <a:pPr>
              <a:buClr>
                <a:schemeClr val="accent6"/>
              </a:buClr>
            </a:pPr>
            <a:r>
              <a:rPr lang="en-US" dirty="0"/>
              <a:t>Transfer the change to another</a:t>
            </a:r>
          </a:p>
          <a:p>
            <a:pPr>
              <a:buClr>
                <a:schemeClr val="accent6"/>
              </a:buClr>
            </a:pPr>
            <a:r>
              <a:rPr lang="en-US" dirty="0"/>
              <a:t>Transfer the change to new project</a:t>
            </a:r>
          </a:p>
          <a:p>
            <a:pPr>
              <a:buClr>
                <a:schemeClr val="accent6"/>
              </a:buClr>
            </a:pPr>
            <a:r>
              <a:rPr lang="en-US" dirty="0"/>
              <a:t>Do Nothing</a:t>
            </a:r>
          </a:p>
        </p:txBody>
      </p:sp>
      <p:sp>
        <p:nvSpPr>
          <p:cNvPr id="4" name="Footer Placeholder 3">
            <a:extLst>
              <a:ext uri="{FF2B5EF4-FFF2-40B4-BE49-F238E27FC236}">
                <a16:creationId xmlns:a16="http://schemas.microsoft.com/office/drawing/2014/main" id="{9E06BB22-41AD-3D81-4F60-858468C16497}"/>
              </a:ext>
            </a:extLst>
          </p:cNvPr>
          <p:cNvSpPr>
            <a:spLocks noGrp="1"/>
          </p:cNvSpPr>
          <p:nvPr>
            <p:ph type="ftr" sz="quarter" idx="3"/>
          </p:nvPr>
        </p:nvSpPr>
        <p:spPr/>
        <p:txBody>
          <a:bodyPr/>
          <a:lstStyle/>
          <a:p>
            <a:r>
              <a:rPr lang="en-GB" sz="1333"/>
              <a:t>Scope Management Secrets: Day Two</a:t>
            </a:r>
            <a:endParaRPr lang="en-US" sz="1333" dirty="0"/>
          </a:p>
        </p:txBody>
      </p:sp>
    </p:spTree>
    <p:extLst>
      <p:ext uri="{BB962C8B-B14F-4D97-AF65-F5344CB8AC3E}">
        <p14:creationId xmlns:p14="http://schemas.microsoft.com/office/powerpoint/2010/main" val="41856493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A46B-6646-4C3E-ACCD-842A62633262}"/>
              </a:ext>
            </a:extLst>
          </p:cNvPr>
          <p:cNvSpPr>
            <a:spLocks noGrp="1"/>
          </p:cNvSpPr>
          <p:nvPr>
            <p:ph type="title"/>
          </p:nvPr>
        </p:nvSpPr>
        <p:spPr>
          <a:xfrm>
            <a:off x="838200" y="403226"/>
            <a:ext cx="10960509" cy="968375"/>
          </a:xfrm>
        </p:spPr>
        <p:txBody>
          <a:bodyPr>
            <a:normAutofit/>
          </a:bodyPr>
          <a:lstStyle/>
          <a:p>
            <a:r>
              <a:rPr lang="en-US" dirty="0">
                <a:solidFill>
                  <a:srgbClr val="0070C0"/>
                </a:solidFill>
              </a:rPr>
              <a:t>WBS/PBS Impacts:</a:t>
            </a:r>
          </a:p>
        </p:txBody>
      </p:sp>
      <p:sp>
        <p:nvSpPr>
          <p:cNvPr id="3" name="Content Placeholder 2">
            <a:extLst>
              <a:ext uri="{FF2B5EF4-FFF2-40B4-BE49-F238E27FC236}">
                <a16:creationId xmlns:a16="http://schemas.microsoft.com/office/drawing/2014/main" id="{602EF085-104E-4554-889D-6DC96BA0F35C}"/>
              </a:ext>
            </a:extLst>
          </p:cNvPr>
          <p:cNvSpPr>
            <a:spLocks noGrp="1"/>
          </p:cNvSpPr>
          <p:nvPr>
            <p:ph idx="1"/>
          </p:nvPr>
        </p:nvSpPr>
        <p:spPr>
          <a:xfrm>
            <a:off x="838200" y="1597025"/>
            <a:ext cx="10515600" cy="4854113"/>
          </a:xfrm>
        </p:spPr>
        <p:txBody>
          <a:bodyPr>
            <a:normAutofit lnSpcReduction="10000"/>
          </a:bodyPr>
          <a:lstStyle/>
          <a:p>
            <a:r>
              <a:rPr lang="en-US" dirty="0">
                <a:solidFill>
                  <a:schemeClr val="tx1"/>
                </a:solidFill>
              </a:rPr>
              <a:t>Change an existing element:</a:t>
            </a:r>
          </a:p>
          <a:p>
            <a:pPr lvl="1"/>
            <a:r>
              <a:rPr lang="en-US" dirty="0">
                <a:solidFill>
                  <a:schemeClr val="tx1"/>
                </a:solidFill>
              </a:rPr>
              <a:t>Quality (performance, specifications)</a:t>
            </a:r>
          </a:p>
          <a:p>
            <a:pPr lvl="1"/>
            <a:r>
              <a:rPr lang="en-US" dirty="0">
                <a:solidFill>
                  <a:schemeClr val="tx1"/>
                </a:solidFill>
              </a:rPr>
              <a:t>Quantity</a:t>
            </a:r>
          </a:p>
          <a:p>
            <a:pPr lvl="1"/>
            <a:r>
              <a:rPr lang="en-US" dirty="0">
                <a:solidFill>
                  <a:schemeClr val="tx1"/>
                </a:solidFill>
              </a:rPr>
              <a:t>Timing</a:t>
            </a:r>
          </a:p>
          <a:p>
            <a:pPr lvl="1"/>
            <a:r>
              <a:rPr lang="en-US" dirty="0">
                <a:solidFill>
                  <a:schemeClr val="tx1"/>
                </a:solidFill>
              </a:rPr>
              <a:t>Sequencing</a:t>
            </a:r>
          </a:p>
          <a:p>
            <a:pPr lvl="1"/>
            <a:r>
              <a:rPr lang="en-US" dirty="0">
                <a:solidFill>
                  <a:schemeClr val="tx1"/>
                </a:solidFill>
              </a:rPr>
              <a:t>Cost</a:t>
            </a:r>
          </a:p>
          <a:p>
            <a:r>
              <a:rPr lang="en-US" dirty="0">
                <a:solidFill>
                  <a:schemeClr val="tx1"/>
                </a:solidFill>
              </a:rPr>
              <a:t>Add a new element</a:t>
            </a:r>
          </a:p>
          <a:p>
            <a:r>
              <a:rPr lang="en-US" dirty="0">
                <a:solidFill>
                  <a:schemeClr val="tx1"/>
                </a:solidFill>
              </a:rPr>
              <a:t>Delete an existing element</a:t>
            </a:r>
          </a:p>
          <a:p>
            <a:r>
              <a:rPr lang="en-US" dirty="0">
                <a:solidFill>
                  <a:schemeClr val="tx1"/>
                </a:solidFill>
              </a:rPr>
              <a:t>Any combination of the above</a:t>
            </a:r>
          </a:p>
          <a:p>
            <a:pPr lvl="1"/>
            <a:endParaRPr lang="en-US" dirty="0">
              <a:solidFill>
                <a:schemeClr val="tx1"/>
              </a:solidFill>
            </a:endParaRPr>
          </a:p>
        </p:txBody>
      </p:sp>
      <p:sp>
        <p:nvSpPr>
          <p:cNvPr id="4" name="Footer Placeholder 4">
            <a:extLst>
              <a:ext uri="{FF2B5EF4-FFF2-40B4-BE49-F238E27FC236}">
                <a16:creationId xmlns:a16="http://schemas.microsoft.com/office/drawing/2014/main" id="{728DE170-49FE-42BB-BE84-8B6E7A37345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91783528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BBA9-3F06-4F58-91CF-7B828F197E2F}"/>
              </a:ext>
            </a:extLst>
          </p:cNvPr>
          <p:cNvSpPr>
            <a:spLocks noGrp="1"/>
          </p:cNvSpPr>
          <p:nvPr>
            <p:ph type="title"/>
          </p:nvPr>
        </p:nvSpPr>
        <p:spPr/>
        <p:txBody>
          <a:bodyPr>
            <a:normAutofit/>
          </a:bodyPr>
          <a:lstStyle/>
          <a:p>
            <a:r>
              <a:rPr lang="en-US" dirty="0">
                <a:solidFill>
                  <a:srgbClr val="0070C0"/>
                </a:solidFill>
              </a:rPr>
              <a:t>Requirements Analysis</a:t>
            </a:r>
          </a:p>
        </p:txBody>
      </p:sp>
      <p:sp>
        <p:nvSpPr>
          <p:cNvPr id="5" name="Flowchart: Manual Operation 4">
            <a:extLst>
              <a:ext uri="{FF2B5EF4-FFF2-40B4-BE49-F238E27FC236}">
                <a16:creationId xmlns:a16="http://schemas.microsoft.com/office/drawing/2014/main" id="{A3BB3C86-A4BF-4B55-A414-0BEA8FE4CAE9}"/>
              </a:ext>
            </a:extLst>
          </p:cNvPr>
          <p:cNvSpPr/>
          <p:nvPr/>
        </p:nvSpPr>
        <p:spPr>
          <a:xfrm>
            <a:off x="1590895" y="2279699"/>
            <a:ext cx="3229232" cy="1136821"/>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Elicitation&amp; Collection</a:t>
            </a:r>
          </a:p>
        </p:txBody>
      </p:sp>
      <p:sp>
        <p:nvSpPr>
          <p:cNvPr id="6" name="Flowchart: Magnetic Disk 5">
            <a:extLst>
              <a:ext uri="{FF2B5EF4-FFF2-40B4-BE49-F238E27FC236}">
                <a16:creationId xmlns:a16="http://schemas.microsoft.com/office/drawing/2014/main" id="{39B0F43D-AFFE-4285-A4EA-F4FBC0601C53}"/>
              </a:ext>
            </a:extLst>
          </p:cNvPr>
          <p:cNvSpPr/>
          <p:nvPr/>
        </p:nvSpPr>
        <p:spPr>
          <a:xfrm>
            <a:off x="7512900" y="1553519"/>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WBS</a:t>
            </a:r>
          </a:p>
        </p:txBody>
      </p:sp>
      <p:sp>
        <p:nvSpPr>
          <p:cNvPr id="7" name="Flowchart: Magnetic Disk 6">
            <a:extLst>
              <a:ext uri="{FF2B5EF4-FFF2-40B4-BE49-F238E27FC236}">
                <a16:creationId xmlns:a16="http://schemas.microsoft.com/office/drawing/2014/main" id="{4730CE4D-6AEA-440B-92EE-8F295CB0AF55}"/>
              </a:ext>
            </a:extLst>
          </p:cNvPr>
          <p:cNvSpPr/>
          <p:nvPr/>
        </p:nvSpPr>
        <p:spPr>
          <a:xfrm>
            <a:off x="7512900" y="2794686"/>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PBS</a:t>
            </a:r>
          </a:p>
        </p:txBody>
      </p:sp>
      <p:sp>
        <p:nvSpPr>
          <p:cNvPr id="9" name="Flowchart: Process 8">
            <a:extLst>
              <a:ext uri="{FF2B5EF4-FFF2-40B4-BE49-F238E27FC236}">
                <a16:creationId xmlns:a16="http://schemas.microsoft.com/office/drawing/2014/main" id="{D5B8D8AB-1878-4001-91D4-0A195A417842}"/>
              </a:ext>
            </a:extLst>
          </p:cNvPr>
          <p:cNvSpPr/>
          <p:nvPr/>
        </p:nvSpPr>
        <p:spPr>
          <a:xfrm>
            <a:off x="2208733" y="3930442"/>
            <a:ext cx="1993556" cy="96837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Analysis</a:t>
            </a:r>
          </a:p>
        </p:txBody>
      </p:sp>
      <p:pic>
        <p:nvPicPr>
          <p:cNvPr id="11" name="Picture 10">
            <a:extLst>
              <a:ext uri="{FF2B5EF4-FFF2-40B4-BE49-F238E27FC236}">
                <a16:creationId xmlns:a16="http://schemas.microsoft.com/office/drawing/2014/main" id="{A02C134E-B468-46C9-A6E6-FDE94BA4EF96}"/>
              </a:ext>
            </a:extLst>
          </p:cNvPr>
          <p:cNvPicPr>
            <a:picLocks noChangeAspect="1"/>
          </p:cNvPicPr>
          <p:nvPr/>
        </p:nvPicPr>
        <p:blipFill>
          <a:blip r:embed="rId2"/>
          <a:stretch>
            <a:fillRect/>
          </a:stretch>
        </p:blipFill>
        <p:spPr>
          <a:xfrm>
            <a:off x="6607736" y="4758216"/>
            <a:ext cx="3672081" cy="3009467"/>
          </a:xfrm>
          <a:prstGeom prst="rect">
            <a:avLst/>
          </a:prstGeom>
        </p:spPr>
      </p:pic>
      <p:sp>
        <p:nvSpPr>
          <p:cNvPr id="12" name="Flowchart: Magnetic Disk 11">
            <a:extLst>
              <a:ext uri="{FF2B5EF4-FFF2-40B4-BE49-F238E27FC236}">
                <a16:creationId xmlns:a16="http://schemas.microsoft.com/office/drawing/2014/main" id="{7ABE4B05-B732-4400-99F6-162E932E6119}"/>
              </a:ext>
            </a:extLst>
          </p:cNvPr>
          <p:cNvSpPr/>
          <p:nvPr/>
        </p:nvSpPr>
        <p:spPr>
          <a:xfrm>
            <a:off x="7529375" y="4226315"/>
            <a:ext cx="1828800" cy="1103869"/>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2133"/>
              </a:lnSpc>
            </a:pPr>
            <a:r>
              <a:rPr lang="en-US" sz="2400" dirty="0">
                <a:solidFill>
                  <a:schemeClr val="tx1"/>
                </a:solidFill>
                <a:latin typeface="Agrandir Narrow" panose="00000506000000000000" pitchFamily="50" charset="0"/>
              </a:rPr>
              <a:t>Holding</a:t>
            </a:r>
          </a:p>
          <a:p>
            <a:pPr algn="ctr">
              <a:lnSpc>
                <a:spcPts val="2133"/>
              </a:lnSpc>
            </a:pPr>
            <a:r>
              <a:rPr lang="en-US" sz="2400" dirty="0">
                <a:solidFill>
                  <a:schemeClr val="tx1"/>
                </a:solidFill>
                <a:latin typeface="Agrandir Narrow" panose="00000506000000000000" pitchFamily="50" charset="0"/>
              </a:rPr>
              <a:t>Space</a:t>
            </a:r>
          </a:p>
        </p:txBody>
      </p:sp>
      <p:cxnSp>
        <p:nvCxnSpPr>
          <p:cNvPr id="14" name="Straight Arrow Connector 13">
            <a:extLst>
              <a:ext uri="{FF2B5EF4-FFF2-40B4-BE49-F238E27FC236}">
                <a16:creationId xmlns:a16="http://schemas.microsoft.com/office/drawing/2014/main" id="{D2F89D08-AAAF-47C0-B9BC-60CCDCDA55D5}"/>
              </a:ext>
            </a:extLst>
          </p:cNvPr>
          <p:cNvCxnSpPr>
            <a:stCxn id="5" idx="2"/>
            <a:endCxn id="9" idx="0"/>
          </p:cNvCxnSpPr>
          <p:nvPr/>
        </p:nvCxnSpPr>
        <p:spPr>
          <a:xfrm>
            <a:off x="3205511" y="3416521"/>
            <a:ext cx="0" cy="513921"/>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C1776E-1D20-4A8B-951E-5C9A9E34E664}"/>
              </a:ext>
            </a:extLst>
          </p:cNvPr>
          <p:cNvCxnSpPr>
            <a:stCxn id="9" idx="3"/>
            <a:endCxn id="6" idx="2"/>
          </p:cNvCxnSpPr>
          <p:nvPr/>
        </p:nvCxnSpPr>
        <p:spPr>
          <a:xfrm flipV="1">
            <a:off x="4202289" y="2105453"/>
            <a:ext cx="3310612" cy="230917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51D57BC-886A-406D-B848-B407FE985F6D}"/>
              </a:ext>
            </a:extLst>
          </p:cNvPr>
          <p:cNvCxnSpPr>
            <a:stCxn id="9" idx="3"/>
            <a:endCxn id="7" idx="2"/>
          </p:cNvCxnSpPr>
          <p:nvPr/>
        </p:nvCxnSpPr>
        <p:spPr>
          <a:xfrm flipV="1">
            <a:off x="4202289" y="3346621"/>
            <a:ext cx="3310612" cy="1068009"/>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AAF6BA-58B4-4F32-A3E0-79EEA2215301}"/>
              </a:ext>
            </a:extLst>
          </p:cNvPr>
          <p:cNvCxnSpPr>
            <a:stCxn id="9" idx="3"/>
            <a:endCxn id="12" idx="2"/>
          </p:cNvCxnSpPr>
          <p:nvPr/>
        </p:nvCxnSpPr>
        <p:spPr>
          <a:xfrm>
            <a:off x="4202289" y="4414630"/>
            <a:ext cx="3327087" cy="36362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14FAB41-0D78-4286-A279-24E137994FFD}"/>
              </a:ext>
            </a:extLst>
          </p:cNvPr>
          <p:cNvCxnSpPr>
            <a:stCxn id="9" idx="3"/>
          </p:cNvCxnSpPr>
          <p:nvPr/>
        </p:nvCxnSpPr>
        <p:spPr>
          <a:xfrm>
            <a:off x="4202289" y="4414629"/>
            <a:ext cx="3788409" cy="1775216"/>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8F3BB3B-D302-4A55-8DE3-BCFC330B906A}"/>
              </a:ext>
            </a:extLst>
          </p:cNvPr>
          <p:cNvCxnSpPr>
            <a:stCxn id="9" idx="1"/>
            <a:endCxn id="5" idx="0"/>
          </p:cNvCxnSpPr>
          <p:nvPr/>
        </p:nvCxnSpPr>
        <p:spPr>
          <a:xfrm rot="10800000" flipH="1">
            <a:off x="2208732" y="2279699"/>
            <a:ext cx="996779" cy="2134931"/>
          </a:xfrm>
          <a:prstGeom prst="bentConnector4">
            <a:avLst>
              <a:gd name="adj1" fmla="val -152066"/>
              <a:gd name="adj2" fmla="val 114277"/>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9CDD26-E828-4D06-A8AC-F2EC665AEEEE}"/>
              </a:ext>
            </a:extLst>
          </p:cNvPr>
          <p:cNvSpPr txBox="1"/>
          <p:nvPr/>
        </p:nvSpPr>
        <p:spPr>
          <a:xfrm>
            <a:off x="567332" y="4350218"/>
            <a:ext cx="1229824" cy="461665"/>
          </a:xfrm>
          <a:prstGeom prst="rect">
            <a:avLst/>
          </a:prstGeom>
          <a:noFill/>
        </p:spPr>
        <p:txBody>
          <a:bodyPr wrap="none" rtlCol="0">
            <a:spAutoFit/>
          </a:bodyPr>
          <a:lstStyle/>
          <a:p>
            <a:r>
              <a:rPr lang="en-US" sz="2400" dirty="0">
                <a:latin typeface="Agrandir Narrow" panose="00000506000000000000" pitchFamily="50" charset="0"/>
              </a:rPr>
              <a:t>Rework</a:t>
            </a:r>
          </a:p>
        </p:txBody>
      </p:sp>
      <p:sp>
        <p:nvSpPr>
          <p:cNvPr id="27" name="TextBox 26">
            <a:extLst>
              <a:ext uri="{FF2B5EF4-FFF2-40B4-BE49-F238E27FC236}">
                <a16:creationId xmlns:a16="http://schemas.microsoft.com/office/drawing/2014/main" id="{0DA41E44-976F-4820-910D-6AB1862180CC}"/>
              </a:ext>
            </a:extLst>
          </p:cNvPr>
          <p:cNvSpPr txBox="1"/>
          <p:nvPr/>
        </p:nvSpPr>
        <p:spPr>
          <a:xfrm rot="405676">
            <a:off x="5808809" y="4208002"/>
            <a:ext cx="761747" cy="461665"/>
          </a:xfrm>
          <a:prstGeom prst="rect">
            <a:avLst/>
          </a:prstGeom>
          <a:noFill/>
        </p:spPr>
        <p:txBody>
          <a:bodyPr wrap="none" rtlCol="0">
            <a:spAutoFit/>
          </a:bodyPr>
          <a:lstStyle/>
          <a:p>
            <a:r>
              <a:rPr lang="en-US" sz="2400" dirty="0">
                <a:latin typeface="Agrandir Narrow" panose="00000506000000000000" pitchFamily="50" charset="0"/>
              </a:rPr>
              <a:t>Hold</a:t>
            </a:r>
          </a:p>
        </p:txBody>
      </p:sp>
      <p:sp>
        <p:nvSpPr>
          <p:cNvPr id="28" name="TextBox 27">
            <a:extLst>
              <a:ext uri="{FF2B5EF4-FFF2-40B4-BE49-F238E27FC236}">
                <a16:creationId xmlns:a16="http://schemas.microsoft.com/office/drawing/2014/main" id="{F32A724A-9025-4C6C-B250-CDE0D5EEF91E}"/>
              </a:ext>
            </a:extLst>
          </p:cNvPr>
          <p:cNvSpPr txBox="1"/>
          <p:nvPr/>
        </p:nvSpPr>
        <p:spPr>
          <a:xfrm rot="19454177">
            <a:off x="5455932" y="2592684"/>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29" name="TextBox 28">
            <a:extLst>
              <a:ext uri="{FF2B5EF4-FFF2-40B4-BE49-F238E27FC236}">
                <a16:creationId xmlns:a16="http://schemas.microsoft.com/office/drawing/2014/main" id="{CCC1C914-0FB1-4CED-8BE4-11FF4C66F0CA}"/>
              </a:ext>
            </a:extLst>
          </p:cNvPr>
          <p:cNvSpPr txBox="1"/>
          <p:nvPr/>
        </p:nvSpPr>
        <p:spPr>
          <a:xfrm rot="1612007">
            <a:off x="6078582" y="5042880"/>
            <a:ext cx="1058303" cy="461665"/>
          </a:xfrm>
          <a:prstGeom prst="rect">
            <a:avLst/>
          </a:prstGeom>
          <a:noFill/>
        </p:spPr>
        <p:txBody>
          <a:bodyPr wrap="none" rtlCol="0">
            <a:spAutoFit/>
          </a:bodyPr>
          <a:lstStyle/>
          <a:p>
            <a:r>
              <a:rPr lang="en-US" sz="2400" dirty="0">
                <a:latin typeface="Agrandir Narrow" panose="00000506000000000000" pitchFamily="50" charset="0"/>
              </a:rPr>
              <a:t>Reject</a:t>
            </a:r>
          </a:p>
        </p:txBody>
      </p:sp>
      <p:sp>
        <p:nvSpPr>
          <p:cNvPr id="30" name="TextBox 29">
            <a:extLst>
              <a:ext uri="{FF2B5EF4-FFF2-40B4-BE49-F238E27FC236}">
                <a16:creationId xmlns:a16="http://schemas.microsoft.com/office/drawing/2014/main" id="{84596B82-F5FD-4482-BD67-C8C4DC32CA8A}"/>
              </a:ext>
            </a:extLst>
          </p:cNvPr>
          <p:cNvSpPr txBox="1"/>
          <p:nvPr/>
        </p:nvSpPr>
        <p:spPr>
          <a:xfrm rot="20454326">
            <a:off x="5890280" y="3255793"/>
            <a:ext cx="1281120" cy="461665"/>
          </a:xfrm>
          <a:prstGeom prst="rect">
            <a:avLst/>
          </a:prstGeom>
          <a:noFill/>
        </p:spPr>
        <p:txBody>
          <a:bodyPr wrap="none" rtlCol="0">
            <a:spAutoFit/>
          </a:bodyPr>
          <a:lstStyle/>
          <a:p>
            <a:r>
              <a:rPr lang="en-US" sz="2400" dirty="0">
                <a:latin typeface="Agrandir Narrow" panose="00000506000000000000" pitchFamily="50" charset="0"/>
              </a:rPr>
              <a:t>Allocate</a:t>
            </a:r>
          </a:p>
        </p:txBody>
      </p:sp>
      <p:sp>
        <p:nvSpPr>
          <p:cNvPr id="31" name="Flowchart: Magnetic Disk 30">
            <a:extLst>
              <a:ext uri="{FF2B5EF4-FFF2-40B4-BE49-F238E27FC236}">
                <a16:creationId xmlns:a16="http://schemas.microsoft.com/office/drawing/2014/main" id="{298816BD-29E9-451D-BD03-A74FECA9CB3D}"/>
              </a:ext>
            </a:extLst>
          </p:cNvPr>
          <p:cNvSpPr/>
          <p:nvPr/>
        </p:nvSpPr>
        <p:spPr>
          <a:xfrm>
            <a:off x="10124293" y="2739769"/>
            <a:ext cx="1828800" cy="122323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System</a:t>
            </a:r>
          </a:p>
          <a:p>
            <a:pPr algn="ctr"/>
            <a:r>
              <a:rPr lang="en-US" sz="1600" dirty="0">
                <a:solidFill>
                  <a:schemeClr val="tx1"/>
                </a:solidFill>
                <a:latin typeface="Agrandir Narrow" panose="00000506000000000000" pitchFamily="50" charset="0"/>
              </a:rPr>
              <a:t>Requirements Specification</a:t>
            </a:r>
          </a:p>
        </p:txBody>
      </p:sp>
      <p:cxnSp>
        <p:nvCxnSpPr>
          <p:cNvPr id="32" name="Straight Arrow Connector 31">
            <a:extLst>
              <a:ext uri="{FF2B5EF4-FFF2-40B4-BE49-F238E27FC236}">
                <a16:creationId xmlns:a16="http://schemas.microsoft.com/office/drawing/2014/main" id="{59EA8D09-CC15-4021-B3BC-33A70ECBEF90}"/>
              </a:ext>
            </a:extLst>
          </p:cNvPr>
          <p:cNvCxnSpPr>
            <a:cxnSpLocks/>
            <a:stCxn id="7" idx="4"/>
            <a:endCxn id="31" idx="2"/>
          </p:cNvCxnSpPr>
          <p:nvPr/>
        </p:nvCxnSpPr>
        <p:spPr>
          <a:xfrm>
            <a:off x="9341701" y="3346621"/>
            <a:ext cx="782593" cy="4767"/>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Footer Placeholder 24">
            <a:extLst>
              <a:ext uri="{FF2B5EF4-FFF2-40B4-BE49-F238E27FC236}">
                <a16:creationId xmlns:a16="http://schemas.microsoft.com/office/drawing/2014/main" id="{D5ACA076-511A-47EC-8E0E-99C5D57970BC}"/>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
        <p:nvSpPr>
          <p:cNvPr id="23" name="Flowchart: Magnetic Disk 22">
            <a:extLst>
              <a:ext uri="{FF2B5EF4-FFF2-40B4-BE49-F238E27FC236}">
                <a16:creationId xmlns:a16="http://schemas.microsoft.com/office/drawing/2014/main" id="{7653F862-C840-4DE0-BDDB-DF00ED09BB19}"/>
              </a:ext>
            </a:extLst>
          </p:cNvPr>
          <p:cNvSpPr/>
          <p:nvPr/>
        </p:nvSpPr>
        <p:spPr>
          <a:xfrm>
            <a:off x="10130652" y="5101758"/>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Issue Log</a:t>
            </a:r>
          </a:p>
        </p:txBody>
      </p:sp>
      <p:cxnSp>
        <p:nvCxnSpPr>
          <p:cNvPr id="33" name="Straight Arrow Connector 32">
            <a:extLst>
              <a:ext uri="{FF2B5EF4-FFF2-40B4-BE49-F238E27FC236}">
                <a16:creationId xmlns:a16="http://schemas.microsoft.com/office/drawing/2014/main" id="{00009F84-02E9-4D80-9BBF-99A4AC2E1A2C}"/>
              </a:ext>
            </a:extLst>
          </p:cNvPr>
          <p:cNvCxnSpPr>
            <a:cxnSpLocks/>
            <a:endCxn id="23" idx="2"/>
          </p:cNvCxnSpPr>
          <p:nvPr/>
        </p:nvCxnSpPr>
        <p:spPr>
          <a:xfrm>
            <a:off x="9348060" y="5101758"/>
            <a:ext cx="782592" cy="30819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Flowchart: Magnetic Disk 33">
            <a:extLst>
              <a:ext uri="{FF2B5EF4-FFF2-40B4-BE49-F238E27FC236}">
                <a16:creationId xmlns:a16="http://schemas.microsoft.com/office/drawing/2014/main" id="{826ECEF2-F581-4B3B-8E77-F444F169EEC8}"/>
              </a:ext>
            </a:extLst>
          </p:cNvPr>
          <p:cNvSpPr/>
          <p:nvPr/>
        </p:nvSpPr>
        <p:spPr>
          <a:xfrm>
            <a:off x="10130652" y="4226315"/>
            <a:ext cx="1828800" cy="616384"/>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a:solidFill>
                  <a:schemeClr val="tx1"/>
                </a:solidFill>
                <a:latin typeface="Agrandir Narrow" panose="00000506000000000000" pitchFamily="50" charset="0"/>
              </a:rPr>
              <a:t>Assumptions Log</a:t>
            </a:r>
          </a:p>
        </p:txBody>
      </p:sp>
      <p:cxnSp>
        <p:nvCxnSpPr>
          <p:cNvPr id="35" name="Straight Arrow Connector 34">
            <a:extLst>
              <a:ext uri="{FF2B5EF4-FFF2-40B4-BE49-F238E27FC236}">
                <a16:creationId xmlns:a16="http://schemas.microsoft.com/office/drawing/2014/main" id="{0665D110-BB98-4C68-949F-0EBD81DB4C5E}"/>
              </a:ext>
            </a:extLst>
          </p:cNvPr>
          <p:cNvCxnSpPr>
            <a:cxnSpLocks/>
            <a:endCxn id="34" idx="2"/>
          </p:cNvCxnSpPr>
          <p:nvPr/>
        </p:nvCxnSpPr>
        <p:spPr>
          <a:xfrm flipV="1">
            <a:off x="9358175" y="4534507"/>
            <a:ext cx="772477" cy="24374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Star: 7 Points 35">
            <a:extLst>
              <a:ext uri="{FF2B5EF4-FFF2-40B4-BE49-F238E27FC236}">
                <a16:creationId xmlns:a16="http://schemas.microsoft.com/office/drawing/2014/main" id="{6DB76FC3-560E-45C8-A403-828278BF822A}"/>
              </a:ext>
            </a:extLst>
          </p:cNvPr>
          <p:cNvSpPr/>
          <p:nvPr/>
        </p:nvSpPr>
        <p:spPr>
          <a:xfrm rot="20211233">
            <a:off x="8517160" y="4339251"/>
            <a:ext cx="1978511" cy="1555957"/>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2133" dirty="0">
                <a:solidFill>
                  <a:schemeClr val="tx1"/>
                </a:solidFill>
                <a:latin typeface="Agrandir Narrow" panose="00000506000000000000" pitchFamily="50" charset="0"/>
              </a:rPr>
              <a:t>New Require-</a:t>
            </a:r>
            <a:r>
              <a:rPr lang="en-US" sz="2133" dirty="0" err="1">
                <a:solidFill>
                  <a:schemeClr val="tx1"/>
                </a:solidFill>
                <a:latin typeface="Agrandir Narrow" panose="00000506000000000000" pitchFamily="50" charset="0"/>
              </a:rPr>
              <a:t>ment</a:t>
            </a:r>
            <a:endParaRPr lang="en-US" sz="2133" dirty="0">
              <a:solidFill>
                <a:schemeClr val="tx1"/>
              </a:solidFill>
              <a:latin typeface="Agrandir Narrow" panose="00000506000000000000" pitchFamily="50" charset="0"/>
            </a:endParaRPr>
          </a:p>
        </p:txBody>
      </p:sp>
      <p:sp>
        <p:nvSpPr>
          <p:cNvPr id="38" name="Oval 37">
            <a:extLst>
              <a:ext uri="{FF2B5EF4-FFF2-40B4-BE49-F238E27FC236}">
                <a16:creationId xmlns:a16="http://schemas.microsoft.com/office/drawing/2014/main" id="{B3F3F673-C477-4486-9385-C4741CF7F701}"/>
              </a:ext>
            </a:extLst>
          </p:cNvPr>
          <p:cNvSpPr/>
          <p:nvPr/>
        </p:nvSpPr>
        <p:spPr>
          <a:xfrm>
            <a:off x="9819790" y="4967922"/>
            <a:ext cx="2219920" cy="1049050"/>
          </a:xfrm>
          <a:prstGeom prst="ellipse">
            <a:avLst/>
          </a:prstGeom>
          <a:solidFill>
            <a:schemeClr val="bg1"/>
          </a:solid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CC"/>
                </a:solidFill>
                <a:latin typeface="Agrandir Narrow" panose="00000506000000000000" pitchFamily="50" charset="0"/>
              </a:rPr>
              <a:t>Log for Review</a:t>
            </a:r>
          </a:p>
        </p:txBody>
      </p:sp>
    </p:spTree>
    <p:extLst>
      <p:ext uri="{BB962C8B-B14F-4D97-AF65-F5344CB8AC3E}">
        <p14:creationId xmlns:p14="http://schemas.microsoft.com/office/powerpoint/2010/main" val="379160385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04000" cy="838200"/>
          </a:xfrm>
          <a:solidFill>
            <a:srgbClr val="F8F8F8">
              <a:alpha val="50196"/>
            </a:srgbClr>
          </a:solidFill>
        </p:spPr>
        <p:txBody>
          <a:bodyPr>
            <a:normAutofit fontScale="90000"/>
          </a:bodyPr>
          <a:lstStyle/>
          <a:p>
            <a:r>
              <a:rPr lang="en-US" sz="4800" dirty="0">
                <a:solidFill>
                  <a:srgbClr val="0070C0"/>
                </a:solidFill>
              </a:rPr>
              <a:t>Project as Change Delivery</a:t>
            </a:r>
            <a:endParaRPr lang="en-GB" sz="4800" dirty="0">
              <a:solidFill>
                <a:srgbClr val="0070C0"/>
              </a:solidFill>
            </a:endParaRPr>
          </a:p>
        </p:txBody>
      </p:sp>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sp>
        <p:nvSpPr>
          <p:cNvPr id="7" name="Footer Placeholder 4">
            <a:extLst>
              <a:ext uri="{FF2B5EF4-FFF2-40B4-BE49-F238E27FC236}">
                <a16:creationId xmlns:a16="http://schemas.microsoft.com/office/drawing/2014/main" id="{44CDA99A-B4EC-4D83-A437-ECA3D342F284}"/>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1148796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Exercise #6:</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a:xfrm>
            <a:off x="5525245" y="403226"/>
            <a:ext cx="6044184" cy="1723889"/>
          </a:xfrm>
        </p:spPr>
        <p:txBody>
          <a:bodyPr>
            <a:normAutofit/>
          </a:bodyPr>
          <a:lstStyle/>
          <a:p>
            <a:pPr marL="0" indent="0">
              <a:buNone/>
            </a:pPr>
            <a:r>
              <a:rPr lang="en-US" sz="4800" i="1" dirty="0">
                <a:solidFill>
                  <a:schemeClr val="tx1"/>
                </a:solidFill>
              </a:rPr>
              <a:t>The Attack of the Hidden Assumptions!</a:t>
            </a:r>
          </a:p>
        </p:txBody>
      </p:sp>
      <p:pic>
        <p:nvPicPr>
          <p:cNvPr id="4" name="Picture 3">
            <a:extLst>
              <a:ext uri="{FF2B5EF4-FFF2-40B4-BE49-F238E27FC236}">
                <a16:creationId xmlns:a16="http://schemas.microsoft.com/office/drawing/2014/main" id="{D784EFC3-D61A-40EE-A81F-C207F110138A}"/>
              </a:ext>
            </a:extLst>
          </p:cNvPr>
          <p:cNvPicPr>
            <a:picLocks noChangeAspect="1"/>
          </p:cNvPicPr>
          <p:nvPr/>
        </p:nvPicPr>
        <p:blipFill rotWithShape="1">
          <a:blip r:embed="rId3"/>
          <a:srcRect b="40615"/>
          <a:stretch/>
        </p:blipFill>
        <p:spPr>
          <a:xfrm>
            <a:off x="6392564" y="2583245"/>
            <a:ext cx="5799437" cy="4274755"/>
          </a:xfrm>
          <a:prstGeom prst="rect">
            <a:avLst/>
          </a:prstGeom>
        </p:spPr>
      </p:pic>
      <p:sp>
        <p:nvSpPr>
          <p:cNvPr id="5" name="Speech Bubble: Oval 4">
            <a:extLst>
              <a:ext uri="{FF2B5EF4-FFF2-40B4-BE49-F238E27FC236}">
                <a16:creationId xmlns:a16="http://schemas.microsoft.com/office/drawing/2014/main" id="{B5424B7F-2191-42D4-B59E-5A235ED233E1}"/>
              </a:ext>
            </a:extLst>
          </p:cNvPr>
          <p:cNvSpPr/>
          <p:nvPr/>
        </p:nvSpPr>
        <p:spPr>
          <a:xfrm>
            <a:off x="230661" y="2108887"/>
            <a:ext cx="7529383" cy="1993556"/>
          </a:xfrm>
          <a:prstGeom prst="wedgeEllipseCallout">
            <a:avLst>
              <a:gd name="adj1" fmla="val 51042"/>
              <a:gd name="adj2" fmla="val 525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Agrandir Narrow" panose="00000506000000000000" pitchFamily="50" charset="0"/>
              </a:rPr>
              <a:t>Which would you like, sir? </a:t>
            </a:r>
          </a:p>
          <a:p>
            <a:pPr algn="ctr"/>
            <a:r>
              <a:rPr lang="en-US" sz="2667" dirty="0">
                <a:solidFill>
                  <a:schemeClr val="tx1"/>
                </a:solidFill>
                <a:latin typeface="Agrandir Narrow" panose="00000506000000000000" pitchFamily="50" charset="0"/>
              </a:rPr>
              <a:t>Missing Data? Incorrect Data? Duplicate Data?</a:t>
            </a:r>
          </a:p>
        </p:txBody>
      </p:sp>
      <p:sp>
        <p:nvSpPr>
          <p:cNvPr id="6" name="Thought Bubble: Cloud 5">
            <a:extLst>
              <a:ext uri="{FF2B5EF4-FFF2-40B4-BE49-F238E27FC236}">
                <a16:creationId xmlns:a16="http://schemas.microsoft.com/office/drawing/2014/main" id="{56A36E6E-9CFC-4092-8D99-96E0ACEE784B}"/>
              </a:ext>
            </a:extLst>
          </p:cNvPr>
          <p:cNvSpPr/>
          <p:nvPr/>
        </p:nvSpPr>
        <p:spPr>
          <a:xfrm>
            <a:off x="10725667" y="3921211"/>
            <a:ext cx="1235675" cy="900464"/>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dirty="0">
                <a:solidFill>
                  <a:schemeClr val="tx1"/>
                </a:solidFill>
                <a:latin typeface="Agrandir Narrow" panose="00000506000000000000" pitchFamily="50" charset="0"/>
              </a:rPr>
              <a:t>Uh-Oh.</a:t>
            </a:r>
          </a:p>
        </p:txBody>
      </p:sp>
      <p:sp>
        <p:nvSpPr>
          <p:cNvPr id="7" name="Footer Placeholder 4">
            <a:extLst>
              <a:ext uri="{FF2B5EF4-FFF2-40B4-BE49-F238E27FC236}">
                <a16:creationId xmlns:a16="http://schemas.microsoft.com/office/drawing/2014/main" id="{C35A66F9-EB66-4028-BEC1-CCAE764D29AD}"/>
              </a:ext>
            </a:extLst>
          </p:cNvPr>
          <p:cNvSpPr>
            <a:spLocks noGrp="1"/>
          </p:cNvSpPr>
          <p:nvPr>
            <p:ph type="ftr" sz="quarter" idx="3"/>
          </p:nvPr>
        </p:nvSpPr>
        <p:spPr>
          <a:xfrm>
            <a:off x="1340605"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9992576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ushafsnode2b\Folder_Redirection$\sha.brad.bigelow\My Documents\My Pictures\relayr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053"/>
            <a:ext cx="12192000" cy="8684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63040" y="1"/>
            <a:ext cx="9510898" cy="769441"/>
          </a:xfrm>
          <a:prstGeom prst="rect">
            <a:avLst/>
          </a:prstGeom>
          <a:noFill/>
        </p:spPr>
        <p:txBody>
          <a:bodyPr wrap="square" rtlCol="0">
            <a:spAutoFit/>
          </a:bodyPr>
          <a:lstStyle/>
          <a:p>
            <a:r>
              <a:rPr lang="en-US" sz="4400" b="1" dirty="0">
                <a:solidFill>
                  <a:schemeClr val="bg1"/>
                </a:solidFill>
                <a:latin typeface="Agrandir Narrow" panose="00000506000000000000" pitchFamily="50" charset="0"/>
              </a:rPr>
              <a:t>Transition to Operations: Execution</a:t>
            </a:r>
            <a:endParaRPr lang="en-GB" sz="4400" b="1" dirty="0">
              <a:solidFill>
                <a:schemeClr val="bg1"/>
              </a:solidFill>
              <a:latin typeface="Agrandir Narrow" panose="00000506000000000000" pitchFamily="50" charset="0"/>
            </a:endParaRPr>
          </a:p>
        </p:txBody>
      </p:sp>
    </p:spTree>
    <p:extLst>
      <p:ext uri="{BB962C8B-B14F-4D97-AF65-F5344CB8AC3E}">
        <p14:creationId xmlns:p14="http://schemas.microsoft.com/office/powerpoint/2010/main" val="1635194250"/>
      </p:ext>
    </p:extLst>
  </p:cSld>
  <p:clrMapOvr>
    <a:masterClrMapping/>
  </p:clrMapOvr>
  <mc:AlternateContent xmlns:mc="http://schemas.openxmlformats.org/markup-compatibility/2006" xmlns:p14="http://schemas.microsoft.com/office/powerpoint/2010/main">
    <mc:Choice Requires="p14">
      <p:transition p14:dur="0" advTm="3908"/>
    </mc:Choice>
    <mc:Fallback xmlns="">
      <p:transition advTm="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9DA0A-45CA-4E11-BD42-8E9F1FC81A4B}"/>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152</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02F1B43F-5345-4535-8043-0D9CC6123DD3}"/>
              </a:ext>
            </a:extLst>
          </p:cNvPr>
          <p:cNvSpPr txBox="1"/>
          <p:nvPr/>
        </p:nvSpPr>
        <p:spPr>
          <a:xfrm>
            <a:off x="304801" y="261257"/>
            <a:ext cx="4325260" cy="5468485"/>
          </a:xfrm>
          <a:prstGeom prst="rect">
            <a:avLst/>
          </a:prstGeom>
          <a:noFill/>
        </p:spPr>
        <p:txBody>
          <a:bodyPr wrap="square" rtlCol="0">
            <a:spAutoFit/>
          </a:bodyPr>
          <a:lstStyle/>
          <a:p>
            <a:pPr algn="l"/>
            <a:r>
              <a:rPr lang="en-US" sz="5333" b="1" dirty="0">
                <a:solidFill>
                  <a:srgbClr val="0070C0"/>
                </a:solidFill>
                <a:latin typeface="Agrandir Narrow" panose="00000506000000000000" pitchFamily="50" charset="0"/>
              </a:rPr>
              <a:t>Transition</a:t>
            </a:r>
          </a:p>
          <a:p>
            <a:pPr lvl="1">
              <a:spcBef>
                <a:spcPts val="1600"/>
              </a:spcBef>
            </a:pPr>
            <a:r>
              <a:rPr lang="en-US" sz="4267" b="1" dirty="0">
                <a:latin typeface="Agrandir Narrow" panose="00000506000000000000" pitchFamily="50" charset="0"/>
              </a:rPr>
              <a:t>It’s Rarely as Simple as Hitting the Stop Button</a:t>
            </a:r>
          </a:p>
          <a:p>
            <a:pPr marL="609585" indent="-609585">
              <a:spcBef>
                <a:spcPts val="1600"/>
              </a:spcBef>
              <a:buFont typeface="Arial" panose="020B0604020202020204" pitchFamily="34" charset="0"/>
              <a:buChar char="•"/>
            </a:pPr>
            <a:endParaRPr lang="en-US" sz="4267" b="1" dirty="0">
              <a:latin typeface="Agrandir Narrow" panose="00000506000000000000" pitchFamily="50" charset="0"/>
            </a:endParaRPr>
          </a:p>
          <a:p>
            <a:pPr>
              <a:spcBef>
                <a:spcPts val="1600"/>
              </a:spcBef>
            </a:pPr>
            <a:endParaRPr lang="en-US" sz="4267" dirty="0">
              <a:latin typeface="Agrandir Narrow" panose="00000506000000000000" pitchFamily="50" charset="0"/>
            </a:endParaRPr>
          </a:p>
        </p:txBody>
      </p:sp>
      <p:pic>
        <p:nvPicPr>
          <p:cNvPr id="5" name="Picture 4">
            <a:extLst>
              <a:ext uri="{FF2B5EF4-FFF2-40B4-BE49-F238E27FC236}">
                <a16:creationId xmlns:a16="http://schemas.microsoft.com/office/drawing/2014/main" id="{3D466D47-ED9A-46B9-BD6F-0AF448FADF01}"/>
              </a:ext>
            </a:extLst>
          </p:cNvPr>
          <p:cNvPicPr>
            <a:picLocks noChangeAspect="1"/>
          </p:cNvPicPr>
          <p:nvPr/>
        </p:nvPicPr>
        <p:blipFill>
          <a:blip r:embed="rId3"/>
          <a:stretch>
            <a:fillRect/>
          </a:stretch>
        </p:blipFill>
        <p:spPr>
          <a:xfrm>
            <a:off x="6110134" y="-1"/>
            <a:ext cx="6081871" cy="6456337"/>
          </a:xfrm>
          <a:prstGeom prst="rect">
            <a:avLst/>
          </a:prstGeom>
        </p:spPr>
      </p:pic>
    </p:spTree>
    <p:extLst>
      <p:ext uri="{BB962C8B-B14F-4D97-AF65-F5344CB8AC3E}">
        <p14:creationId xmlns:p14="http://schemas.microsoft.com/office/powerpoint/2010/main" val="15476167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7902E3-AFA6-48F9-B419-1A3C93D0A362}"/>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153</a:t>
            </a:fld>
            <a:endParaRPr lang="en-US" dirty="0">
              <a:latin typeface="Agrandir Narrow" panose="00000506000000000000" pitchFamily="50" charset="0"/>
            </a:endParaRPr>
          </a:p>
        </p:txBody>
      </p:sp>
      <p:pic>
        <p:nvPicPr>
          <p:cNvPr id="3" name="Picture 2">
            <a:extLst>
              <a:ext uri="{FF2B5EF4-FFF2-40B4-BE49-F238E27FC236}">
                <a16:creationId xmlns:a16="http://schemas.microsoft.com/office/drawing/2014/main" id="{E8B8F200-950E-4B75-A354-35425E7FB9D5}"/>
              </a:ext>
            </a:extLst>
          </p:cNvPr>
          <p:cNvPicPr>
            <a:picLocks noChangeAspect="1"/>
          </p:cNvPicPr>
          <p:nvPr/>
        </p:nvPicPr>
        <p:blipFill rotWithShape="1">
          <a:blip r:embed="rId3"/>
          <a:srcRect b="30086"/>
          <a:stretch/>
        </p:blipFill>
        <p:spPr>
          <a:xfrm>
            <a:off x="-1" y="20966"/>
            <a:ext cx="13301681" cy="7021102"/>
          </a:xfrm>
          <a:prstGeom prst="rect">
            <a:avLst/>
          </a:prstGeom>
        </p:spPr>
      </p:pic>
      <p:sp>
        <p:nvSpPr>
          <p:cNvPr id="4" name="Rectangle 3">
            <a:extLst>
              <a:ext uri="{FF2B5EF4-FFF2-40B4-BE49-F238E27FC236}">
                <a16:creationId xmlns:a16="http://schemas.microsoft.com/office/drawing/2014/main" id="{9F6F00CD-3CF7-4A16-AFFF-6B26A04F4D20}"/>
              </a:ext>
            </a:extLst>
          </p:cNvPr>
          <p:cNvSpPr/>
          <p:nvPr/>
        </p:nvSpPr>
        <p:spPr>
          <a:xfrm>
            <a:off x="348345" y="256517"/>
            <a:ext cx="8030031" cy="1405641"/>
          </a:xfrm>
          <a:prstGeom prst="rect">
            <a:avLst/>
          </a:prstGeom>
        </p:spPr>
        <p:txBody>
          <a:bodyPr wrap="square">
            <a:spAutoFit/>
          </a:bodyPr>
          <a:lstStyle/>
          <a:p>
            <a:pPr>
              <a:spcBef>
                <a:spcPts val="1600"/>
              </a:spcBef>
            </a:pPr>
            <a:r>
              <a:rPr lang="en-US" sz="4267" b="1" dirty="0">
                <a:solidFill>
                  <a:schemeClr val="bg1"/>
                </a:solidFill>
                <a:latin typeface="Agrandir Narrow" panose="00000506000000000000" pitchFamily="50" charset="0"/>
              </a:rPr>
              <a:t>It’s More Like Trying to Land on an Aircraft Carrier …</a:t>
            </a:r>
          </a:p>
        </p:txBody>
      </p:sp>
    </p:spTree>
    <p:extLst>
      <p:ext uri="{BB962C8B-B14F-4D97-AF65-F5344CB8AC3E}">
        <p14:creationId xmlns:p14="http://schemas.microsoft.com/office/powerpoint/2010/main" val="2035372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F9DA0A-45CA-4E11-BD42-8E9F1FC81A4B}"/>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154</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02F1B43F-5345-4535-8043-0D9CC6123DD3}"/>
              </a:ext>
            </a:extLst>
          </p:cNvPr>
          <p:cNvSpPr txBox="1"/>
          <p:nvPr/>
        </p:nvSpPr>
        <p:spPr>
          <a:xfrm>
            <a:off x="304797" y="261259"/>
            <a:ext cx="5471888" cy="4811830"/>
          </a:xfrm>
          <a:prstGeom prst="rect">
            <a:avLst/>
          </a:prstGeom>
          <a:noFill/>
        </p:spPr>
        <p:txBody>
          <a:bodyPr wrap="square" rtlCol="0">
            <a:spAutoFit/>
          </a:bodyPr>
          <a:lstStyle/>
          <a:p>
            <a:pPr algn="l"/>
            <a:r>
              <a:rPr lang="en-US" sz="5333" b="1" dirty="0">
                <a:solidFill>
                  <a:srgbClr val="0070C0"/>
                </a:solidFill>
                <a:latin typeface="Agrandir Narrow" panose="00000506000000000000" pitchFamily="50" charset="0"/>
              </a:rPr>
              <a:t>Transition</a:t>
            </a:r>
          </a:p>
          <a:p>
            <a:pPr lvl="1">
              <a:spcBef>
                <a:spcPts val="1600"/>
              </a:spcBef>
            </a:pPr>
            <a:r>
              <a:rPr lang="en-US" sz="4267" b="1" dirty="0">
                <a:latin typeface="Agrandir Narrow" panose="00000506000000000000" pitchFamily="50" charset="0"/>
              </a:rPr>
              <a:t>Prepare to Back Out if Things Go Wrong</a:t>
            </a:r>
          </a:p>
          <a:p>
            <a:pPr marL="609585" indent="-609585">
              <a:spcBef>
                <a:spcPts val="1600"/>
              </a:spcBef>
              <a:buFont typeface="Arial" panose="020B0604020202020204" pitchFamily="34" charset="0"/>
              <a:buChar char="•"/>
            </a:pPr>
            <a:endParaRPr lang="en-US" sz="4267" b="1" dirty="0">
              <a:latin typeface="Agrandir Narrow" panose="00000506000000000000" pitchFamily="50" charset="0"/>
            </a:endParaRPr>
          </a:p>
          <a:p>
            <a:pPr>
              <a:spcBef>
                <a:spcPts val="1600"/>
              </a:spcBef>
            </a:pPr>
            <a:endParaRPr lang="en-US" sz="4267" dirty="0">
              <a:latin typeface="Agrandir Narrow" panose="00000506000000000000" pitchFamily="50" charset="0"/>
            </a:endParaRPr>
          </a:p>
        </p:txBody>
      </p:sp>
      <p:pic>
        <p:nvPicPr>
          <p:cNvPr id="4" name="Picture 3">
            <a:extLst>
              <a:ext uri="{FF2B5EF4-FFF2-40B4-BE49-F238E27FC236}">
                <a16:creationId xmlns:a16="http://schemas.microsoft.com/office/drawing/2014/main" id="{F4C3B571-40A2-4EF0-B3F0-169BB1BC1D80}"/>
              </a:ext>
            </a:extLst>
          </p:cNvPr>
          <p:cNvPicPr>
            <a:picLocks noChangeAspect="1"/>
          </p:cNvPicPr>
          <p:nvPr/>
        </p:nvPicPr>
        <p:blipFill rotWithShape="1">
          <a:blip r:embed="rId3"/>
          <a:srcRect t="49893"/>
          <a:stretch/>
        </p:blipFill>
        <p:spPr>
          <a:xfrm>
            <a:off x="6937829" y="25824"/>
            <a:ext cx="5254172" cy="6421608"/>
          </a:xfrm>
          <a:prstGeom prst="rect">
            <a:avLst/>
          </a:prstGeom>
        </p:spPr>
      </p:pic>
    </p:spTree>
    <p:extLst>
      <p:ext uri="{BB962C8B-B14F-4D97-AF65-F5344CB8AC3E}">
        <p14:creationId xmlns:p14="http://schemas.microsoft.com/office/powerpoint/2010/main" val="12532643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FD4CB-5EA6-49AA-A58A-8D7E5CA81148}"/>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155</a:t>
            </a:fld>
            <a:endParaRPr lang="en-US" dirty="0">
              <a:latin typeface="Agrandir Narrow" panose="00000506000000000000" pitchFamily="50" charset="0"/>
            </a:endParaRPr>
          </a:p>
        </p:txBody>
      </p:sp>
      <p:pic>
        <p:nvPicPr>
          <p:cNvPr id="5" name="Picture 4">
            <a:extLst>
              <a:ext uri="{FF2B5EF4-FFF2-40B4-BE49-F238E27FC236}">
                <a16:creationId xmlns:a16="http://schemas.microsoft.com/office/drawing/2014/main" id="{E868614E-BE69-41D2-B6F2-AC53ECA8C9D3}"/>
              </a:ext>
            </a:extLst>
          </p:cNvPr>
          <p:cNvPicPr>
            <a:picLocks noChangeAspect="1"/>
          </p:cNvPicPr>
          <p:nvPr/>
        </p:nvPicPr>
        <p:blipFill rotWithShape="1">
          <a:blip r:embed="rId3"/>
          <a:srcRect t="8978" b="2269"/>
          <a:stretch/>
        </p:blipFill>
        <p:spPr>
          <a:xfrm>
            <a:off x="6792685" y="2"/>
            <a:ext cx="5399315" cy="6456337"/>
          </a:xfrm>
          <a:prstGeom prst="rect">
            <a:avLst/>
          </a:prstGeom>
        </p:spPr>
      </p:pic>
      <p:sp>
        <p:nvSpPr>
          <p:cNvPr id="6" name="TextBox 5">
            <a:extLst>
              <a:ext uri="{FF2B5EF4-FFF2-40B4-BE49-F238E27FC236}">
                <a16:creationId xmlns:a16="http://schemas.microsoft.com/office/drawing/2014/main" id="{C2A3B8EF-8B16-474A-A883-0A233DD09EBA}"/>
              </a:ext>
            </a:extLst>
          </p:cNvPr>
          <p:cNvSpPr txBox="1"/>
          <p:nvPr/>
        </p:nvSpPr>
        <p:spPr>
          <a:xfrm>
            <a:off x="188689" y="261258"/>
            <a:ext cx="6604001" cy="6125138"/>
          </a:xfrm>
          <a:prstGeom prst="rect">
            <a:avLst/>
          </a:prstGeom>
          <a:noFill/>
        </p:spPr>
        <p:txBody>
          <a:bodyPr wrap="square" rtlCol="0">
            <a:spAutoFit/>
          </a:bodyPr>
          <a:lstStyle/>
          <a:p>
            <a:pPr algn="l"/>
            <a:r>
              <a:rPr lang="en-US" sz="5333" b="1" dirty="0">
                <a:solidFill>
                  <a:srgbClr val="0070C0"/>
                </a:solidFill>
                <a:latin typeface="Agrandir Narrow" panose="00000506000000000000" pitchFamily="50" charset="0"/>
              </a:rPr>
              <a:t>Transition</a:t>
            </a:r>
          </a:p>
          <a:p>
            <a:pPr lvl="1">
              <a:spcBef>
                <a:spcPts val="1600"/>
              </a:spcBef>
            </a:pPr>
            <a:r>
              <a:rPr lang="en-US" sz="4267" b="1" dirty="0">
                <a:latin typeface="Agrandir Narrow" panose="00000506000000000000" pitchFamily="50" charset="0"/>
              </a:rPr>
              <a:t>It’s Always </a:t>
            </a:r>
            <a:br>
              <a:rPr lang="en-US" sz="4267" b="1" dirty="0">
                <a:latin typeface="Agrandir Narrow" panose="00000506000000000000" pitchFamily="50" charset="0"/>
              </a:rPr>
            </a:br>
            <a:r>
              <a:rPr lang="en-US" sz="4267" b="1" dirty="0">
                <a:latin typeface="Agrandir Narrow" panose="00000506000000000000" pitchFamily="50" charset="0"/>
              </a:rPr>
              <a:t>a Good Idea to Reserve Some Time and Resources for </a:t>
            </a:r>
            <a:br>
              <a:rPr lang="en-US" sz="4267" b="1" dirty="0">
                <a:latin typeface="Agrandir Narrow" panose="00000506000000000000" pitchFamily="50" charset="0"/>
              </a:rPr>
            </a:br>
            <a:r>
              <a:rPr lang="en-US" sz="4267" b="1" dirty="0">
                <a:latin typeface="Agrandir Narrow" panose="00000506000000000000" pitchFamily="50" charset="0"/>
              </a:rPr>
              <a:t>Post-Activation Fixes</a:t>
            </a:r>
          </a:p>
          <a:p>
            <a:pPr marL="609585" indent="-609585">
              <a:spcBef>
                <a:spcPts val="1600"/>
              </a:spcBef>
              <a:buFont typeface="Arial" panose="020B0604020202020204" pitchFamily="34" charset="0"/>
              <a:buChar char="•"/>
            </a:pPr>
            <a:endParaRPr lang="en-US" sz="4267" b="1" dirty="0">
              <a:latin typeface="Agrandir Narrow" panose="00000506000000000000" pitchFamily="50" charset="0"/>
            </a:endParaRPr>
          </a:p>
          <a:p>
            <a:pPr>
              <a:spcBef>
                <a:spcPts val="1600"/>
              </a:spcBef>
            </a:pPr>
            <a:endParaRPr lang="en-US" sz="4267" dirty="0">
              <a:latin typeface="Agrandir Narrow" panose="00000506000000000000" pitchFamily="50" charset="0"/>
            </a:endParaRPr>
          </a:p>
        </p:txBody>
      </p:sp>
    </p:spTree>
    <p:extLst>
      <p:ext uri="{BB962C8B-B14F-4D97-AF65-F5344CB8AC3E}">
        <p14:creationId xmlns:p14="http://schemas.microsoft.com/office/powerpoint/2010/main" val="4325495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buFont typeface="Arial" panose="020B0604020202020204" pitchFamily="34" charset="0"/>
              <a:buChar char="•"/>
            </a:pPr>
            <a:r>
              <a:rPr lang="en-US" sz="3200" dirty="0"/>
              <a:t>Work acceptance</a:t>
            </a:r>
          </a:p>
          <a:p>
            <a:pPr marL="457200" indent="-457200">
              <a:buFont typeface="Arial" panose="020B0604020202020204" pitchFamily="34" charset="0"/>
              <a:buChar char="•"/>
            </a:pPr>
            <a:r>
              <a:rPr lang="en-US" sz="3200" dirty="0"/>
              <a:t>Product acceptance</a:t>
            </a:r>
          </a:p>
          <a:p>
            <a:pPr marL="457200" indent="-457200">
              <a:buFont typeface="Arial" panose="020B0604020202020204" pitchFamily="34" charset="0"/>
              <a:buChar char="•"/>
            </a:pPr>
            <a:r>
              <a:rPr lang="en-US" sz="3200" dirty="0"/>
              <a:t>Contractual acceptance</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Considerations:</a:t>
            </a:r>
          </a:p>
          <a:p>
            <a:pPr lvl="1"/>
            <a:r>
              <a:rPr lang="en-US" sz="3200" dirty="0"/>
              <a:t>Criteria</a:t>
            </a:r>
          </a:p>
          <a:p>
            <a:pPr lvl="1"/>
            <a:r>
              <a:rPr lang="en-US" sz="3200" dirty="0"/>
              <a:t>Approach</a:t>
            </a:r>
          </a:p>
          <a:p>
            <a:pPr lvl="1"/>
            <a:r>
              <a:rPr lang="en-US" sz="3200" dirty="0"/>
              <a:t>Dealing with Deficiencies</a:t>
            </a:r>
            <a:endParaRPr lang="en-GB" sz="3200" dirty="0"/>
          </a:p>
        </p:txBody>
      </p:sp>
      <p:sp>
        <p:nvSpPr>
          <p:cNvPr id="3" name="Title 2"/>
          <p:cNvSpPr>
            <a:spLocks noGrp="1"/>
          </p:cNvSpPr>
          <p:nvPr>
            <p:ph type="title"/>
          </p:nvPr>
        </p:nvSpPr>
        <p:spPr/>
        <p:txBody>
          <a:bodyPr/>
          <a:lstStyle/>
          <a:p>
            <a:r>
              <a:rPr lang="en-US" sz="4000" b="1" dirty="0">
                <a:solidFill>
                  <a:srgbClr val="0070C0"/>
                </a:solidFill>
              </a:rPr>
              <a:t>Acceptance</a:t>
            </a:r>
            <a:endParaRPr lang="en-GB" sz="4000" b="1" dirty="0">
              <a:solidFill>
                <a:srgbClr val="0070C0"/>
              </a:solidFill>
            </a:endParaRPr>
          </a:p>
        </p:txBody>
      </p:sp>
      <p:sp>
        <p:nvSpPr>
          <p:cNvPr id="4" name="Footer Placeholder 4">
            <a:extLst>
              <a:ext uri="{FF2B5EF4-FFF2-40B4-BE49-F238E27FC236}">
                <a16:creationId xmlns:a16="http://schemas.microsoft.com/office/drawing/2014/main" id="{40563B63-7C5E-446B-8BA0-D1953EF8E66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18434166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4325" y="1640540"/>
            <a:ext cx="9488043" cy="4304646"/>
          </a:xfrm>
        </p:spPr>
        <p:txBody>
          <a:bodyPr>
            <a:normAutofit/>
          </a:bodyPr>
          <a:lstStyle/>
          <a:p>
            <a:pPr marL="457200" indent="-457200">
              <a:buFont typeface="Arial" panose="020B0604020202020204" pitchFamily="34" charset="0"/>
              <a:buChar char="•"/>
            </a:pPr>
            <a:r>
              <a:rPr lang="en-US" sz="3200" dirty="0"/>
              <a:t>Beginning to measure benefits realization using assessment deliverables</a:t>
            </a:r>
          </a:p>
          <a:p>
            <a:pPr marL="457200" indent="-457200">
              <a:buFont typeface="Arial" panose="020B0604020202020204" pitchFamily="34" charset="0"/>
              <a:buChar char="•"/>
            </a:pPr>
            <a:r>
              <a:rPr lang="en-US" sz="3200" dirty="0"/>
              <a:t>Lessons learned reviews can be tied to milestones/gate decisions</a:t>
            </a:r>
            <a:endParaRPr lang="en-GB" sz="3200" dirty="0"/>
          </a:p>
        </p:txBody>
      </p:sp>
      <p:sp>
        <p:nvSpPr>
          <p:cNvPr id="3" name="Title 2"/>
          <p:cNvSpPr>
            <a:spLocks noGrp="1"/>
          </p:cNvSpPr>
          <p:nvPr>
            <p:ph type="title"/>
          </p:nvPr>
        </p:nvSpPr>
        <p:spPr/>
        <p:txBody>
          <a:bodyPr/>
          <a:lstStyle/>
          <a:p>
            <a:r>
              <a:rPr lang="en-US" sz="4000" b="1" dirty="0">
                <a:solidFill>
                  <a:srgbClr val="0070C0"/>
                </a:solidFill>
              </a:rPr>
              <a:t>Assessment</a:t>
            </a:r>
            <a:endParaRPr lang="en-GB" sz="4000" b="1" dirty="0">
              <a:solidFill>
                <a:srgbClr val="0070C0"/>
              </a:solidFill>
            </a:endParaRPr>
          </a:p>
        </p:txBody>
      </p:sp>
      <p:sp>
        <p:nvSpPr>
          <p:cNvPr id="4" name="Footer Placeholder 4">
            <a:extLst>
              <a:ext uri="{FF2B5EF4-FFF2-40B4-BE49-F238E27FC236}">
                <a16:creationId xmlns:a16="http://schemas.microsoft.com/office/drawing/2014/main" id="{40563B63-7C5E-446B-8BA0-D1953EF8E66D}"/>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7247022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lstStyle/>
          <a:p>
            <a:r>
              <a:rPr lang="en-US" dirty="0">
                <a:solidFill>
                  <a:srgbClr val="0070C0"/>
                </a:solidFill>
              </a:rPr>
              <a:t>SCOPE MANAGEMENT THROUGH THE LIFECYCLE:</a:t>
            </a:r>
            <a:br>
              <a:rPr lang="en-US" dirty="0">
                <a:solidFill>
                  <a:srgbClr val="0070C0"/>
                </a:solidFill>
              </a:rPr>
            </a:br>
            <a:br>
              <a:rPr lang="en-US" dirty="0">
                <a:solidFill>
                  <a:srgbClr val="0070C0"/>
                </a:solidFill>
              </a:rPr>
            </a:br>
            <a:r>
              <a:rPr lang="en-US" dirty="0">
                <a:solidFill>
                  <a:srgbClr val="0070C0"/>
                </a:solidFill>
              </a:rPr>
              <a:t>PROJECT CLOSURE</a:t>
            </a:r>
            <a:endParaRPr lang="en-US" dirty="0"/>
          </a:p>
        </p:txBody>
      </p:sp>
      <p:sp>
        <p:nvSpPr>
          <p:cNvPr id="3" name="Footer Placeholder 4">
            <a:extLst>
              <a:ext uri="{FF2B5EF4-FFF2-40B4-BE49-F238E27FC236}">
                <a16:creationId xmlns:a16="http://schemas.microsoft.com/office/drawing/2014/main" id="{CA0EBACD-31D1-4458-ACC8-EF6429EDE943}"/>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403260072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E562-4D73-49D2-B13D-C3E7BF15FD5B}"/>
              </a:ext>
            </a:extLst>
          </p:cNvPr>
          <p:cNvSpPr>
            <a:spLocks noGrp="1"/>
          </p:cNvSpPr>
          <p:nvPr>
            <p:ph type="title"/>
          </p:nvPr>
        </p:nvSpPr>
        <p:spPr/>
        <p:txBody>
          <a:bodyPr>
            <a:normAutofit/>
          </a:bodyPr>
          <a:lstStyle/>
          <a:p>
            <a:r>
              <a:rPr lang="en-US" dirty="0">
                <a:solidFill>
                  <a:srgbClr val="0070C0"/>
                </a:solidFill>
              </a:rPr>
              <a:t>Closing</a:t>
            </a:r>
          </a:p>
        </p:txBody>
      </p:sp>
      <p:pic>
        <p:nvPicPr>
          <p:cNvPr id="4098" name="Picture 2" descr="E:\Pictures\tying-a-bow.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F06ACEF1-DA8B-4389-A305-3AA812BE5173}"/>
              </a:ext>
            </a:extLst>
          </p:cNvPr>
          <p:cNvSpPr>
            <a:spLocks noGrp="1"/>
          </p:cNvSpPr>
          <p:nvPr>
            <p:ph type="ftr" sz="quarter" idx="3"/>
          </p:nvPr>
        </p:nvSpPr>
        <p:spPr>
          <a:xfrm>
            <a:off x="450056"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3215147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sp>
        <p:nvSpPr>
          <p:cNvPr id="5" name="Oval 4"/>
          <p:cNvSpPr/>
          <p:nvPr/>
        </p:nvSpPr>
        <p:spPr>
          <a:xfrm>
            <a:off x="2982454" y="1654858"/>
            <a:ext cx="5820697" cy="3841135"/>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200" b="1" dirty="0">
                <a:solidFill>
                  <a:schemeClr val="bg1"/>
                </a:solidFill>
                <a:latin typeface="Agrandir Narrow" panose="00000506000000000000" pitchFamily="50" charset="0"/>
              </a:rPr>
              <a:t>Why Do Projects Fail?</a:t>
            </a:r>
            <a:endParaRPr lang="en-GB" sz="7200" b="1" dirty="0">
              <a:solidFill>
                <a:schemeClr val="bg1"/>
              </a:solidFill>
              <a:latin typeface="Agrandir Narrow" panose="00000506000000000000" pitchFamily="50" charset="0"/>
            </a:endParaRPr>
          </a:p>
        </p:txBody>
      </p:sp>
      <p:sp>
        <p:nvSpPr>
          <p:cNvPr id="8" name="Footer Placeholder 4">
            <a:extLst>
              <a:ext uri="{FF2B5EF4-FFF2-40B4-BE49-F238E27FC236}">
                <a16:creationId xmlns:a16="http://schemas.microsoft.com/office/drawing/2014/main" id="{3C173DFB-C55C-4AA0-904D-1429F63225F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
        <p:nvSpPr>
          <p:cNvPr id="9" name="Title 1">
            <a:extLst>
              <a:ext uri="{FF2B5EF4-FFF2-40B4-BE49-F238E27FC236}">
                <a16:creationId xmlns:a16="http://schemas.microsoft.com/office/drawing/2014/main" id="{7278FA2A-3ED8-784E-938A-513B5DFE3729}"/>
              </a:ext>
            </a:extLst>
          </p:cNvPr>
          <p:cNvSpPr>
            <a:spLocks noGrp="1"/>
          </p:cNvSpPr>
          <p:nvPr>
            <p:ph type="title"/>
          </p:nvPr>
        </p:nvSpPr>
        <p:spPr>
          <a:xfrm>
            <a:off x="0" y="0"/>
            <a:ext cx="6604000" cy="838200"/>
          </a:xfrm>
          <a:solidFill>
            <a:srgbClr val="F8F8F8">
              <a:alpha val="50196"/>
            </a:srgbClr>
          </a:solidFill>
        </p:spPr>
        <p:txBody>
          <a:bodyPr>
            <a:normAutofit fontScale="90000"/>
          </a:bodyPr>
          <a:lstStyle/>
          <a:p>
            <a:r>
              <a:rPr lang="en-US" sz="4800" dirty="0">
                <a:solidFill>
                  <a:srgbClr val="0070C0"/>
                </a:solidFill>
              </a:rPr>
              <a:t>Project as Change Delivery</a:t>
            </a:r>
            <a:endParaRPr lang="en-GB" sz="4800" dirty="0">
              <a:solidFill>
                <a:srgbClr val="0070C0"/>
              </a:solidFill>
            </a:endParaRPr>
          </a:p>
        </p:txBody>
      </p:sp>
    </p:spTree>
    <p:extLst>
      <p:ext uri="{BB962C8B-B14F-4D97-AF65-F5344CB8AC3E}">
        <p14:creationId xmlns:p14="http://schemas.microsoft.com/office/powerpoint/2010/main" val="1292244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1106-E80A-4FD3-8761-D29280D96CED}"/>
              </a:ext>
            </a:extLst>
          </p:cNvPr>
          <p:cNvSpPr>
            <a:spLocks noGrp="1"/>
          </p:cNvSpPr>
          <p:nvPr>
            <p:ph type="title"/>
          </p:nvPr>
        </p:nvSpPr>
        <p:spPr/>
        <p:txBody>
          <a:bodyPr>
            <a:normAutofit/>
          </a:bodyPr>
          <a:lstStyle/>
          <a:p>
            <a:r>
              <a:rPr lang="en-US" dirty="0">
                <a:solidFill>
                  <a:srgbClr val="0070C0"/>
                </a:solidFill>
              </a:rPr>
              <a:t>Acceptance</a:t>
            </a:r>
          </a:p>
        </p:txBody>
      </p:sp>
      <p:sp>
        <p:nvSpPr>
          <p:cNvPr id="3" name="Content Placeholder 2">
            <a:extLst>
              <a:ext uri="{FF2B5EF4-FFF2-40B4-BE49-F238E27FC236}">
                <a16:creationId xmlns:a16="http://schemas.microsoft.com/office/drawing/2014/main" id="{D82EB413-A225-43AC-9591-6EBD066FD476}"/>
              </a:ext>
            </a:extLst>
          </p:cNvPr>
          <p:cNvSpPr>
            <a:spLocks noGrp="1"/>
          </p:cNvSpPr>
          <p:nvPr>
            <p:ph idx="1"/>
          </p:nvPr>
        </p:nvSpPr>
        <p:spPr/>
        <p:txBody>
          <a:bodyPr/>
          <a:lstStyle/>
          <a:p>
            <a:r>
              <a:rPr lang="en-US" dirty="0">
                <a:solidFill>
                  <a:schemeClr val="tx1"/>
                </a:solidFill>
              </a:rPr>
              <a:t>Work ends … Products get used/owned</a:t>
            </a:r>
          </a:p>
          <a:p>
            <a:endParaRPr lang="en-US" dirty="0">
              <a:solidFill>
                <a:schemeClr val="tx1"/>
              </a:solidFill>
            </a:endParaRPr>
          </a:p>
          <a:p>
            <a:r>
              <a:rPr lang="en-US" dirty="0">
                <a:solidFill>
                  <a:schemeClr val="tx1"/>
                </a:solidFill>
              </a:rPr>
              <a:t>Who takes ownership</a:t>
            </a:r>
            <a:r>
              <a:rPr lang="en-US">
                <a:solidFill>
                  <a:schemeClr val="tx1"/>
                </a:solidFill>
              </a:rPr>
              <a:t>? </a:t>
            </a:r>
          </a:p>
          <a:p>
            <a:pPr lvl="1"/>
            <a:r>
              <a:rPr lang="en-US">
                <a:solidFill>
                  <a:schemeClr val="tx1"/>
                </a:solidFill>
              </a:rPr>
              <a:t>And </a:t>
            </a:r>
            <a:r>
              <a:rPr lang="en-US" dirty="0">
                <a:solidFill>
                  <a:schemeClr val="tx1"/>
                </a:solidFill>
              </a:rPr>
              <a:t>what happens afterward?</a:t>
            </a:r>
          </a:p>
        </p:txBody>
      </p:sp>
      <p:sp>
        <p:nvSpPr>
          <p:cNvPr id="4" name="Footer Placeholder 4">
            <a:extLst>
              <a:ext uri="{FF2B5EF4-FFF2-40B4-BE49-F238E27FC236}">
                <a16:creationId xmlns:a16="http://schemas.microsoft.com/office/drawing/2014/main" id="{8A9F5208-4B33-4E79-A5C5-6DA72873A34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59094592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6C69-CBF8-4A35-BE07-36731BE39BA2}"/>
              </a:ext>
            </a:extLst>
          </p:cNvPr>
          <p:cNvSpPr>
            <a:spLocks noGrp="1"/>
          </p:cNvSpPr>
          <p:nvPr>
            <p:ph type="title"/>
          </p:nvPr>
        </p:nvSpPr>
        <p:spPr/>
        <p:txBody>
          <a:bodyPr>
            <a:normAutofit/>
          </a:bodyPr>
          <a:lstStyle/>
          <a:p>
            <a:r>
              <a:rPr lang="en-US" dirty="0">
                <a:solidFill>
                  <a:srgbClr val="0070C0"/>
                </a:solidFill>
              </a:rPr>
              <a:t>Transition</a:t>
            </a:r>
          </a:p>
        </p:txBody>
      </p:sp>
      <p:sp>
        <p:nvSpPr>
          <p:cNvPr id="3" name="Content Placeholder 2">
            <a:extLst>
              <a:ext uri="{FF2B5EF4-FFF2-40B4-BE49-F238E27FC236}">
                <a16:creationId xmlns:a16="http://schemas.microsoft.com/office/drawing/2014/main" id="{5669B6B4-7E4B-41D5-B51D-03FD572E17EF}"/>
              </a:ext>
            </a:extLst>
          </p:cNvPr>
          <p:cNvSpPr>
            <a:spLocks noGrp="1"/>
          </p:cNvSpPr>
          <p:nvPr>
            <p:ph idx="1"/>
          </p:nvPr>
        </p:nvSpPr>
        <p:spPr/>
        <p:txBody>
          <a:bodyPr/>
          <a:lstStyle/>
          <a:p>
            <a:r>
              <a:rPr lang="en-US" dirty="0">
                <a:solidFill>
                  <a:schemeClr val="tx1"/>
                </a:solidFill>
              </a:rPr>
              <a:t>What happens to the scope management artefacts?</a:t>
            </a:r>
          </a:p>
          <a:p>
            <a:pPr lvl="1"/>
            <a:r>
              <a:rPr lang="en-US" dirty="0">
                <a:solidFill>
                  <a:schemeClr val="tx1"/>
                </a:solidFill>
              </a:rPr>
              <a:t>Archived</a:t>
            </a:r>
          </a:p>
          <a:p>
            <a:pPr lvl="1"/>
            <a:r>
              <a:rPr lang="en-US" dirty="0">
                <a:solidFill>
                  <a:schemeClr val="tx1"/>
                </a:solidFill>
              </a:rPr>
              <a:t>Handed over</a:t>
            </a:r>
          </a:p>
          <a:p>
            <a:pPr lvl="1"/>
            <a:r>
              <a:rPr lang="en-US" dirty="0">
                <a:solidFill>
                  <a:schemeClr val="tx1"/>
                </a:solidFill>
              </a:rPr>
              <a:t>Maintained by PMO</a:t>
            </a:r>
          </a:p>
          <a:p>
            <a:pPr lvl="1"/>
            <a:r>
              <a:rPr lang="en-US" dirty="0">
                <a:solidFill>
                  <a:schemeClr val="tx1"/>
                </a:solidFill>
              </a:rPr>
              <a:t>….?</a:t>
            </a:r>
          </a:p>
        </p:txBody>
      </p:sp>
      <p:sp>
        <p:nvSpPr>
          <p:cNvPr id="4" name="Footer Placeholder 4">
            <a:extLst>
              <a:ext uri="{FF2B5EF4-FFF2-40B4-BE49-F238E27FC236}">
                <a16:creationId xmlns:a16="http://schemas.microsoft.com/office/drawing/2014/main" id="{E76B572D-1828-4D6B-A3CD-FBD3C43BA6F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9912737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DE8E-F63D-4734-9838-BA6A61F93D13}"/>
              </a:ext>
            </a:extLst>
          </p:cNvPr>
          <p:cNvSpPr>
            <a:spLocks noGrp="1"/>
          </p:cNvSpPr>
          <p:nvPr>
            <p:ph type="title"/>
          </p:nvPr>
        </p:nvSpPr>
        <p:spPr/>
        <p:txBody>
          <a:bodyPr>
            <a:normAutofit/>
          </a:bodyPr>
          <a:lstStyle/>
          <a:p>
            <a:r>
              <a:rPr lang="en-US" dirty="0">
                <a:solidFill>
                  <a:srgbClr val="0070C0"/>
                </a:solidFill>
              </a:rPr>
              <a:t>Audit/Lessons Learned</a:t>
            </a:r>
          </a:p>
        </p:txBody>
      </p:sp>
      <p:sp>
        <p:nvSpPr>
          <p:cNvPr id="3" name="Content Placeholder 2">
            <a:extLst>
              <a:ext uri="{FF2B5EF4-FFF2-40B4-BE49-F238E27FC236}">
                <a16:creationId xmlns:a16="http://schemas.microsoft.com/office/drawing/2014/main" id="{7173DE09-E808-4DD1-9BC0-456AFD2352E9}"/>
              </a:ext>
            </a:extLst>
          </p:cNvPr>
          <p:cNvSpPr>
            <a:spLocks noGrp="1"/>
          </p:cNvSpPr>
          <p:nvPr>
            <p:ph idx="1"/>
          </p:nvPr>
        </p:nvSpPr>
        <p:spPr/>
        <p:txBody>
          <a:bodyPr/>
          <a:lstStyle/>
          <a:p>
            <a:r>
              <a:rPr lang="en-US" dirty="0">
                <a:solidFill>
                  <a:schemeClr val="tx1"/>
                </a:solidFill>
              </a:rPr>
              <a:t>Financial:		Closing the Project Budget</a:t>
            </a:r>
            <a:br>
              <a:rPr lang="en-US" dirty="0">
                <a:solidFill>
                  <a:schemeClr val="tx1"/>
                </a:solidFill>
              </a:rPr>
            </a:br>
            <a:r>
              <a:rPr lang="en-US" dirty="0">
                <a:solidFill>
                  <a:schemeClr val="tx1"/>
                </a:solidFill>
              </a:rPr>
              <a:t>				Asset Accounting</a:t>
            </a:r>
          </a:p>
          <a:p>
            <a:pPr>
              <a:spcBef>
                <a:spcPts val="2400"/>
              </a:spcBef>
            </a:pPr>
            <a:r>
              <a:rPr lang="en-US" dirty="0">
                <a:solidFill>
                  <a:schemeClr val="tx1"/>
                </a:solidFill>
              </a:rPr>
              <a:t>Management:	Performance Audit</a:t>
            </a:r>
            <a:br>
              <a:rPr lang="en-US" dirty="0">
                <a:solidFill>
                  <a:schemeClr val="tx1"/>
                </a:solidFill>
              </a:rPr>
            </a:br>
            <a:r>
              <a:rPr lang="en-US" dirty="0">
                <a:solidFill>
                  <a:schemeClr val="tx1"/>
                </a:solidFill>
              </a:rPr>
              <a:t>				Outcome/Benefits Tracking</a:t>
            </a:r>
          </a:p>
          <a:p>
            <a:pPr>
              <a:spcBef>
                <a:spcPts val="2400"/>
              </a:spcBef>
            </a:pPr>
            <a:r>
              <a:rPr lang="en-US" dirty="0">
                <a:solidFill>
                  <a:schemeClr val="tx1"/>
                </a:solidFill>
              </a:rPr>
              <a:t>Project:		Lessons Learned Review</a:t>
            </a:r>
          </a:p>
        </p:txBody>
      </p:sp>
      <p:sp>
        <p:nvSpPr>
          <p:cNvPr id="5" name="Footer Placeholder 4">
            <a:extLst>
              <a:ext uri="{FF2B5EF4-FFF2-40B4-BE49-F238E27FC236}">
                <a16:creationId xmlns:a16="http://schemas.microsoft.com/office/drawing/2014/main" id="{B1A9623D-A03E-4997-AE24-8AAA2A1F6310}"/>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70147015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399975"/>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a:r>
              <a:rPr lang="en-US" sz="2400" dirty="0">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p:txBody>
          <a:bodyPr>
            <a:normAutofit/>
          </a:bodyPr>
          <a:lstStyle/>
          <a:p>
            <a:r>
              <a:rPr lang="en-US" dirty="0">
                <a:solidFill>
                  <a:srgbClr val="0070C0"/>
                </a:solidFill>
              </a:rPr>
              <a:t>The Larger Life Cycle</a:t>
            </a: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1020" y="1399974"/>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399977"/>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400" dirty="0">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399974"/>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will Happen After the Project</a:t>
            </a:r>
          </a:p>
        </p:txBody>
      </p:sp>
      <p:pic>
        <p:nvPicPr>
          <p:cNvPr id="9" name="Picture 8">
            <a:extLst>
              <a:ext uri="{FF2B5EF4-FFF2-40B4-BE49-F238E27FC236}">
                <a16:creationId xmlns:a16="http://schemas.microsoft.com/office/drawing/2014/main" id="{FDAE9523-27DF-47B2-BC4A-3CC7BD6A0344}"/>
              </a:ext>
            </a:extLst>
          </p:cNvPr>
          <p:cNvPicPr>
            <a:picLocks noChangeAspect="1"/>
          </p:cNvPicPr>
          <p:nvPr/>
        </p:nvPicPr>
        <p:blipFill>
          <a:blip r:embed="rId2"/>
          <a:stretch>
            <a:fillRect/>
          </a:stretch>
        </p:blipFill>
        <p:spPr>
          <a:xfrm>
            <a:off x="4257158" y="2980879"/>
            <a:ext cx="5132172" cy="1798639"/>
          </a:xfrm>
          <a:prstGeom prst="rect">
            <a:avLst/>
          </a:prstGeom>
        </p:spPr>
      </p:pic>
      <p:sp>
        <p:nvSpPr>
          <p:cNvPr id="11" name="Footer Placeholder 10">
            <a:extLst>
              <a:ext uri="{FF2B5EF4-FFF2-40B4-BE49-F238E27FC236}">
                <a16:creationId xmlns:a16="http://schemas.microsoft.com/office/drawing/2014/main" id="{02E9E22D-ECAD-4DAE-BBCA-FB80C1A53382}"/>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119381699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F86129-0B1D-4B2F-B5C9-FC1AEFD96071}"/>
              </a:ext>
            </a:extLst>
          </p:cNvPr>
          <p:cNvSpPr/>
          <p:nvPr/>
        </p:nvSpPr>
        <p:spPr>
          <a:xfrm>
            <a:off x="4235114" y="1442385"/>
            <a:ext cx="5132172" cy="4983748"/>
          </a:xfrm>
          <a:prstGeom prst="roundRect">
            <a:avLst>
              <a:gd name="adj" fmla="val 7225"/>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t"/>
          <a:lstStyle/>
          <a:p>
            <a:pPr algn="ctr"/>
            <a:r>
              <a:rPr lang="en-US" sz="2400" dirty="0">
                <a:latin typeface="Agrandir Narrow" panose="00000506000000000000" pitchFamily="50" charset="0"/>
              </a:rPr>
              <a:t>What is Going On During the Project</a:t>
            </a:r>
          </a:p>
        </p:txBody>
      </p:sp>
      <p:sp>
        <p:nvSpPr>
          <p:cNvPr id="2" name="Title 1">
            <a:extLst>
              <a:ext uri="{FF2B5EF4-FFF2-40B4-BE49-F238E27FC236}">
                <a16:creationId xmlns:a16="http://schemas.microsoft.com/office/drawing/2014/main" id="{01A4E6D6-5F8B-49FE-A9BF-0CAF3C0AE113}"/>
              </a:ext>
            </a:extLst>
          </p:cNvPr>
          <p:cNvSpPr>
            <a:spLocks noGrp="1"/>
          </p:cNvSpPr>
          <p:nvPr>
            <p:ph type="title"/>
          </p:nvPr>
        </p:nvSpPr>
        <p:spPr/>
        <p:txBody>
          <a:bodyPr>
            <a:normAutofit/>
          </a:bodyPr>
          <a:lstStyle/>
          <a:p>
            <a:r>
              <a:rPr lang="en-US" dirty="0">
                <a:solidFill>
                  <a:srgbClr val="0070C0"/>
                </a:solidFill>
              </a:rPr>
              <a:t>The Larger Life Cycle</a:t>
            </a:r>
          </a:p>
        </p:txBody>
      </p:sp>
      <p:sp>
        <p:nvSpPr>
          <p:cNvPr id="5" name="Rectangle: Rounded Corners 4">
            <a:extLst>
              <a:ext uri="{FF2B5EF4-FFF2-40B4-BE49-F238E27FC236}">
                <a16:creationId xmlns:a16="http://schemas.microsoft.com/office/drawing/2014/main" id="{8C76A4AE-FC88-4685-B8F1-D3BFB824D6B5}"/>
              </a:ext>
            </a:extLst>
          </p:cNvPr>
          <p:cNvSpPr/>
          <p:nvPr/>
        </p:nvSpPr>
        <p:spPr>
          <a:xfrm>
            <a:off x="1" y="1488339"/>
            <a:ext cx="2588127"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latin typeface="Agrandir Narrow" panose="00000506000000000000" pitchFamily="50" charset="0"/>
              </a:rPr>
              <a:t>What Happened in the Past</a:t>
            </a:r>
          </a:p>
        </p:txBody>
      </p:sp>
      <p:sp>
        <p:nvSpPr>
          <p:cNvPr id="6" name="Rectangle: Rounded Corners 5">
            <a:extLst>
              <a:ext uri="{FF2B5EF4-FFF2-40B4-BE49-F238E27FC236}">
                <a16:creationId xmlns:a16="http://schemas.microsoft.com/office/drawing/2014/main" id="{8E3990A9-613A-4B45-B6CA-9EA80A1BF128}"/>
              </a:ext>
            </a:extLst>
          </p:cNvPr>
          <p:cNvSpPr/>
          <p:nvPr/>
        </p:nvSpPr>
        <p:spPr>
          <a:xfrm>
            <a:off x="2588127" y="1442386"/>
            <a:ext cx="1646991" cy="4983748"/>
          </a:xfrm>
          <a:prstGeom prst="roundRect">
            <a:avLst>
              <a:gd name="adj" fmla="val 25141"/>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400" dirty="0">
                <a:latin typeface="Agrandir Narrow" panose="00000506000000000000" pitchFamily="50" charset="0"/>
              </a:rPr>
              <a:t>What Led to Project Initiation</a:t>
            </a:r>
          </a:p>
        </p:txBody>
      </p:sp>
      <p:sp>
        <p:nvSpPr>
          <p:cNvPr id="8" name="Rectangle: Rounded Corners 7">
            <a:extLst>
              <a:ext uri="{FF2B5EF4-FFF2-40B4-BE49-F238E27FC236}">
                <a16:creationId xmlns:a16="http://schemas.microsoft.com/office/drawing/2014/main" id="{B5133550-0860-465C-991F-73AEA3CE1C75}"/>
              </a:ext>
            </a:extLst>
          </p:cNvPr>
          <p:cNvSpPr/>
          <p:nvPr/>
        </p:nvSpPr>
        <p:spPr>
          <a:xfrm>
            <a:off x="9367285" y="1442383"/>
            <a:ext cx="2824715" cy="4983748"/>
          </a:xfrm>
          <a:prstGeom prst="roundRect">
            <a:avLst/>
          </a:prstGeom>
          <a:solidFill>
            <a:schemeClr val="bg1"/>
          </a:solidFill>
          <a:ln w="12700">
            <a:solidFill>
              <a:srgbClr val="0070C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solidFill>
                  <a:schemeClr val="bg1">
                    <a:lumMod val="85000"/>
                  </a:schemeClr>
                </a:solidFill>
                <a:latin typeface="Agrandir Narrow" panose="00000506000000000000" pitchFamily="50" charset="0"/>
              </a:rPr>
              <a:t>What will Happen After the Project</a:t>
            </a:r>
          </a:p>
        </p:txBody>
      </p:sp>
      <p:pic>
        <p:nvPicPr>
          <p:cNvPr id="9" name="Picture 8">
            <a:extLst>
              <a:ext uri="{FF2B5EF4-FFF2-40B4-BE49-F238E27FC236}">
                <a16:creationId xmlns:a16="http://schemas.microsoft.com/office/drawing/2014/main" id="{FDAE9523-27DF-47B2-BC4A-3CC7BD6A0344}"/>
              </a:ext>
            </a:extLst>
          </p:cNvPr>
          <p:cNvPicPr>
            <a:picLocks noChangeAspect="1"/>
          </p:cNvPicPr>
          <p:nvPr/>
        </p:nvPicPr>
        <p:blipFill>
          <a:blip r:embed="rId2"/>
          <a:stretch>
            <a:fillRect/>
          </a:stretch>
        </p:blipFill>
        <p:spPr>
          <a:xfrm>
            <a:off x="4257158" y="3214119"/>
            <a:ext cx="5132172" cy="1798639"/>
          </a:xfrm>
          <a:prstGeom prst="rect">
            <a:avLst/>
          </a:prstGeom>
        </p:spPr>
      </p:pic>
      <p:sp>
        <p:nvSpPr>
          <p:cNvPr id="3" name="Rectangle: Rounded Corners 2">
            <a:extLst>
              <a:ext uri="{FF2B5EF4-FFF2-40B4-BE49-F238E27FC236}">
                <a16:creationId xmlns:a16="http://schemas.microsoft.com/office/drawing/2014/main" id="{092D7DFF-728D-4072-99F1-2A8FE7EAB11D}"/>
              </a:ext>
            </a:extLst>
          </p:cNvPr>
          <p:cNvSpPr/>
          <p:nvPr/>
        </p:nvSpPr>
        <p:spPr>
          <a:xfrm>
            <a:off x="8207557" y="2619600"/>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latin typeface="Agrandir Narrow" panose="00000506000000000000" pitchFamily="50" charset="0"/>
              </a:rPr>
              <a:t>Output</a:t>
            </a:r>
          </a:p>
        </p:txBody>
      </p:sp>
      <p:sp>
        <p:nvSpPr>
          <p:cNvPr id="10" name="Rectangle: Rounded Corners 9">
            <a:extLst>
              <a:ext uri="{FF2B5EF4-FFF2-40B4-BE49-F238E27FC236}">
                <a16:creationId xmlns:a16="http://schemas.microsoft.com/office/drawing/2014/main" id="{57A3191C-DE91-44B8-AF17-4E1EEB352F55}"/>
              </a:ext>
            </a:extLst>
          </p:cNvPr>
          <p:cNvSpPr/>
          <p:nvPr/>
        </p:nvSpPr>
        <p:spPr>
          <a:xfrm>
            <a:off x="7704363" y="3468827"/>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latin typeface="Agrandir Narrow" panose="00000506000000000000" pitchFamily="50" charset="0"/>
              </a:rPr>
              <a:t>Output</a:t>
            </a:r>
          </a:p>
        </p:txBody>
      </p:sp>
      <p:sp>
        <p:nvSpPr>
          <p:cNvPr id="11" name="Rectangle: Rounded Corners 10">
            <a:extLst>
              <a:ext uri="{FF2B5EF4-FFF2-40B4-BE49-F238E27FC236}">
                <a16:creationId xmlns:a16="http://schemas.microsoft.com/office/drawing/2014/main" id="{48BC3996-21E5-4BDF-86A0-B2A652838817}"/>
              </a:ext>
            </a:extLst>
          </p:cNvPr>
          <p:cNvSpPr/>
          <p:nvPr/>
        </p:nvSpPr>
        <p:spPr>
          <a:xfrm>
            <a:off x="7201168" y="4318053"/>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solidFill>
                <a:latin typeface="Agrandir Narrow" panose="00000506000000000000" pitchFamily="50" charset="0"/>
              </a:rPr>
              <a:t>Output</a:t>
            </a:r>
          </a:p>
        </p:txBody>
      </p:sp>
      <p:sp>
        <p:nvSpPr>
          <p:cNvPr id="12" name="Rectangle: Rounded Corners 11">
            <a:extLst>
              <a:ext uri="{FF2B5EF4-FFF2-40B4-BE49-F238E27FC236}">
                <a16:creationId xmlns:a16="http://schemas.microsoft.com/office/drawing/2014/main" id="{43C2C6BE-DA42-4133-A36F-5FB0E1F9E567}"/>
              </a:ext>
            </a:extLst>
          </p:cNvPr>
          <p:cNvSpPr/>
          <p:nvPr/>
        </p:nvSpPr>
        <p:spPr>
          <a:xfrm>
            <a:off x="9632380" y="2434732"/>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dirty="0">
                <a:solidFill>
                  <a:schemeClr val="tx1"/>
                </a:solidFill>
                <a:latin typeface="Agrandir Narrow" panose="00000506000000000000" pitchFamily="50" charset="0"/>
              </a:rPr>
              <a:t>Outcome</a:t>
            </a:r>
          </a:p>
        </p:txBody>
      </p:sp>
      <p:sp>
        <p:nvSpPr>
          <p:cNvPr id="13" name="Rectangle: Rounded Corners 12">
            <a:extLst>
              <a:ext uri="{FF2B5EF4-FFF2-40B4-BE49-F238E27FC236}">
                <a16:creationId xmlns:a16="http://schemas.microsoft.com/office/drawing/2014/main" id="{A3AFFD8B-9EA0-44D3-A6EE-C61866CDF00C}"/>
              </a:ext>
            </a:extLst>
          </p:cNvPr>
          <p:cNvSpPr/>
          <p:nvPr/>
        </p:nvSpPr>
        <p:spPr>
          <a:xfrm>
            <a:off x="9411369" y="3519516"/>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dirty="0">
                <a:solidFill>
                  <a:schemeClr val="tx1"/>
                </a:solidFill>
                <a:latin typeface="Agrandir Narrow" panose="00000506000000000000" pitchFamily="50" charset="0"/>
              </a:rPr>
              <a:t>Outcome</a:t>
            </a:r>
          </a:p>
        </p:txBody>
      </p:sp>
      <p:sp>
        <p:nvSpPr>
          <p:cNvPr id="14" name="Rectangle: Rounded Corners 13">
            <a:extLst>
              <a:ext uri="{FF2B5EF4-FFF2-40B4-BE49-F238E27FC236}">
                <a16:creationId xmlns:a16="http://schemas.microsoft.com/office/drawing/2014/main" id="{41D31B2C-AC47-4779-8D58-D7007EC69694}"/>
              </a:ext>
            </a:extLst>
          </p:cNvPr>
          <p:cNvSpPr/>
          <p:nvPr/>
        </p:nvSpPr>
        <p:spPr>
          <a:xfrm>
            <a:off x="9914564" y="4703155"/>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dirty="0">
                <a:solidFill>
                  <a:schemeClr val="tx1"/>
                </a:solidFill>
                <a:latin typeface="Agrandir Narrow" panose="00000506000000000000" pitchFamily="50" charset="0"/>
              </a:rPr>
              <a:t>Outcome</a:t>
            </a:r>
          </a:p>
        </p:txBody>
      </p:sp>
      <p:sp>
        <p:nvSpPr>
          <p:cNvPr id="15" name="Rectangle: Rounded Corners 14">
            <a:extLst>
              <a:ext uri="{FF2B5EF4-FFF2-40B4-BE49-F238E27FC236}">
                <a16:creationId xmlns:a16="http://schemas.microsoft.com/office/drawing/2014/main" id="{8263C9A8-C2A6-4056-A1BF-6365502E474E}"/>
              </a:ext>
            </a:extLst>
          </p:cNvPr>
          <p:cNvSpPr/>
          <p:nvPr/>
        </p:nvSpPr>
        <p:spPr>
          <a:xfrm>
            <a:off x="10892583" y="3791132"/>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dirty="0">
                <a:solidFill>
                  <a:schemeClr val="tx1"/>
                </a:solidFill>
                <a:latin typeface="Agrandir Narrow" panose="00000506000000000000" pitchFamily="50" charset="0"/>
              </a:rPr>
              <a:t>Benefit</a:t>
            </a:r>
          </a:p>
        </p:txBody>
      </p:sp>
      <p:sp>
        <p:nvSpPr>
          <p:cNvPr id="16" name="Rectangle: Rounded Corners 15">
            <a:extLst>
              <a:ext uri="{FF2B5EF4-FFF2-40B4-BE49-F238E27FC236}">
                <a16:creationId xmlns:a16="http://schemas.microsoft.com/office/drawing/2014/main" id="{60A4B89C-9FE7-4B61-9148-F8A168274E32}"/>
              </a:ext>
            </a:extLst>
          </p:cNvPr>
          <p:cNvSpPr/>
          <p:nvPr/>
        </p:nvSpPr>
        <p:spPr>
          <a:xfrm>
            <a:off x="11014272" y="2763009"/>
            <a:ext cx="1137688" cy="64461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867" dirty="0">
                <a:solidFill>
                  <a:schemeClr val="tx1"/>
                </a:solidFill>
                <a:latin typeface="Agrandir Narrow" panose="00000506000000000000" pitchFamily="50" charset="0"/>
              </a:rPr>
              <a:t>Benefit</a:t>
            </a:r>
          </a:p>
        </p:txBody>
      </p:sp>
      <p:cxnSp>
        <p:nvCxnSpPr>
          <p:cNvPr id="17" name="Straight Arrow Connector 16">
            <a:extLst>
              <a:ext uri="{FF2B5EF4-FFF2-40B4-BE49-F238E27FC236}">
                <a16:creationId xmlns:a16="http://schemas.microsoft.com/office/drawing/2014/main" id="{724EA81F-1025-494A-BE47-D4A8DDFB73E6}"/>
              </a:ext>
            </a:extLst>
          </p:cNvPr>
          <p:cNvCxnSpPr>
            <a:stCxn id="3" idx="3"/>
            <a:endCxn id="12" idx="1"/>
          </p:cNvCxnSpPr>
          <p:nvPr/>
        </p:nvCxnSpPr>
        <p:spPr>
          <a:xfrm flipV="1">
            <a:off x="9345246" y="2757038"/>
            <a:ext cx="287135" cy="184868"/>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F549DD-780E-474B-BEE2-BCE87261503D}"/>
              </a:ext>
            </a:extLst>
          </p:cNvPr>
          <p:cNvCxnSpPr>
            <a:cxnSpLocks/>
          </p:cNvCxnSpPr>
          <p:nvPr/>
        </p:nvCxnSpPr>
        <p:spPr>
          <a:xfrm>
            <a:off x="9320941" y="3264211"/>
            <a:ext cx="156855" cy="249027"/>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3A55E7-6B06-4BFE-B845-FDA18DB956B1}"/>
              </a:ext>
            </a:extLst>
          </p:cNvPr>
          <p:cNvCxnSpPr>
            <a:cxnSpLocks/>
            <a:stCxn id="10" idx="3"/>
            <a:endCxn id="13" idx="1"/>
          </p:cNvCxnSpPr>
          <p:nvPr/>
        </p:nvCxnSpPr>
        <p:spPr>
          <a:xfrm>
            <a:off x="8842051" y="3791133"/>
            <a:ext cx="569319" cy="50689"/>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E5B467C-7687-4B9F-AA29-06818E6A229E}"/>
              </a:ext>
            </a:extLst>
          </p:cNvPr>
          <p:cNvCxnSpPr>
            <a:cxnSpLocks/>
            <a:stCxn id="11" idx="3"/>
            <a:endCxn id="14" idx="1"/>
          </p:cNvCxnSpPr>
          <p:nvPr/>
        </p:nvCxnSpPr>
        <p:spPr>
          <a:xfrm>
            <a:off x="8338857" y="4640359"/>
            <a:ext cx="1575708" cy="385101"/>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7D882C2-D35D-4849-AFA2-E73C7DB093A3}"/>
              </a:ext>
            </a:extLst>
          </p:cNvPr>
          <p:cNvCxnSpPr>
            <a:cxnSpLocks/>
            <a:stCxn id="13" idx="3"/>
            <a:endCxn id="15" idx="1"/>
          </p:cNvCxnSpPr>
          <p:nvPr/>
        </p:nvCxnSpPr>
        <p:spPr>
          <a:xfrm>
            <a:off x="10549058" y="3841821"/>
            <a:ext cx="343525" cy="271616"/>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590B8C-B1F0-465B-A2DB-625C49D97A2C}"/>
              </a:ext>
            </a:extLst>
          </p:cNvPr>
          <p:cNvCxnSpPr>
            <a:cxnSpLocks/>
            <a:stCxn id="14" idx="3"/>
            <a:endCxn id="15" idx="2"/>
          </p:cNvCxnSpPr>
          <p:nvPr/>
        </p:nvCxnSpPr>
        <p:spPr>
          <a:xfrm flipV="1">
            <a:off x="11052253" y="4435743"/>
            <a:ext cx="409175" cy="589717"/>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6EF42FA-7F0D-4162-8CC0-C1220BAB5463}"/>
              </a:ext>
            </a:extLst>
          </p:cNvPr>
          <p:cNvCxnSpPr>
            <a:cxnSpLocks/>
            <a:stCxn id="12" idx="3"/>
            <a:endCxn id="16" idx="1"/>
          </p:cNvCxnSpPr>
          <p:nvPr/>
        </p:nvCxnSpPr>
        <p:spPr>
          <a:xfrm>
            <a:off x="10770069" y="2757038"/>
            <a:ext cx="244204" cy="328277"/>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Footer Placeholder 25">
            <a:extLst>
              <a:ext uri="{FF2B5EF4-FFF2-40B4-BE49-F238E27FC236}">
                <a16:creationId xmlns:a16="http://schemas.microsoft.com/office/drawing/2014/main" id="{CF9D3505-581C-4F6E-B4A5-0A477B14FD55}"/>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352405483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BD3C-E210-4018-B4A0-C5E8DEAEFFE8}"/>
              </a:ext>
            </a:extLst>
          </p:cNvPr>
          <p:cNvSpPr>
            <a:spLocks noGrp="1"/>
          </p:cNvSpPr>
          <p:nvPr>
            <p:ph type="title"/>
          </p:nvPr>
        </p:nvSpPr>
        <p:spPr>
          <a:xfrm>
            <a:off x="444843" y="887413"/>
            <a:ext cx="3871784" cy="5393724"/>
          </a:xfrm>
        </p:spPr>
        <p:txBody>
          <a:bodyPr anchor="ctr">
            <a:normAutofit/>
          </a:bodyPr>
          <a:lstStyle/>
          <a:p>
            <a:r>
              <a:rPr lang="en-US" sz="4267" dirty="0">
                <a:solidFill>
                  <a:schemeClr val="tx1"/>
                </a:solidFill>
              </a:rPr>
              <a:t>The </a:t>
            </a:r>
            <a:r>
              <a:rPr lang="en-US" sz="4267" dirty="0">
                <a:solidFill>
                  <a:srgbClr val="0070C0"/>
                </a:solidFill>
              </a:rPr>
              <a:t>success</a:t>
            </a:r>
            <a:r>
              <a:rPr lang="en-US" sz="4267" dirty="0">
                <a:solidFill>
                  <a:schemeClr val="tx1"/>
                </a:solidFill>
              </a:rPr>
              <a:t> of a project is usually measured after it’s over.</a:t>
            </a:r>
          </a:p>
        </p:txBody>
      </p:sp>
      <p:pic>
        <p:nvPicPr>
          <p:cNvPr id="5" name="Picture 4">
            <a:extLst>
              <a:ext uri="{FF2B5EF4-FFF2-40B4-BE49-F238E27FC236}">
                <a16:creationId xmlns:a16="http://schemas.microsoft.com/office/drawing/2014/main" id="{DFAA56B3-B4C6-4DEE-A71D-00EB96AA31F5}"/>
              </a:ext>
            </a:extLst>
          </p:cNvPr>
          <p:cNvPicPr>
            <a:picLocks noChangeAspect="1"/>
          </p:cNvPicPr>
          <p:nvPr/>
        </p:nvPicPr>
        <p:blipFill rotWithShape="1">
          <a:blip r:embed="rId2">
            <a:extLst>
              <a:ext uri="{28A0092B-C50C-407E-A947-70E740481C1C}">
                <a14:useLocalDpi xmlns:a14="http://schemas.microsoft.com/office/drawing/2010/main" val="0"/>
              </a:ext>
            </a:extLst>
          </a:blip>
          <a:srcRect l="22337"/>
          <a:stretch/>
        </p:blipFill>
        <p:spPr>
          <a:xfrm>
            <a:off x="4744995" y="887413"/>
            <a:ext cx="7447005" cy="5393724"/>
          </a:xfrm>
          <a:prstGeom prst="rect">
            <a:avLst/>
          </a:prstGeom>
        </p:spPr>
      </p:pic>
      <p:sp>
        <p:nvSpPr>
          <p:cNvPr id="6" name="Footer Placeholder 5">
            <a:extLst>
              <a:ext uri="{FF2B5EF4-FFF2-40B4-BE49-F238E27FC236}">
                <a16:creationId xmlns:a16="http://schemas.microsoft.com/office/drawing/2014/main" id="{87E9E812-C283-4273-84FC-ADB3A68B6DC8}"/>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1032311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Exercise #7:</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a:xfrm>
            <a:off x="838200" y="1597025"/>
            <a:ext cx="10515600" cy="5260975"/>
          </a:xfrm>
        </p:spPr>
        <p:txBody>
          <a:bodyPr>
            <a:normAutofit/>
          </a:bodyPr>
          <a:lstStyle/>
          <a:p>
            <a:r>
              <a:rPr lang="en-US" dirty="0">
                <a:solidFill>
                  <a:schemeClr val="tx1"/>
                </a:solidFill>
              </a:rPr>
              <a:t>Finance 26 is finished:</a:t>
            </a:r>
          </a:p>
          <a:p>
            <a:pPr lvl="1"/>
            <a:r>
              <a:rPr lang="en-US" baseline="0" dirty="0">
                <a:solidFill>
                  <a:schemeClr val="tx1"/>
                </a:solidFill>
              </a:rPr>
              <a:t>Four months late</a:t>
            </a:r>
          </a:p>
          <a:p>
            <a:pPr lvl="1"/>
            <a:r>
              <a:rPr lang="en-US" dirty="0">
                <a:solidFill>
                  <a:schemeClr val="tx1"/>
                </a:solidFill>
              </a:rPr>
              <a:t>3 million Euro over budget</a:t>
            </a:r>
          </a:p>
          <a:p>
            <a:pPr lvl="1"/>
            <a:endParaRPr lang="en-US" baseline="0" dirty="0">
              <a:solidFill>
                <a:schemeClr val="tx1"/>
              </a:solidFill>
            </a:endParaRPr>
          </a:p>
          <a:p>
            <a:r>
              <a:rPr lang="en-US" dirty="0">
                <a:solidFill>
                  <a:schemeClr val="tx1"/>
                </a:solidFill>
              </a:rPr>
              <a:t>How can we tell if we have achieved the outcomes and realized the benefits?</a:t>
            </a:r>
          </a:p>
          <a:p>
            <a:endParaRPr lang="en-US" baseline="0" dirty="0">
              <a:solidFill>
                <a:schemeClr val="tx1"/>
              </a:solidFill>
            </a:endParaRPr>
          </a:p>
        </p:txBody>
      </p:sp>
      <p:sp>
        <p:nvSpPr>
          <p:cNvPr id="5" name="Footer Placeholder 4">
            <a:extLst>
              <a:ext uri="{FF2B5EF4-FFF2-40B4-BE49-F238E27FC236}">
                <a16:creationId xmlns:a16="http://schemas.microsoft.com/office/drawing/2014/main" id="{83EFC74F-4E5B-46DA-AE17-FBE031E42A67}"/>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137317030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Yesterday’s Feedback</a:t>
            </a:r>
          </a:p>
        </p:txBody>
      </p:sp>
      <p:sp>
        <p:nvSpPr>
          <p:cNvPr id="3" name="Content Placeholder 2">
            <a:extLst>
              <a:ext uri="{FF2B5EF4-FFF2-40B4-BE49-F238E27FC236}">
                <a16:creationId xmlns:a16="http://schemas.microsoft.com/office/drawing/2014/main" id="{C6747121-07A0-4B97-A159-872929433B65}"/>
              </a:ext>
            </a:extLst>
          </p:cNvPr>
          <p:cNvSpPr>
            <a:spLocks noGrp="1"/>
          </p:cNvSpPr>
          <p:nvPr>
            <p:ph idx="1"/>
          </p:nvPr>
        </p:nvSpPr>
        <p:spPr>
          <a:xfrm>
            <a:off x="838200" y="1597025"/>
            <a:ext cx="11353800" cy="4351339"/>
          </a:xfrm>
        </p:spPr>
        <p:txBody>
          <a:bodyPr>
            <a:normAutofit/>
          </a:bodyPr>
          <a:lstStyle/>
          <a:p>
            <a:pPr marL="571500" indent="-571500">
              <a:lnSpc>
                <a:spcPct val="150000"/>
              </a:lnSpc>
              <a:buFont typeface="Arial" panose="020B0604020202020204" pitchFamily="34" charset="0"/>
              <a:buChar char="•"/>
            </a:pPr>
            <a:r>
              <a:rPr lang="en-US" dirty="0">
                <a:solidFill>
                  <a:schemeClr val="bg1">
                    <a:lumMod val="65000"/>
                  </a:schemeClr>
                </a:solidFill>
              </a:rPr>
              <a:t>The Role of BSAs (Business Systems Analysts)</a:t>
            </a:r>
          </a:p>
          <a:p>
            <a:pPr marL="571500" indent="-571500">
              <a:lnSpc>
                <a:spcPct val="150000"/>
              </a:lnSpc>
              <a:buFont typeface="Arial" panose="020B0604020202020204" pitchFamily="34" charset="0"/>
              <a:buChar char="•"/>
            </a:pPr>
            <a:r>
              <a:rPr lang="en-US" dirty="0"/>
              <a:t>How to Build a PMO</a:t>
            </a:r>
          </a:p>
          <a:p>
            <a:pPr marL="571500" indent="-571500">
              <a:lnSpc>
                <a:spcPct val="150000"/>
              </a:lnSpc>
              <a:buFont typeface="Arial" panose="020B0604020202020204" pitchFamily="34" charset="0"/>
              <a:buChar char="•"/>
            </a:pPr>
            <a:r>
              <a:rPr lang="en-US" dirty="0">
                <a:solidFill>
                  <a:schemeClr val="bg1">
                    <a:lumMod val="65000"/>
                  </a:schemeClr>
                </a:solidFill>
              </a:rPr>
              <a:t>Working with Operations/Service Management</a:t>
            </a:r>
          </a:p>
          <a:p>
            <a:pPr marL="571500" indent="-571500">
              <a:lnSpc>
                <a:spcPct val="150000"/>
              </a:lnSpc>
              <a:buFont typeface="Arial" panose="020B0604020202020204" pitchFamily="34" charset="0"/>
              <a:buChar char="•"/>
            </a:pPr>
            <a:r>
              <a:rPr lang="en-US" dirty="0">
                <a:solidFill>
                  <a:schemeClr val="bg1">
                    <a:lumMod val="65000"/>
                  </a:schemeClr>
                </a:solidFill>
              </a:rPr>
              <a:t>Resources/Books to Read</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6366250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normAutofit fontScale="90000"/>
          </a:bodyPr>
          <a:lstStyle/>
          <a:p>
            <a:r>
              <a:rPr lang="en-US" cap="none" dirty="0">
                <a:solidFill>
                  <a:srgbClr val="0070C0"/>
                </a:solidFill>
              </a:rPr>
              <a:t>Managing Change Across Multiple Projects</a:t>
            </a:r>
            <a:br>
              <a:rPr lang="en-US" cap="none" dirty="0">
                <a:solidFill>
                  <a:srgbClr val="0070C0"/>
                </a:solidFill>
              </a:rPr>
            </a:br>
            <a:br>
              <a:rPr lang="en-US" cap="none" dirty="0">
                <a:solidFill>
                  <a:srgbClr val="0070C0"/>
                </a:solidFill>
              </a:rPr>
            </a:br>
            <a:r>
              <a:rPr lang="en-US" cap="none" dirty="0">
                <a:solidFill>
                  <a:srgbClr val="0070C0"/>
                </a:solidFill>
              </a:rPr>
              <a:t>or,</a:t>
            </a:r>
            <a:br>
              <a:rPr lang="en-US" cap="none" dirty="0">
                <a:solidFill>
                  <a:srgbClr val="0070C0"/>
                </a:solidFill>
              </a:rPr>
            </a:br>
            <a:br>
              <a:rPr lang="en-US" cap="none" dirty="0">
                <a:solidFill>
                  <a:srgbClr val="0070C0"/>
                </a:solidFill>
              </a:rPr>
            </a:br>
            <a:r>
              <a:rPr lang="en-US" cap="none" dirty="0">
                <a:solidFill>
                  <a:srgbClr val="0070C0"/>
                </a:solidFill>
              </a:rPr>
              <a:t>Why You Need Program Management</a:t>
            </a:r>
            <a:endParaRPr lang="en-US" cap="none" dirty="0"/>
          </a:p>
        </p:txBody>
      </p:sp>
      <p:sp>
        <p:nvSpPr>
          <p:cNvPr id="3" name="Footer Placeholder 4">
            <a:extLst>
              <a:ext uri="{FF2B5EF4-FFF2-40B4-BE49-F238E27FC236}">
                <a16:creationId xmlns:a16="http://schemas.microsoft.com/office/drawing/2014/main" id="{9DB0B979-6837-4FBA-9DE7-D3EE7EEDFFA1}"/>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192438538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What is a Program?</a:t>
            </a:r>
          </a:p>
        </p:txBody>
      </p:sp>
      <p:sp>
        <p:nvSpPr>
          <p:cNvPr id="3" name="Content Placeholder 2">
            <a:extLst>
              <a:ext uri="{FF2B5EF4-FFF2-40B4-BE49-F238E27FC236}">
                <a16:creationId xmlns:a16="http://schemas.microsoft.com/office/drawing/2014/main" id="{C6747121-07A0-4B97-A159-872929433B65}"/>
              </a:ext>
            </a:extLst>
          </p:cNvPr>
          <p:cNvSpPr>
            <a:spLocks noGrp="1"/>
          </p:cNvSpPr>
          <p:nvPr>
            <p:ph idx="1"/>
          </p:nvPr>
        </p:nvSpPr>
        <p:spPr>
          <a:xfrm>
            <a:off x="5340096" y="1597025"/>
            <a:ext cx="6851904" cy="4351339"/>
          </a:xfrm>
        </p:spPr>
        <p:txBody>
          <a:bodyPr>
            <a:normAutofit/>
          </a:bodyPr>
          <a:lstStyle/>
          <a:p>
            <a:pPr marL="0" indent="0">
              <a:lnSpc>
                <a:spcPct val="110000"/>
              </a:lnSpc>
              <a:buNone/>
            </a:pPr>
            <a:r>
              <a:rPr lang="en-US" sz="3200" dirty="0"/>
              <a:t>A program is defined as related projects, subsidiary programs, and program activities managed in a coordinated manner to obtain benefits not available from managing them individually.</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5" name="Picture 4">
            <a:extLst>
              <a:ext uri="{FF2B5EF4-FFF2-40B4-BE49-F238E27FC236}">
                <a16:creationId xmlns:a16="http://schemas.microsoft.com/office/drawing/2014/main" id="{DAE222DC-5F52-E4F7-2004-7E5BE70E61A0}"/>
              </a:ext>
            </a:extLst>
          </p:cNvPr>
          <p:cNvPicPr>
            <a:picLocks noChangeAspect="1"/>
          </p:cNvPicPr>
          <p:nvPr/>
        </p:nvPicPr>
        <p:blipFill>
          <a:blip r:embed="rId2"/>
          <a:stretch>
            <a:fillRect/>
          </a:stretch>
        </p:blipFill>
        <p:spPr>
          <a:xfrm>
            <a:off x="1020668" y="766107"/>
            <a:ext cx="3846226" cy="5628623"/>
          </a:xfrm>
          <a:prstGeom prst="rect">
            <a:avLst/>
          </a:prstGeom>
        </p:spPr>
      </p:pic>
    </p:spTree>
    <p:extLst>
      <p:ext uri="{BB962C8B-B14F-4D97-AF65-F5344CB8AC3E}">
        <p14:creationId xmlns:p14="http://schemas.microsoft.com/office/powerpoint/2010/main" val="302534321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cxnSp>
        <p:nvCxnSpPr>
          <p:cNvPr id="7" name="Straight Arrow Connector 6"/>
          <p:cNvCxnSpPr/>
          <p:nvPr/>
        </p:nvCxnSpPr>
        <p:spPr bwMode="auto">
          <a:xfrm>
            <a:off x="5588000" y="2570949"/>
            <a:ext cx="914400" cy="1250081"/>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4" name="Straight Arrow Connector 13"/>
          <p:cNvCxnSpPr/>
          <p:nvPr/>
        </p:nvCxnSpPr>
        <p:spPr bwMode="auto">
          <a:xfrm flipV="1">
            <a:off x="4743235" y="4217479"/>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5" name="Straight Arrow Connector 14"/>
          <p:cNvCxnSpPr/>
          <p:nvPr/>
        </p:nvCxnSpPr>
        <p:spPr bwMode="auto">
          <a:xfrm flipV="1">
            <a:off x="7821602" y="2959952"/>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7" name="Straight Connector 16"/>
          <p:cNvCxnSpPr/>
          <p:nvPr/>
        </p:nvCxnSpPr>
        <p:spPr bwMode="auto">
          <a:xfrm>
            <a:off x="5397355" y="3048001"/>
            <a:ext cx="1262525" cy="147988"/>
          </a:xfrm>
          <a:prstGeom prst="line">
            <a:avLst/>
          </a:prstGeom>
          <a:solidFill>
            <a:schemeClr val="accent1"/>
          </a:solidFill>
          <a:ln w="19050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flipH="1">
            <a:off x="5588000" y="2570949"/>
            <a:ext cx="914400" cy="1086652"/>
          </a:xfrm>
          <a:prstGeom prst="line">
            <a:avLst/>
          </a:prstGeom>
          <a:solidFill>
            <a:schemeClr val="accent1"/>
          </a:solidFill>
          <a:ln w="190500" cap="flat" cmpd="sng" algn="ctr">
            <a:solidFill>
              <a:srgbClr val="FF0000"/>
            </a:solidFill>
            <a:prstDash val="solid"/>
            <a:round/>
            <a:headEnd type="none" w="med" len="med"/>
            <a:tailEnd type="none" w="med" len="med"/>
          </a:ln>
          <a:effectLst/>
        </p:spPr>
      </p:cxnSp>
      <p:sp>
        <p:nvSpPr>
          <p:cNvPr id="20" name="Rectangle 19"/>
          <p:cNvSpPr/>
          <p:nvPr/>
        </p:nvSpPr>
        <p:spPr bwMode="auto">
          <a:xfrm rot="19970251">
            <a:off x="3460623" y="2212233"/>
            <a:ext cx="4240856" cy="639321"/>
          </a:xfrm>
          <a:prstGeom prst="rect">
            <a:avLst/>
          </a:prstGeom>
          <a:solidFill>
            <a:schemeClr val="bg1"/>
          </a:solid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667" b="1" dirty="0">
                <a:solidFill>
                  <a:srgbClr val="FF0000"/>
                </a:solidFill>
                <a:latin typeface="Agrandir Narrow" panose="00000506000000000000" pitchFamily="50" charset="0"/>
              </a:rPr>
              <a:t>Not Aligned to Strategy</a:t>
            </a:r>
            <a:endParaRPr lang="en-GB" sz="2667" b="1" dirty="0">
              <a:solidFill>
                <a:srgbClr val="FF0000"/>
              </a:solidFill>
              <a:latin typeface="Agrandir Narrow" panose="00000506000000000000" pitchFamily="50" charset="0"/>
            </a:endParaRPr>
          </a:p>
        </p:txBody>
      </p:sp>
      <p:sp>
        <p:nvSpPr>
          <p:cNvPr id="16" name="Title 1"/>
          <p:cNvSpPr txBox="1">
            <a:spLocks/>
          </p:cNvSpPr>
          <p:nvPr/>
        </p:nvSpPr>
        <p:spPr>
          <a:xfrm>
            <a:off x="0" y="152277"/>
            <a:ext cx="6604000" cy="838200"/>
          </a:xfrm>
          <a:prstGeom prst="rect">
            <a:avLst/>
          </a:prstGeom>
          <a:solidFill>
            <a:srgbClr val="F8F8F8">
              <a:alpha val="50196"/>
            </a:srgbClr>
          </a:solidFill>
        </p:spPr>
        <p:txBody>
          <a:bodyPr>
            <a:no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endParaRPr lang="en-GB" sz="4267" dirty="0">
              <a:solidFill>
                <a:srgbClr val="0070C0"/>
              </a:solidFill>
              <a:latin typeface="Agrandir Narrow" panose="00000506000000000000" pitchFamily="50" charset="0"/>
            </a:endParaRPr>
          </a:p>
        </p:txBody>
      </p:sp>
      <p:sp>
        <p:nvSpPr>
          <p:cNvPr id="18" name="Footer Placeholder 4">
            <a:extLst>
              <a:ext uri="{FF2B5EF4-FFF2-40B4-BE49-F238E27FC236}">
                <a16:creationId xmlns:a16="http://schemas.microsoft.com/office/drawing/2014/main" id="{3E38C0B3-E667-4EA4-9365-8E2057F05D01}"/>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
        <p:nvSpPr>
          <p:cNvPr id="2" name="Title 1">
            <a:extLst>
              <a:ext uri="{FF2B5EF4-FFF2-40B4-BE49-F238E27FC236}">
                <a16:creationId xmlns:a16="http://schemas.microsoft.com/office/drawing/2014/main" id="{0124F3D8-FC88-7757-C77E-B893B07B83E1}"/>
              </a:ext>
            </a:extLst>
          </p:cNvPr>
          <p:cNvSpPr txBox="1">
            <a:spLocks/>
          </p:cNvSpPr>
          <p:nvPr/>
        </p:nvSpPr>
        <p:spPr>
          <a:xfrm>
            <a:off x="0" y="0"/>
            <a:ext cx="6604000" cy="838200"/>
          </a:xfrm>
          <a:prstGeom prst="rect">
            <a:avLst/>
          </a:prstGeom>
          <a:solidFill>
            <a:srgbClr val="F8F8F8">
              <a:alpha val="50196"/>
            </a:srgbClr>
          </a:solidFill>
        </p:spPr>
        <p:txBody>
          <a:bodyPr>
            <a:normAutofit fontScale="90000"/>
          </a:bodyPr>
          <a:lst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a:lstStyle>
          <a:p>
            <a:r>
              <a:rPr lang="en-US" sz="4800">
                <a:solidFill>
                  <a:srgbClr val="0070C0"/>
                </a:solidFill>
              </a:rPr>
              <a:t>Project as Change Delivery</a:t>
            </a:r>
            <a:endParaRPr lang="en-GB" sz="4800" dirty="0">
              <a:solidFill>
                <a:srgbClr val="0070C0"/>
              </a:solidFill>
            </a:endParaRPr>
          </a:p>
        </p:txBody>
      </p:sp>
    </p:spTree>
    <p:extLst>
      <p:ext uri="{BB962C8B-B14F-4D97-AF65-F5344CB8AC3E}">
        <p14:creationId xmlns:p14="http://schemas.microsoft.com/office/powerpoint/2010/main" val="15141044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222DC-5F52-E4F7-2004-7E5BE70E61A0}"/>
              </a:ext>
            </a:extLst>
          </p:cNvPr>
          <p:cNvPicPr>
            <a:picLocks noChangeAspect="1"/>
          </p:cNvPicPr>
          <p:nvPr/>
        </p:nvPicPr>
        <p:blipFill>
          <a:blip r:embed="rId2"/>
          <a:stretch>
            <a:fillRect/>
          </a:stretch>
        </p:blipFill>
        <p:spPr>
          <a:xfrm>
            <a:off x="1020668" y="766107"/>
            <a:ext cx="3846226" cy="5628623"/>
          </a:xfrm>
          <a:prstGeom prst="rect">
            <a:avLst/>
          </a:prstGeom>
        </p:spPr>
      </p:pic>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What is a Program?</a:t>
            </a:r>
          </a:p>
        </p:txBody>
      </p:sp>
      <p:sp>
        <p:nvSpPr>
          <p:cNvPr id="3" name="Content Placeholder 2">
            <a:extLst>
              <a:ext uri="{FF2B5EF4-FFF2-40B4-BE49-F238E27FC236}">
                <a16:creationId xmlns:a16="http://schemas.microsoft.com/office/drawing/2014/main" id="{C6747121-07A0-4B97-A159-872929433B65}"/>
              </a:ext>
            </a:extLst>
          </p:cNvPr>
          <p:cNvSpPr>
            <a:spLocks noGrp="1"/>
          </p:cNvSpPr>
          <p:nvPr>
            <p:ph idx="1"/>
          </p:nvPr>
        </p:nvSpPr>
        <p:spPr>
          <a:xfrm>
            <a:off x="5340096" y="1597025"/>
            <a:ext cx="6644640" cy="4351339"/>
          </a:xfrm>
        </p:spPr>
        <p:txBody>
          <a:bodyPr>
            <a:normAutofit/>
          </a:bodyPr>
          <a:lstStyle/>
          <a:p>
            <a:pPr marL="0" indent="0">
              <a:lnSpc>
                <a:spcPct val="110000"/>
              </a:lnSpc>
              <a:buNone/>
            </a:pPr>
            <a:r>
              <a:rPr lang="en-US" sz="3200" dirty="0"/>
              <a:t>A program is defined as related </a:t>
            </a:r>
            <a:r>
              <a:rPr lang="en-US" sz="3200" b="1" dirty="0">
                <a:solidFill>
                  <a:srgbClr val="0070C0"/>
                </a:solidFill>
              </a:rPr>
              <a:t>projects</a:t>
            </a:r>
            <a:r>
              <a:rPr lang="en-US" sz="3200" dirty="0"/>
              <a:t>, subsidiary programs, and program activities </a:t>
            </a:r>
            <a:br>
              <a:rPr lang="en-US" sz="3200" dirty="0"/>
            </a:br>
            <a:r>
              <a:rPr lang="en-US" sz="3200" b="1" dirty="0">
                <a:solidFill>
                  <a:srgbClr val="0070C0"/>
                </a:solidFill>
              </a:rPr>
              <a:t>managed in a coordinated manner</a:t>
            </a:r>
            <a:r>
              <a:rPr lang="en-US" sz="3200" b="1" dirty="0"/>
              <a:t> </a:t>
            </a:r>
            <a:r>
              <a:rPr lang="en-US" sz="3200" dirty="0"/>
              <a:t>to </a:t>
            </a:r>
            <a:r>
              <a:rPr lang="en-US" sz="3200" b="1" dirty="0">
                <a:solidFill>
                  <a:srgbClr val="0070C0"/>
                </a:solidFill>
              </a:rPr>
              <a:t>obtain benefits not available from managing them individually</a:t>
            </a:r>
            <a:r>
              <a:rPr lang="en-US" sz="3200" dirty="0"/>
              <a:t>.</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3186900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What is a Program?</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8" name="Picture 2" descr="http://school.classontheweb.com/games_imj/puzzle_piece.jpg">
            <a:extLst>
              <a:ext uri="{FF2B5EF4-FFF2-40B4-BE49-F238E27FC236}">
                <a16:creationId xmlns:a16="http://schemas.microsoft.com/office/drawing/2014/main" id="{6229ACDC-3A5D-9029-9CB6-802AC4B49E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724698" y="1495115"/>
            <a:ext cx="4267390" cy="3924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thetestmanager.com/pics/Blog/Jigsaw.jpg">
            <a:extLst>
              <a:ext uri="{FF2B5EF4-FFF2-40B4-BE49-F238E27FC236}">
                <a16:creationId xmlns:a16="http://schemas.microsoft.com/office/drawing/2014/main" id="{BFC64E8A-51C1-2337-8FC5-3F67C0C2CF8E}"/>
              </a:ext>
            </a:extLst>
          </p:cNvPr>
          <p:cNvPicPr>
            <a:picLocks noChangeAspect="1" noChangeArrowheads="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630680" y="1080926"/>
            <a:ext cx="2845954" cy="2857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Rounded Rectangle 5">
            <a:extLst>
              <a:ext uri="{FF2B5EF4-FFF2-40B4-BE49-F238E27FC236}">
                <a16:creationId xmlns:a16="http://schemas.microsoft.com/office/drawing/2014/main" id="{647D8BB5-5DFB-56A1-FE54-D49E75813268}"/>
              </a:ext>
            </a:extLst>
          </p:cNvPr>
          <p:cNvSpPr/>
          <p:nvPr/>
        </p:nvSpPr>
        <p:spPr bwMode="auto">
          <a:xfrm rot="7179515">
            <a:off x="6673307" y="2863710"/>
            <a:ext cx="2739240" cy="2149434"/>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prstClr val="black"/>
              </a:solidFill>
            </a:endParaRPr>
          </a:p>
        </p:txBody>
      </p:sp>
      <p:sp>
        <p:nvSpPr>
          <p:cNvPr id="11" name="TextBox 10">
            <a:extLst>
              <a:ext uri="{FF2B5EF4-FFF2-40B4-BE49-F238E27FC236}">
                <a16:creationId xmlns:a16="http://schemas.microsoft.com/office/drawing/2014/main" id="{84D72ABB-A8C3-FAB2-CFF5-76F863638C9B}"/>
              </a:ext>
            </a:extLst>
          </p:cNvPr>
          <p:cNvSpPr txBox="1"/>
          <p:nvPr/>
        </p:nvSpPr>
        <p:spPr>
          <a:xfrm>
            <a:off x="1264569" y="3569095"/>
            <a:ext cx="4015844" cy="461665"/>
          </a:xfrm>
          <a:prstGeom prst="rect">
            <a:avLst/>
          </a:prstGeom>
          <a:noFill/>
        </p:spPr>
        <p:txBody>
          <a:bodyPr wrap="none" rtlCol="0">
            <a:spAutoFit/>
          </a:bodyPr>
          <a:lstStyle/>
          <a:p>
            <a:pPr algn="ctr" fontAlgn="base">
              <a:spcBef>
                <a:spcPct val="0"/>
              </a:spcBef>
              <a:spcAft>
                <a:spcPct val="0"/>
              </a:spcAft>
            </a:pPr>
            <a:r>
              <a:rPr lang="en-US" sz="2400" dirty="0">
                <a:solidFill>
                  <a:prstClr val="black"/>
                </a:solidFill>
                <a:latin typeface="Agrandir" panose="00000500000000000000" pitchFamily="50" charset="0"/>
                <a:cs typeface="Calibri" pitchFamily="34" charset="0"/>
              </a:rPr>
              <a:t>Projects deliver the pieces</a:t>
            </a:r>
          </a:p>
        </p:txBody>
      </p:sp>
      <p:sp>
        <p:nvSpPr>
          <p:cNvPr id="12" name="TextBox 11">
            <a:extLst>
              <a:ext uri="{FF2B5EF4-FFF2-40B4-BE49-F238E27FC236}">
                <a16:creationId xmlns:a16="http://schemas.microsoft.com/office/drawing/2014/main" id="{D5FED9AE-781C-2B76-986C-A4B35BE225F3}"/>
              </a:ext>
            </a:extLst>
          </p:cNvPr>
          <p:cNvSpPr txBox="1"/>
          <p:nvPr/>
        </p:nvSpPr>
        <p:spPr>
          <a:xfrm>
            <a:off x="4667267" y="5594112"/>
            <a:ext cx="6751320" cy="461665"/>
          </a:xfrm>
          <a:prstGeom prst="rect">
            <a:avLst/>
          </a:prstGeom>
          <a:noFill/>
        </p:spPr>
        <p:txBody>
          <a:bodyPr wrap="square" rtlCol="0">
            <a:spAutoFit/>
          </a:bodyPr>
          <a:lstStyle/>
          <a:p>
            <a:pPr algn="ctr" fontAlgn="base">
              <a:spcBef>
                <a:spcPct val="0"/>
              </a:spcBef>
              <a:spcAft>
                <a:spcPct val="0"/>
              </a:spcAft>
            </a:pPr>
            <a:r>
              <a:rPr lang="en-US" sz="2400" dirty="0">
                <a:solidFill>
                  <a:prstClr val="black"/>
                </a:solidFill>
                <a:latin typeface="Agrandir" panose="00000500000000000000" pitchFamily="50" charset="0"/>
                <a:cs typeface="Calibri" pitchFamily="34" charset="0"/>
              </a:rPr>
              <a:t>Program management makes sure they fit</a:t>
            </a:r>
          </a:p>
        </p:txBody>
      </p:sp>
      <p:sp>
        <p:nvSpPr>
          <p:cNvPr id="13" name="Left Arrow 7">
            <a:extLst>
              <a:ext uri="{FF2B5EF4-FFF2-40B4-BE49-F238E27FC236}">
                <a16:creationId xmlns:a16="http://schemas.microsoft.com/office/drawing/2014/main" id="{342582B0-8A8B-80D4-B6D6-CC4B6C1E709A}"/>
              </a:ext>
            </a:extLst>
          </p:cNvPr>
          <p:cNvSpPr/>
          <p:nvPr/>
        </p:nvSpPr>
        <p:spPr bwMode="auto">
          <a:xfrm rot="11660301">
            <a:off x="4193192" y="2969689"/>
            <a:ext cx="3641006" cy="765263"/>
          </a:xfrm>
          <a:prstGeom prst="leftArrow">
            <a:avLst/>
          </a:prstGeom>
          <a:solidFill>
            <a:srgbClr val="00B050"/>
          </a:solidFill>
          <a:ln w="952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211863756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What is the Value Added?</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8" name="Picture 2" descr="http://school.classontheweb.com/games_imj/puzzle_piece.jpg">
            <a:extLst>
              <a:ext uri="{FF2B5EF4-FFF2-40B4-BE49-F238E27FC236}">
                <a16:creationId xmlns:a16="http://schemas.microsoft.com/office/drawing/2014/main" id="{6229ACDC-3A5D-9029-9CB6-802AC4B49E3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5724698" y="1495115"/>
            <a:ext cx="4267390" cy="3924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thetestmanager.com/pics/Blog/Jigsaw.jpg">
            <a:extLst>
              <a:ext uri="{FF2B5EF4-FFF2-40B4-BE49-F238E27FC236}">
                <a16:creationId xmlns:a16="http://schemas.microsoft.com/office/drawing/2014/main" id="{BFC64E8A-51C1-2337-8FC5-3F67C0C2CF8E}"/>
              </a:ext>
            </a:extLst>
          </p:cNvPr>
          <p:cNvPicPr>
            <a:picLocks noChangeAspect="1" noChangeArrowheads="1"/>
          </p:cNvPicPr>
          <p:nvPr/>
        </p:nvPicPr>
        <p:blipFill rotWithShape="1">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630680" y="1080926"/>
            <a:ext cx="2845954" cy="2857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Rounded Rectangle 5">
            <a:extLst>
              <a:ext uri="{FF2B5EF4-FFF2-40B4-BE49-F238E27FC236}">
                <a16:creationId xmlns:a16="http://schemas.microsoft.com/office/drawing/2014/main" id="{647D8BB5-5DFB-56A1-FE54-D49E75813268}"/>
              </a:ext>
            </a:extLst>
          </p:cNvPr>
          <p:cNvSpPr/>
          <p:nvPr/>
        </p:nvSpPr>
        <p:spPr bwMode="auto">
          <a:xfrm rot="7179515">
            <a:off x="6673307" y="2863710"/>
            <a:ext cx="2739240" cy="2149434"/>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prstClr val="black"/>
              </a:solidFill>
            </a:endParaRPr>
          </a:p>
        </p:txBody>
      </p:sp>
      <p:sp>
        <p:nvSpPr>
          <p:cNvPr id="11" name="TextBox 10">
            <a:extLst>
              <a:ext uri="{FF2B5EF4-FFF2-40B4-BE49-F238E27FC236}">
                <a16:creationId xmlns:a16="http://schemas.microsoft.com/office/drawing/2014/main" id="{84D72ABB-A8C3-FAB2-CFF5-76F863638C9B}"/>
              </a:ext>
            </a:extLst>
          </p:cNvPr>
          <p:cNvSpPr txBox="1"/>
          <p:nvPr/>
        </p:nvSpPr>
        <p:spPr>
          <a:xfrm>
            <a:off x="1264569" y="3569095"/>
            <a:ext cx="4015844" cy="461665"/>
          </a:xfrm>
          <a:prstGeom prst="rect">
            <a:avLst/>
          </a:prstGeom>
          <a:noFill/>
        </p:spPr>
        <p:txBody>
          <a:bodyPr wrap="none" rtlCol="0">
            <a:spAutoFit/>
          </a:bodyPr>
          <a:lstStyle/>
          <a:p>
            <a:pPr algn="ctr" fontAlgn="base">
              <a:spcBef>
                <a:spcPct val="0"/>
              </a:spcBef>
              <a:spcAft>
                <a:spcPct val="0"/>
              </a:spcAft>
            </a:pPr>
            <a:r>
              <a:rPr lang="en-US" sz="2400" dirty="0">
                <a:solidFill>
                  <a:prstClr val="black"/>
                </a:solidFill>
                <a:latin typeface="Agrandir" panose="00000500000000000000" pitchFamily="50" charset="0"/>
                <a:cs typeface="Calibri" pitchFamily="34" charset="0"/>
              </a:rPr>
              <a:t>Projects deliver the pieces</a:t>
            </a:r>
          </a:p>
        </p:txBody>
      </p:sp>
      <p:sp>
        <p:nvSpPr>
          <p:cNvPr id="12" name="TextBox 11">
            <a:extLst>
              <a:ext uri="{FF2B5EF4-FFF2-40B4-BE49-F238E27FC236}">
                <a16:creationId xmlns:a16="http://schemas.microsoft.com/office/drawing/2014/main" id="{D5FED9AE-781C-2B76-986C-A4B35BE225F3}"/>
              </a:ext>
            </a:extLst>
          </p:cNvPr>
          <p:cNvSpPr txBox="1"/>
          <p:nvPr/>
        </p:nvSpPr>
        <p:spPr>
          <a:xfrm>
            <a:off x="4667267" y="5594112"/>
            <a:ext cx="6751320" cy="461665"/>
          </a:xfrm>
          <a:prstGeom prst="rect">
            <a:avLst/>
          </a:prstGeom>
          <a:noFill/>
        </p:spPr>
        <p:txBody>
          <a:bodyPr wrap="square" rtlCol="0">
            <a:spAutoFit/>
          </a:bodyPr>
          <a:lstStyle/>
          <a:p>
            <a:pPr algn="ctr" fontAlgn="base">
              <a:spcBef>
                <a:spcPct val="0"/>
              </a:spcBef>
              <a:spcAft>
                <a:spcPct val="0"/>
              </a:spcAft>
            </a:pPr>
            <a:r>
              <a:rPr lang="en-US" sz="2400" dirty="0">
                <a:solidFill>
                  <a:prstClr val="black"/>
                </a:solidFill>
                <a:latin typeface="Agrandir" panose="00000500000000000000" pitchFamily="50" charset="0"/>
                <a:cs typeface="Calibri" pitchFamily="34" charset="0"/>
              </a:rPr>
              <a:t>Program management makes sure they fit</a:t>
            </a:r>
          </a:p>
        </p:txBody>
      </p:sp>
      <p:sp>
        <p:nvSpPr>
          <p:cNvPr id="13" name="Left Arrow 7">
            <a:extLst>
              <a:ext uri="{FF2B5EF4-FFF2-40B4-BE49-F238E27FC236}">
                <a16:creationId xmlns:a16="http://schemas.microsoft.com/office/drawing/2014/main" id="{342582B0-8A8B-80D4-B6D6-CC4B6C1E709A}"/>
              </a:ext>
            </a:extLst>
          </p:cNvPr>
          <p:cNvSpPr/>
          <p:nvPr/>
        </p:nvSpPr>
        <p:spPr bwMode="auto">
          <a:xfrm rot="11660301">
            <a:off x="4193192" y="2969689"/>
            <a:ext cx="3641006" cy="765263"/>
          </a:xfrm>
          <a:prstGeom prst="leftArrow">
            <a:avLst/>
          </a:prstGeom>
          <a:solidFill>
            <a:srgbClr val="00B050"/>
          </a:solidFill>
          <a:ln w="952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256804850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IT Projects In a Nutshell</a:t>
            </a:r>
          </a:p>
        </p:txBody>
      </p:sp>
      <p:pic>
        <p:nvPicPr>
          <p:cNvPr id="1026" name="Picture 2" descr="http://school.classontheweb.com/games_imj/puzzle_piece.jpg"/>
          <p:cNvPicPr>
            <a:picLocks noChangeAspect="1" noChangeArrowheads="1"/>
          </p:cNvPicPr>
          <p:nvPr/>
        </p:nvPicPr>
        <p:blipFill>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a:ext>
            </a:extLst>
          </a:blip>
          <a:srcRect/>
          <a:stretch>
            <a:fillRect/>
          </a:stretch>
        </p:blipFill>
        <p:spPr bwMode="auto">
          <a:xfrm flipH="1">
            <a:off x="5846618" y="1383513"/>
            <a:ext cx="4267390" cy="39247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hetestmanager.com/pics/Blog/Jigsaw.jpg"/>
          <p:cNvPicPr>
            <a:picLocks noChangeAspect="1" noChangeArrowheads="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1752600" y="969323"/>
            <a:ext cx="2845954" cy="2857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bwMode="auto">
          <a:xfrm rot="7179515">
            <a:off x="6795227" y="2752107"/>
            <a:ext cx="2739240" cy="2149434"/>
          </a:xfrm>
          <a:prstGeom prst="roundRect">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prstClr val="black"/>
              </a:solidFill>
            </a:endParaRPr>
          </a:p>
        </p:txBody>
      </p:sp>
      <p:sp>
        <p:nvSpPr>
          <p:cNvPr id="7" name="TextBox 6"/>
          <p:cNvSpPr txBox="1"/>
          <p:nvPr/>
        </p:nvSpPr>
        <p:spPr>
          <a:xfrm>
            <a:off x="1517102" y="3457493"/>
            <a:ext cx="3893099" cy="830997"/>
          </a:xfrm>
          <a:prstGeom prst="rect">
            <a:avLst/>
          </a:prstGeom>
          <a:noFill/>
        </p:spPr>
        <p:txBody>
          <a:bodyPr wrap="square" rtlCol="0">
            <a:spAutoFit/>
          </a:bodyPr>
          <a:lstStyle/>
          <a:p>
            <a:pPr algn="ctr" fontAlgn="base">
              <a:spcBef>
                <a:spcPct val="0"/>
              </a:spcBef>
              <a:spcAft>
                <a:spcPct val="0"/>
              </a:spcAft>
            </a:pPr>
            <a:r>
              <a:rPr lang="en-US" sz="2400" dirty="0">
                <a:solidFill>
                  <a:prstClr val="black"/>
                </a:solidFill>
                <a:latin typeface="Arial" panose="020B0604020202020204" pitchFamily="34" charset="0"/>
                <a:cs typeface="Arial" panose="020B0604020202020204" pitchFamily="34" charset="0"/>
              </a:rPr>
              <a:t>Each IT Project delivers a piece of a jigsaw puzzle</a:t>
            </a:r>
          </a:p>
        </p:txBody>
      </p:sp>
      <p:sp>
        <p:nvSpPr>
          <p:cNvPr id="10" name="TextBox 9"/>
          <p:cNvSpPr txBox="1"/>
          <p:nvPr/>
        </p:nvSpPr>
        <p:spPr>
          <a:xfrm>
            <a:off x="5562600" y="5548814"/>
            <a:ext cx="4724400" cy="830997"/>
          </a:xfrm>
          <a:prstGeom prst="rect">
            <a:avLst/>
          </a:prstGeom>
          <a:noFill/>
        </p:spPr>
        <p:txBody>
          <a:bodyPr wrap="square" rtlCol="0">
            <a:spAutoFit/>
          </a:bodyPr>
          <a:lstStyle/>
          <a:p>
            <a:pPr algn="ctr" fontAlgn="base">
              <a:spcBef>
                <a:spcPct val="0"/>
              </a:spcBef>
              <a:spcAft>
                <a:spcPct val="0"/>
              </a:spcAft>
            </a:pPr>
            <a:r>
              <a:rPr lang="en-US" sz="2400" dirty="0">
                <a:solidFill>
                  <a:prstClr val="black"/>
                </a:solidFill>
                <a:latin typeface="Arial" panose="020B0604020202020204" pitchFamily="34" charset="0"/>
                <a:cs typeface="Arial" panose="020B0604020202020204" pitchFamily="34" charset="0"/>
              </a:rPr>
              <a:t>But the other pieces are changing at the same time!</a:t>
            </a:r>
          </a:p>
        </p:txBody>
      </p:sp>
      <p:sp>
        <p:nvSpPr>
          <p:cNvPr id="8" name="Left Arrow 7"/>
          <p:cNvSpPr/>
          <p:nvPr/>
        </p:nvSpPr>
        <p:spPr bwMode="auto">
          <a:xfrm rot="11660301">
            <a:off x="4315112" y="2858087"/>
            <a:ext cx="3641006" cy="765263"/>
          </a:xfrm>
          <a:prstGeom prst="leftArrow">
            <a:avLst/>
          </a:prstGeom>
          <a:solidFill>
            <a:srgbClr val="00B050"/>
          </a:solidFill>
          <a:ln w="9525"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7990069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IT Projects have lots of interfaces</a:t>
            </a:r>
          </a:p>
        </p:txBody>
      </p:sp>
      <p:sp>
        <p:nvSpPr>
          <p:cNvPr id="3" name="Oval 2"/>
          <p:cNvSpPr/>
          <p:nvPr/>
        </p:nvSpPr>
        <p:spPr>
          <a:xfrm>
            <a:off x="4689762" y="2313214"/>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6" name="Rounded Rectangle 5"/>
          <p:cNvSpPr/>
          <p:nvPr/>
        </p:nvSpPr>
        <p:spPr>
          <a:xfrm>
            <a:off x="1814449" y="941614"/>
            <a:ext cx="2667000" cy="112122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Customized Business Applications</a:t>
            </a:r>
          </a:p>
        </p:txBody>
      </p:sp>
      <p:sp>
        <p:nvSpPr>
          <p:cNvPr id="7" name="Rounded Rectangle 6"/>
          <p:cNvSpPr/>
          <p:nvPr/>
        </p:nvSpPr>
        <p:spPr>
          <a:xfrm>
            <a:off x="4308762" y="4918364"/>
            <a:ext cx="3048000" cy="10252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Enterprise-wide COTS Applications</a:t>
            </a:r>
          </a:p>
        </p:txBody>
      </p:sp>
      <p:sp>
        <p:nvSpPr>
          <p:cNvPr id="8" name="Rounded Rectangle 7"/>
          <p:cNvSpPr/>
          <p:nvPr/>
        </p:nvSpPr>
        <p:spPr>
          <a:xfrm>
            <a:off x="7467600" y="1066800"/>
            <a:ext cx="2895600" cy="11212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Core Enterprise Service Applications</a:t>
            </a:r>
          </a:p>
        </p:txBody>
      </p:sp>
      <p:sp>
        <p:nvSpPr>
          <p:cNvPr id="9" name="Rounded Rectangle 8"/>
          <p:cNvSpPr/>
          <p:nvPr/>
        </p:nvSpPr>
        <p:spPr>
          <a:xfrm>
            <a:off x="7682345" y="3055620"/>
            <a:ext cx="2680855" cy="93399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Operating Systems</a:t>
            </a:r>
          </a:p>
        </p:txBody>
      </p:sp>
      <p:sp>
        <p:nvSpPr>
          <p:cNvPr id="10" name="Rounded Rectangle 9"/>
          <p:cNvSpPr/>
          <p:nvPr/>
        </p:nvSpPr>
        <p:spPr>
          <a:xfrm>
            <a:off x="7696200" y="3989614"/>
            <a:ext cx="2667000" cy="10287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Processing and Storage Systems</a:t>
            </a:r>
          </a:p>
        </p:txBody>
      </p:sp>
      <p:sp>
        <p:nvSpPr>
          <p:cNvPr id="11" name="Rounded Rectangle 10"/>
          <p:cNvSpPr/>
          <p:nvPr/>
        </p:nvSpPr>
        <p:spPr>
          <a:xfrm>
            <a:off x="7696200" y="5056414"/>
            <a:ext cx="26670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Network Services</a:t>
            </a:r>
          </a:p>
        </p:txBody>
      </p:sp>
      <p:sp>
        <p:nvSpPr>
          <p:cNvPr id="12" name="Rounded Rectangle 11"/>
          <p:cNvSpPr/>
          <p:nvPr/>
        </p:nvSpPr>
        <p:spPr>
          <a:xfrm>
            <a:off x="1814450" y="4827814"/>
            <a:ext cx="1968338" cy="887186"/>
          </a:xfrm>
          <a:prstGeom prst="roundRect">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Information Security</a:t>
            </a:r>
          </a:p>
        </p:txBody>
      </p:sp>
      <p:sp>
        <p:nvSpPr>
          <p:cNvPr id="13" name="Rounded Rectangle 12"/>
          <p:cNvSpPr/>
          <p:nvPr/>
        </p:nvSpPr>
        <p:spPr>
          <a:xfrm>
            <a:off x="1814449" y="2694214"/>
            <a:ext cx="2487386" cy="835230"/>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Service Management</a:t>
            </a:r>
          </a:p>
        </p:txBody>
      </p:sp>
      <p:cxnSp>
        <p:nvCxnSpPr>
          <p:cNvPr id="15" name="Straight Arrow Connector 14"/>
          <p:cNvCxnSpPr>
            <a:endCxn id="7" idx="0"/>
          </p:cNvCxnSpPr>
          <p:nvPr/>
        </p:nvCxnSpPr>
        <p:spPr>
          <a:xfrm>
            <a:off x="5832762" y="3913414"/>
            <a:ext cx="0" cy="100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7"/>
            <a:endCxn id="8" idx="1"/>
          </p:cNvCxnSpPr>
          <p:nvPr/>
        </p:nvCxnSpPr>
        <p:spPr>
          <a:xfrm flipV="1">
            <a:off x="6640986" y="1627414"/>
            <a:ext cx="826615" cy="920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1"/>
          </p:cNvCxnSpPr>
          <p:nvPr/>
        </p:nvCxnSpPr>
        <p:spPr>
          <a:xfrm flipH="1" flipV="1">
            <a:off x="4481449" y="1502228"/>
            <a:ext cx="543090" cy="1045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a:endCxn id="13" idx="3"/>
          </p:cNvCxnSpPr>
          <p:nvPr/>
        </p:nvCxnSpPr>
        <p:spPr>
          <a:xfrm flipH="1" flipV="1">
            <a:off x="4301836" y="3111830"/>
            <a:ext cx="387927" cy="1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843893" y="3684814"/>
            <a:ext cx="2180646"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0" idx="1"/>
          </p:cNvCxnSpPr>
          <p:nvPr/>
        </p:nvCxnSpPr>
        <p:spPr>
          <a:xfrm>
            <a:off x="6640986" y="3684814"/>
            <a:ext cx="1055215" cy="81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836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Interfaces = Interdependencies</a:t>
            </a:r>
          </a:p>
        </p:txBody>
      </p:sp>
      <p:sp>
        <p:nvSpPr>
          <p:cNvPr id="3" name="Oval 2"/>
          <p:cNvSpPr/>
          <p:nvPr/>
        </p:nvSpPr>
        <p:spPr>
          <a:xfrm>
            <a:off x="4689762" y="2313214"/>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6" name="Rounded Rectangle 5"/>
          <p:cNvSpPr/>
          <p:nvPr/>
        </p:nvSpPr>
        <p:spPr>
          <a:xfrm>
            <a:off x="1814449" y="941614"/>
            <a:ext cx="2667000" cy="112122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Customized Business Applications</a:t>
            </a:r>
          </a:p>
        </p:txBody>
      </p:sp>
      <p:sp>
        <p:nvSpPr>
          <p:cNvPr id="7" name="Rounded Rectangle 6"/>
          <p:cNvSpPr/>
          <p:nvPr/>
        </p:nvSpPr>
        <p:spPr>
          <a:xfrm>
            <a:off x="4308762" y="4918364"/>
            <a:ext cx="3048000" cy="10252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Enterprise-wide COTS Applications</a:t>
            </a:r>
          </a:p>
        </p:txBody>
      </p:sp>
      <p:sp>
        <p:nvSpPr>
          <p:cNvPr id="8" name="Rounded Rectangle 7"/>
          <p:cNvSpPr/>
          <p:nvPr/>
        </p:nvSpPr>
        <p:spPr>
          <a:xfrm>
            <a:off x="7467600" y="1066800"/>
            <a:ext cx="2895600" cy="11212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Core Enterprise Service Applications</a:t>
            </a:r>
          </a:p>
        </p:txBody>
      </p:sp>
      <p:sp>
        <p:nvSpPr>
          <p:cNvPr id="9" name="Rounded Rectangle 8"/>
          <p:cNvSpPr/>
          <p:nvPr/>
        </p:nvSpPr>
        <p:spPr>
          <a:xfrm>
            <a:off x="7682345" y="3055620"/>
            <a:ext cx="2680855" cy="93399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Operating Systems</a:t>
            </a:r>
          </a:p>
        </p:txBody>
      </p:sp>
      <p:sp>
        <p:nvSpPr>
          <p:cNvPr id="10" name="Rounded Rectangle 9"/>
          <p:cNvSpPr/>
          <p:nvPr/>
        </p:nvSpPr>
        <p:spPr>
          <a:xfrm>
            <a:off x="7696200" y="3989614"/>
            <a:ext cx="2667000" cy="10287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Processing and Storage Systems</a:t>
            </a:r>
          </a:p>
        </p:txBody>
      </p:sp>
      <p:sp>
        <p:nvSpPr>
          <p:cNvPr id="11" name="Rounded Rectangle 10"/>
          <p:cNvSpPr/>
          <p:nvPr/>
        </p:nvSpPr>
        <p:spPr>
          <a:xfrm>
            <a:off x="7696200" y="5056414"/>
            <a:ext cx="26670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Network Services</a:t>
            </a:r>
          </a:p>
        </p:txBody>
      </p:sp>
      <p:sp>
        <p:nvSpPr>
          <p:cNvPr id="12" name="Rounded Rectangle 11"/>
          <p:cNvSpPr/>
          <p:nvPr/>
        </p:nvSpPr>
        <p:spPr>
          <a:xfrm>
            <a:off x="1814450" y="4827814"/>
            <a:ext cx="1968338" cy="887186"/>
          </a:xfrm>
          <a:prstGeom prst="roundRect">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Information Security</a:t>
            </a:r>
          </a:p>
        </p:txBody>
      </p:sp>
      <p:sp>
        <p:nvSpPr>
          <p:cNvPr id="13" name="Rounded Rectangle 12"/>
          <p:cNvSpPr/>
          <p:nvPr/>
        </p:nvSpPr>
        <p:spPr>
          <a:xfrm>
            <a:off x="1814449" y="2694214"/>
            <a:ext cx="2487386" cy="835230"/>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Service Management</a:t>
            </a:r>
          </a:p>
        </p:txBody>
      </p:sp>
      <p:cxnSp>
        <p:nvCxnSpPr>
          <p:cNvPr id="15" name="Straight Arrow Connector 14"/>
          <p:cNvCxnSpPr>
            <a:endCxn id="7" idx="0"/>
          </p:cNvCxnSpPr>
          <p:nvPr/>
        </p:nvCxnSpPr>
        <p:spPr>
          <a:xfrm>
            <a:off x="5832762" y="3913414"/>
            <a:ext cx="0" cy="100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7"/>
            <a:endCxn id="8" idx="1"/>
          </p:cNvCxnSpPr>
          <p:nvPr/>
        </p:nvCxnSpPr>
        <p:spPr>
          <a:xfrm flipV="1">
            <a:off x="6640986" y="1627414"/>
            <a:ext cx="826615" cy="920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1"/>
          </p:cNvCxnSpPr>
          <p:nvPr/>
        </p:nvCxnSpPr>
        <p:spPr>
          <a:xfrm flipH="1" flipV="1">
            <a:off x="4481449" y="1502228"/>
            <a:ext cx="543090" cy="1045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a:endCxn id="13" idx="3"/>
          </p:cNvCxnSpPr>
          <p:nvPr/>
        </p:nvCxnSpPr>
        <p:spPr>
          <a:xfrm flipH="1" flipV="1">
            <a:off x="4301836" y="3111830"/>
            <a:ext cx="387927" cy="1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843893" y="3684814"/>
            <a:ext cx="2180646"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0" idx="1"/>
          </p:cNvCxnSpPr>
          <p:nvPr/>
        </p:nvCxnSpPr>
        <p:spPr>
          <a:xfrm>
            <a:off x="6640986" y="3684814"/>
            <a:ext cx="1055215" cy="81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5899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5651209" y="2379187"/>
            <a:ext cx="5214974" cy="4143404"/>
          </a:xfrm>
          <a:prstGeom prst="ellipse">
            <a:avLst/>
          </a:prstGeom>
          <a:solidFill>
            <a:srgbClr val="FFFFFF"/>
          </a:solidFill>
          <a:ln w="6350" cap="flat" cmpd="sng" algn="ctr">
            <a:solidFill>
              <a:schemeClr val="tx1"/>
            </a:solidFill>
            <a:prstDash val="solid"/>
            <a:round/>
            <a:headEnd type="none" w="med" len="med"/>
            <a:tailEnd type="triangle" w="med" len="med"/>
          </a:ln>
          <a:effectLst>
            <a:softEdge rad="317500"/>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a:solidFill>
                <a:srgbClr val="000000"/>
              </a:solidFill>
              <a:latin typeface="Arial" charset="0"/>
            </a:endParaRPr>
          </a:p>
        </p:txBody>
      </p:sp>
      <p:pic>
        <p:nvPicPr>
          <p:cNvPr id="21508"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553427" y="3332078"/>
            <a:ext cx="3712261" cy="3226132"/>
          </a:xfrm>
          <a:prstGeom prst="rect">
            <a:avLst/>
          </a:prstGeom>
          <a:noFill/>
          <a:ln w="9525">
            <a:noFill/>
            <a:miter lim="800000"/>
            <a:headEnd/>
            <a:tailEnd/>
          </a:ln>
        </p:spPr>
      </p:pic>
      <p:sp>
        <p:nvSpPr>
          <p:cNvPr id="3" name="Title 2"/>
          <p:cNvSpPr>
            <a:spLocks noGrp="1"/>
          </p:cNvSpPr>
          <p:nvPr>
            <p:ph type="title"/>
          </p:nvPr>
        </p:nvSpPr>
        <p:spPr/>
        <p:txBody>
          <a:bodyPr anchor="t"/>
          <a:lstStyle/>
          <a:p>
            <a:pPr eaLnBrk="1" hangingPunct="1">
              <a:defRPr/>
            </a:pPr>
            <a:r>
              <a:rPr lang="en-US" sz="4000" b="1" dirty="0">
                <a:solidFill>
                  <a:srgbClr val="0070C0"/>
                </a:solidFill>
              </a:rPr>
              <a:t>Interdependency: the Theory</a:t>
            </a:r>
          </a:p>
        </p:txBody>
      </p:sp>
      <p:sp>
        <p:nvSpPr>
          <p:cNvPr id="21506" name="Content Placeholder 1"/>
          <p:cNvSpPr>
            <a:spLocks noGrp="1"/>
          </p:cNvSpPr>
          <p:nvPr>
            <p:ph idx="1"/>
          </p:nvPr>
        </p:nvSpPr>
        <p:spPr>
          <a:xfrm>
            <a:off x="1766886" y="1295400"/>
            <a:ext cx="8229600" cy="2776728"/>
          </a:xfrm>
          <a:prstGeom prst="rect">
            <a:avLst/>
          </a:prstGeom>
        </p:spPr>
        <p:txBody>
          <a:bodyPr>
            <a:noAutofit/>
          </a:bodyPr>
          <a:lstStyle/>
          <a:p>
            <a:pPr marL="0" indent="0">
              <a:buNone/>
            </a:pPr>
            <a:r>
              <a:rPr lang="en-GB" sz="3200" dirty="0">
                <a:latin typeface="Agrandir" panose="00000500000000000000" pitchFamily="50" charset="0"/>
              </a:rPr>
              <a:t>A Project Manager should establish </a:t>
            </a:r>
            <a:br>
              <a:rPr lang="en-GB" sz="3200" dirty="0">
                <a:latin typeface="Agrandir" panose="00000500000000000000" pitchFamily="50" charset="0"/>
              </a:rPr>
            </a:br>
            <a:r>
              <a:rPr lang="en-GB" sz="3200" dirty="0">
                <a:latin typeface="Agrandir" panose="00000500000000000000" pitchFamily="50" charset="0"/>
              </a:rPr>
              <a:t>a bi-lateral control mechanism </a:t>
            </a:r>
            <a:br>
              <a:rPr lang="en-GB" sz="3200" dirty="0">
                <a:latin typeface="Agrandir" panose="00000500000000000000" pitchFamily="50" charset="0"/>
              </a:rPr>
            </a:br>
            <a:r>
              <a:rPr lang="en-GB" sz="3200" dirty="0">
                <a:latin typeface="Agrandir" panose="00000500000000000000" pitchFamily="50" charset="0"/>
              </a:rPr>
              <a:t>at every point where the project:</a:t>
            </a:r>
          </a:p>
          <a:p>
            <a:pPr lvl="1" eaLnBrk="1" hangingPunct="1"/>
            <a:r>
              <a:rPr lang="en-GB" sz="2800" dirty="0">
                <a:latin typeface="Agrandir" panose="00000500000000000000" pitchFamily="50" charset="0"/>
              </a:rPr>
              <a:t>Depends on an input from another project</a:t>
            </a:r>
          </a:p>
          <a:p>
            <a:pPr lvl="1" eaLnBrk="1" hangingPunct="1"/>
            <a:r>
              <a:rPr lang="en-GB" sz="2800" dirty="0">
                <a:latin typeface="Agrandir" panose="00000500000000000000" pitchFamily="50" charset="0"/>
              </a:rPr>
              <a:t>Provides an output to another project</a:t>
            </a:r>
          </a:p>
          <a:p>
            <a:pPr marL="457200" lvl="1" indent="0">
              <a:buNone/>
            </a:pPr>
            <a:endParaRPr lang="en-GB" sz="2800" dirty="0">
              <a:latin typeface="Agrandir" panose="00000500000000000000" pitchFamily="50" charset="0"/>
            </a:endParaRPr>
          </a:p>
        </p:txBody>
      </p:sp>
    </p:spTree>
    <p:extLst>
      <p:ext uri="{BB962C8B-B14F-4D97-AF65-F5344CB8AC3E}">
        <p14:creationId xmlns:p14="http://schemas.microsoft.com/office/powerpoint/2010/main" val="154216343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Interdependency: The Reality</a:t>
            </a:r>
          </a:p>
        </p:txBody>
      </p:sp>
      <p:sp>
        <p:nvSpPr>
          <p:cNvPr id="7" name="TextBox 6"/>
          <p:cNvSpPr txBox="1"/>
          <p:nvPr/>
        </p:nvSpPr>
        <p:spPr>
          <a:xfrm>
            <a:off x="1817370" y="1828800"/>
            <a:ext cx="4800600" cy="3013838"/>
          </a:xfrm>
          <a:prstGeom prst="rect">
            <a:avLst/>
          </a:prstGeom>
          <a:noFill/>
        </p:spPr>
        <p:txBody>
          <a:bodyPr wrap="square" rtlCol="0">
            <a:spAutoFit/>
          </a:bodyPr>
          <a:lstStyle/>
          <a:p>
            <a:pPr algn="ctr">
              <a:lnSpc>
                <a:spcPct val="150000"/>
              </a:lnSpc>
            </a:pPr>
            <a:r>
              <a:rPr lang="en-US" sz="4400" dirty="0"/>
              <a:t>Project Managers </a:t>
            </a:r>
            <a:r>
              <a:rPr lang="en-US" sz="4400" u="sng" dirty="0"/>
              <a:t>HATE</a:t>
            </a:r>
            <a:r>
              <a:rPr lang="en-US" sz="4400" dirty="0"/>
              <a:t> Interdependencies</a:t>
            </a:r>
            <a:endParaRPr lang="en-GB" sz="44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981200"/>
            <a:ext cx="3084512" cy="30845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7484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sz="4000" b="1" dirty="0">
                <a:solidFill>
                  <a:srgbClr val="0070C0"/>
                </a:solidFill>
              </a:rPr>
              <a:t>Why?</a:t>
            </a:r>
          </a:p>
        </p:txBody>
      </p:sp>
      <p:sp>
        <p:nvSpPr>
          <p:cNvPr id="4" name="Content Placeholder 3"/>
          <p:cNvSpPr>
            <a:spLocks noGrp="1"/>
          </p:cNvSpPr>
          <p:nvPr>
            <p:ph idx="1"/>
          </p:nvPr>
        </p:nvSpPr>
        <p:spPr>
          <a:xfrm>
            <a:off x="1752600" y="1219200"/>
            <a:ext cx="8229600" cy="4876800"/>
          </a:xfrm>
        </p:spPr>
        <p:txBody>
          <a:bodyPr>
            <a:normAutofit/>
          </a:bodyPr>
          <a:lstStyle/>
          <a:p>
            <a:pPr marL="0" indent="0">
              <a:buNone/>
            </a:pPr>
            <a:r>
              <a:rPr lang="en-US" sz="3600" b="1" dirty="0"/>
              <a:t>Interdependencies are sources of:</a:t>
            </a:r>
          </a:p>
          <a:p>
            <a:pPr lvl="1"/>
            <a:r>
              <a:rPr lang="en-US" sz="3200" dirty="0"/>
              <a:t>Schedule slips</a:t>
            </a:r>
          </a:p>
          <a:p>
            <a:pPr lvl="1"/>
            <a:r>
              <a:rPr lang="en-US" sz="3200" dirty="0"/>
              <a:t>Cost increases</a:t>
            </a:r>
          </a:p>
          <a:p>
            <a:pPr lvl="1"/>
            <a:r>
              <a:rPr lang="en-US" sz="3200" dirty="0"/>
              <a:t>Scope creep</a:t>
            </a:r>
          </a:p>
          <a:p>
            <a:pPr lvl="1"/>
            <a:r>
              <a:rPr lang="en-US" sz="3200" dirty="0"/>
              <a:t>Uncontrolled risks</a:t>
            </a:r>
          </a:p>
          <a:p>
            <a:pPr lvl="1"/>
            <a:r>
              <a:rPr lang="en-US" sz="3200" dirty="0"/>
              <a:t>Technical complications</a:t>
            </a:r>
          </a:p>
          <a:p>
            <a:pPr lvl="1"/>
            <a:endParaRPr lang="en-US" sz="32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895600"/>
            <a:ext cx="3084512" cy="30845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0641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89762" y="2819400"/>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6" name="Rounded Rectangle 5"/>
          <p:cNvSpPr/>
          <p:nvPr/>
        </p:nvSpPr>
        <p:spPr>
          <a:xfrm>
            <a:off x="1814449" y="1447800"/>
            <a:ext cx="2667000" cy="112122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Customized Business Applications</a:t>
            </a:r>
          </a:p>
        </p:txBody>
      </p:sp>
      <p:cxnSp>
        <p:nvCxnSpPr>
          <p:cNvPr id="19" name="Straight Arrow Connector 18"/>
          <p:cNvCxnSpPr>
            <a:stCxn id="3" idx="1"/>
          </p:cNvCxnSpPr>
          <p:nvPr/>
        </p:nvCxnSpPr>
        <p:spPr>
          <a:xfrm flipH="1" flipV="1">
            <a:off x="4481449" y="2008414"/>
            <a:ext cx="543090" cy="1045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74273" y="4871591"/>
            <a:ext cx="8458200" cy="1077218"/>
          </a:xfrm>
          <a:prstGeom prst="rect">
            <a:avLst/>
          </a:prstGeom>
          <a:noFill/>
        </p:spPr>
        <p:txBody>
          <a:bodyPr wrap="square" rtlCol="0">
            <a:spAutoFit/>
          </a:bodyPr>
          <a:lstStyle/>
          <a:p>
            <a:pPr algn="r"/>
            <a:r>
              <a:rPr lang="en-US" sz="3200" dirty="0"/>
              <a:t>… they deliver products that are not interoperable with other custom applications?</a:t>
            </a:r>
          </a:p>
        </p:txBody>
      </p:sp>
      <p:sp>
        <p:nvSpPr>
          <p:cNvPr id="9" name="Title 1"/>
          <p:cNvSpPr>
            <a:spLocks noGrp="1"/>
          </p:cNvSpPr>
          <p:nvPr>
            <p:ph type="title"/>
          </p:nvPr>
        </p:nvSpPr>
        <p:spPr>
          <a:xfrm>
            <a:off x="219456" y="381000"/>
            <a:ext cx="10448544" cy="1066800"/>
          </a:xfrm>
        </p:spPr>
        <p:txBody>
          <a:bodyPr>
            <a:normAutofit/>
          </a:bodyPr>
          <a:lstStyle/>
          <a:p>
            <a:r>
              <a:rPr lang="en-US" dirty="0"/>
              <a:t>But—How Many IT Projects Deliver Value If …</a:t>
            </a:r>
          </a:p>
        </p:txBody>
      </p:sp>
    </p:spTree>
    <p:extLst>
      <p:ext uri="{BB962C8B-B14F-4D97-AF65-F5344CB8AC3E}">
        <p14:creationId xmlns:p14="http://schemas.microsoft.com/office/powerpoint/2010/main" val="2942716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cxnSp>
        <p:nvCxnSpPr>
          <p:cNvPr id="7" name="Straight Arrow Connector 6"/>
          <p:cNvCxnSpPr/>
          <p:nvPr/>
        </p:nvCxnSpPr>
        <p:spPr bwMode="auto">
          <a:xfrm>
            <a:off x="5588000" y="2570949"/>
            <a:ext cx="914400" cy="1250081"/>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4" name="Straight Arrow Connector 13"/>
          <p:cNvCxnSpPr/>
          <p:nvPr/>
        </p:nvCxnSpPr>
        <p:spPr bwMode="auto">
          <a:xfrm flipV="1">
            <a:off x="4743235" y="4217479"/>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5" name="Straight Arrow Connector 14"/>
          <p:cNvCxnSpPr/>
          <p:nvPr/>
        </p:nvCxnSpPr>
        <p:spPr bwMode="auto">
          <a:xfrm flipV="1">
            <a:off x="7821602" y="2959952"/>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0" name="Straight Connector 9"/>
          <p:cNvCxnSpPr/>
          <p:nvPr/>
        </p:nvCxnSpPr>
        <p:spPr bwMode="auto">
          <a:xfrm>
            <a:off x="4787758" y="4395254"/>
            <a:ext cx="1262525" cy="147988"/>
          </a:xfrm>
          <a:prstGeom prst="line">
            <a:avLst/>
          </a:prstGeom>
          <a:solidFill>
            <a:schemeClr val="accent1"/>
          </a:solidFill>
          <a:ln w="1905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4978403" y="3918202"/>
            <a:ext cx="914400" cy="1086652"/>
          </a:xfrm>
          <a:prstGeom prst="line">
            <a:avLst/>
          </a:prstGeom>
          <a:solidFill>
            <a:schemeClr val="accent1"/>
          </a:solidFill>
          <a:ln w="190500" cap="flat" cmpd="sng" algn="ctr">
            <a:solidFill>
              <a:srgbClr val="FF0000"/>
            </a:solidFill>
            <a:prstDash val="solid"/>
            <a:round/>
            <a:headEnd type="none" w="med" len="med"/>
            <a:tailEnd type="none" w="med" len="med"/>
          </a:ln>
          <a:effectLst/>
        </p:spPr>
      </p:cxnSp>
      <p:sp>
        <p:nvSpPr>
          <p:cNvPr id="16" name="Rectangle 15"/>
          <p:cNvSpPr/>
          <p:nvPr/>
        </p:nvSpPr>
        <p:spPr bwMode="auto">
          <a:xfrm rot="19970251">
            <a:off x="4160525" y="4671747"/>
            <a:ext cx="4240856" cy="883135"/>
          </a:xfrm>
          <a:prstGeom prst="rect">
            <a:avLst/>
          </a:prstGeom>
          <a:solidFill>
            <a:schemeClr val="bg1"/>
          </a:solid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667" b="1" dirty="0">
                <a:solidFill>
                  <a:srgbClr val="FF0000"/>
                </a:solidFill>
                <a:latin typeface="Agrandir Narrow" panose="00000506000000000000" pitchFamily="50" charset="0"/>
              </a:rPr>
              <a:t>Not Aligned to Business as Usual</a:t>
            </a:r>
            <a:endParaRPr lang="en-GB" sz="2667" b="1" dirty="0">
              <a:solidFill>
                <a:srgbClr val="FF0000"/>
              </a:solidFill>
              <a:latin typeface="Agrandir Narrow" panose="00000506000000000000" pitchFamily="50" charset="0"/>
            </a:endParaRPr>
          </a:p>
        </p:txBody>
      </p:sp>
      <p:sp>
        <p:nvSpPr>
          <p:cNvPr id="17" name="Title 1"/>
          <p:cNvSpPr txBox="1">
            <a:spLocks/>
          </p:cNvSpPr>
          <p:nvPr/>
        </p:nvSpPr>
        <p:spPr>
          <a:xfrm>
            <a:off x="0" y="152277"/>
            <a:ext cx="6604000" cy="838200"/>
          </a:xfrm>
          <a:prstGeom prst="rect">
            <a:avLst/>
          </a:prstGeom>
          <a:solidFill>
            <a:srgbClr val="F8F8F8">
              <a:alpha val="50196"/>
            </a:srgbClr>
          </a:solidFill>
        </p:spPr>
        <p:txBody>
          <a:bodyPr>
            <a:no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endParaRPr lang="en-GB" sz="4267" dirty="0">
              <a:solidFill>
                <a:srgbClr val="0070C0"/>
              </a:solidFill>
              <a:latin typeface="Agrandir Narrow" panose="00000506000000000000" pitchFamily="50" charset="0"/>
            </a:endParaRPr>
          </a:p>
        </p:txBody>
      </p:sp>
      <p:sp>
        <p:nvSpPr>
          <p:cNvPr id="18" name="Footer Placeholder 4">
            <a:extLst>
              <a:ext uri="{FF2B5EF4-FFF2-40B4-BE49-F238E27FC236}">
                <a16:creationId xmlns:a16="http://schemas.microsoft.com/office/drawing/2014/main" id="{037C75A1-7D92-41AC-BA83-6E1884CE64A3}"/>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
        <p:nvSpPr>
          <p:cNvPr id="2" name="Title 1">
            <a:extLst>
              <a:ext uri="{FF2B5EF4-FFF2-40B4-BE49-F238E27FC236}">
                <a16:creationId xmlns:a16="http://schemas.microsoft.com/office/drawing/2014/main" id="{45346D69-D130-CF26-0FE5-A6670163BC49}"/>
              </a:ext>
            </a:extLst>
          </p:cNvPr>
          <p:cNvSpPr txBox="1">
            <a:spLocks/>
          </p:cNvSpPr>
          <p:nvPr/>
        </p:nvSpPr>
        <p:spPr>
          <a:xfrm>
            <a:off x="0" y="0"/>
            <a:ext cx="6604000" cy="838200"/>
          </a:xfrm>
          <a:prstGeom prst="rect">
            <a:avLst/>
          </a:prstGeom>
          <a:solidFill>
            <a:srgbClr val="F8F8F8">
              <a:alpha val="50196"/>
            </a:srgbClr>
          </a:solidFill>
        </p:spPr>
        <p:txBody>
          <a:bodyPr>
            <a:normAutofit fontScale="90000"/>
          </a:bodyPr>
          <a:lst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a:lstStyle>
          <a:p>
            <a:r>
              <a:rPr lang="en-US" sz="4800">
                <a:solidFill>
                  <a:srgbClr val="0070C0"/>
                </a:solidFill>
              </a:rPr>
              <a:t>Project as Change Delivery</a:t>
            </a:r>
            <a:endParaRPr lang="en-GB" sz="4800" dirty="0">
              <a:solidFill>
                <a:srgbClr val="0070C0"/>
              </a:solidFill>
            </a:endParaRPr>
          </a:p>
        </p:txBody>
      </p:sp>
    </p:spTree>
    <p:extLst>
      <p:ext uri="{BB962C8B-B14F-4D97-AF65-F5344CB8AC3E}">
        <p14:creationId xmlns:p14="http://schemas.microsoft.com/office/powerpoint/2010/main" val="7787604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89762" y="2590800"/>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8" name="Rounded Rectangle 7"/>
          <p:cNvSpPr/>
          <p:nvPr/>
        </p:nvSpPr>
        <p:spPr>
          <a:xfrm>
            <a:off x="7439890" y="1219200"/>
            <a:ext cx="2895600" cy="11212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Core Enterprise Service Applications</a:t>
            </a:r>
          </a:p>
        </p:txBody>
      </p:sp>
      <p:cxnSp>
        <p:nvCxnSpPr>
          <p:cNvPr id="17" name="Straight Arrow Connector 16"/>
          <p:cNvCxnSpPr>
            <a:stCxn id="3" idx="7"/>
            <a:endCxn id="8" idx="1"/>
          </p:cNvCxnSpPr>
          <p:nvPr/>
        </p:nvCxnSpPr>
        <p:spPr>
          <a:xfrm flipV="1">
            <a:off x="6640986" y="1779814"/>
            <a:ext cx="798905" cy="1045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85355" y="4875401"/>
            <a:ext cx="8458200" cy="1077218"/>
          </a:xfrm>
          <a:prstGeom prst="rect">
            <a:avLst/>
          </a:prstGeom>
          <a:noFill/>
        </p:spPr>
        <p:txBody>
          <a:bodyPr wrap="square" rtlCol="0">
            <a:spAutoFit/>
          </a:bodyPr>
          <a:lstStyle/>
          <a:p>
            <a:pPr algn="r"/>
            <a:r>
              <a:rPr lang="en-US" sz="3200" dirty="0"/>
              <a:t>… they deliver products that are not integrated with Core Enterprise Applications?</a:t>
            </a:r>
          </a:p>
        </p:txBody>
      </p:sp>
      <p:sp>
        <p:nvSpPr>
          <p:cNvPr id="5" name="Title 4">
            <a:extLst>
              <a:ext uri="{FF2B5EF4-FFF2-40B4-BE49-F238E27FC236}">
                <a16:creationId xmlns:a16="http://schemas.microsoft.com/office/drawing/2014/main" id="{20E0DF4B-5B19-A9C5-D04C-71D2F5C5AB98}"/>
              </a:ext>
            </a:extLst>
          </p:cNvPr>
          <p:cNvSpPr>
            <a:spLocks noGrp="1"/>
          </p:cNvSpPr>
          <p:nvPr>
            <p:ph type="title"/>
          </p:nvPr>
        </p:nvSpPr>
        <p:spPr/>
        <p:txBody>
          <a:bodyPr/>
          <a:lstStyle/>
          <a:p>
            <a:r>
              <a:rPr lang="en-US" dirty="0"/>
              <a:t>But—How Many IT Projects Deliver Value If …</a:t>
            </a:r>
          </a:p>
        </p:txBody>
      </p:sp>
    </p:spTree>
    <p:extLst>
      <p:ext uri="{BB962C8B-B14F-4D97-AF65-F5344CB8AC3E}">
        <p14:creationId xmlns:p14="http://schemas.microsoft.com/office/powerpoint/2010/main" val="303592084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bwMode="auto">
          <a:xfrm>
            <a:off x="7467600" y="1895475"/>
            <a:ext cx="3200400" cy="4191000"/>
          </a:xfrm>
          <a:prstGeom prst="cloud">
            <a:avLst/>
          </a:prstGeom>
          <a:ln>
            <a:solidFill>
              <a:schemeClr val="tx2">
                <a:lumMod val="40000"/>
                <a:lumOff val="6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chemeClr val="tx1"/>
              </a:solidFill>
              <a:latin typeface="Times" charset="0"/>
            </a:endParaRPr>
          </a:p>
        </p:txBody>
      </p:sp>
      <p:sp>
        <p:nvSpPr>
          <p:cNvPr id="3" name="Oval 2"/>
          <p:cNvSpPr/>
          <p:nvPr/>
        </p:nvSpPr>
        <p:spPr>
          <a:xfrm>
            <a:off x="4689762" y="2209800"/>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9" name="Rounded Rectangle 8"/>
          <p:cNvSpPr/>
          <p:nvPr/>
        </p:nvSpPr>
        <p:spPr>
          <a:xfrm>
            <a:off x="7682345" y="2952206"/>
            <a:ext cx="2680855" cy="933995"/>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Operating Systems</a:t>
            </a:r>
          </a:p>
        </p:txBody>
      </p:sp>
      <p:sp>
        <p:nvSpPr>
          <p:cNvPr id="10" name="Rounded Rectangle 9"/>
          <p:cNvSpPr/>
          <p:nvPr/>
        </p:nvSpPr>
        <p:spPr>
          <a:xfrm>
            <a:off x="7696200" y="3886200"/>
            <a:ext cx="2667000" cy="10287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Processing and Storage Systems</a:t>
            </a:r>
          </a:p>
        </p:txBody>
      </p:sp>
      <p:sp>
        <p:nvSpPr>
          <p:cNvPr id="11" name="Rounded Rectangle 10"/>
          <p:cNvSpPr/>
          <p:nvPr/>
        </p:nvSpPr>
        <p:spPr>
          <a:xfrm>
            <a:off x="7696200" y="4953000"/>
            <a:ext cx="2667000" cy="7620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Network Services</a:t>
            </a:r>
          </a:p>
        </p:txBody>
      </p:sp>
      <p:cxnSp>
        <p:nvCxnSpPr>
          <p:cNvPr id="25" name="Straight Arrow Connector 24"/>
          <p:cNvCxnSpPr>
            <a:endCxn id="10" idx="1"/>
          </p:cNvCxnSpPr>
          <p:nvPr/>
        </p:nvCxnSpPr>
        <p:spPr>
          <a:xfrm>
            <a:off x="6640986" y="3581400"/>
            <a:ext cx="1055215" cy="81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52601" y="4168170"/>
            <a:ext cx="5415991" cy="1569660"/>
          </a:xfrm>
          <a:prstGeom prst="rect">
            <a:avLst/>
          </a:prstGeom>
          <a:noFill/>
        </p:spPr>
        <p:txBody>
          <a:bodyPr wrap="square" rtlCol="0">
            <a:spAutoFit/>
          </a:bodyPr>
          <a:lstStyle/>
          <a:p>
            <a:pPr algn="r"/>
            <a:r>
              <a:rPr lang="en-US" sz="3200" dirty="0"/>
              <a:t>… they require non-standard operating systems, </a:t>
            </a:r>
            <a:br>
              <a:rPr lang="en-US" sz="3200" dirty="0"/>
            </a:br>
            <a:r>
              <a:rPr lang="en-US" sz="3200" dirty="0"/>
              <a:t>hardware or connectivity?</a:t>
            </a:r>
          </a:p>
        </p:txBody>
      </p:sp>
      <p:sp>
        <p:nvSpPr>
          <p:cNvPr id="5" name="TextBox 4"/>
          <p:cNvSpPr txBox="1"/>
          <p:nvPr/>
        </p:nvSpPr>
        <p:spPr>
          <a:xfrm>
            <a:off x="8338128" y="2510111"/>
            <a:ext cx="1369286" cy="400110"/>
          </a:xfrm>
          <a:prstGeom prst="rect">
            <a:avLst/>
          </a:prstGeom>
          <a:noFill/>
        </p:spPr>
        <p:txBody>
          <a:bodyPr wrap="none" rtlCol="0">
            <a:spAutoFit/>
          </a:bodyPr>
          <a:lstStyle/>
          <a:p>
            <a:pPr algn="ctr"/>
            <a:r>
              <a:rPr lang="en-US" sz="2000" dirty="0"/>
              <a:t>The Cloud</a:t>
            </a:r>
            <a:endParaRPr lang="en-GB" sz="2000" dirty="0"/>
          </a:p>
        </p:txBody>
      </p:sp>
      <p:sp>
        <p:nvSpPr>
          <p:cNvPr id="4" name="Title 3">
            <a:extLst>
              <a:ext uri="{FF2B5EF4-FFF2-40B4-BE49-F238E27FC236}">
                <a16:creationId xmlns:a16="http://schemas.microsoft.com/office/drawing/2014/main" id="{EBE40CAC-007D-E51B-E894-82DBCF85D028}"/>
              </a:ext>
            </a:extLst>
          </p:cNvPr>
          <p:cNvSpPr>
            <a:spLocks noGrp="1"/>
          </p:cNvSpPr>
          <p:nvPr>
            <p:ph type="title"/>
          </p:nvPr>
        </p:nvSpPr>
        <p:spPr/>
        <p:txBody>
          <a:bodyPr/>
          <a:lstStyle/>
          <a:p>
            <a:r>
              <a:rPr lang="en-US" dirty="0"/>
              <a:t>But—How Many IT Projects Deliver Value If …</a:t>
            </a:r>
          </a:p>
        </p:txBody>
      </p:sp>
    </p:spTree>
    <p:extLst>
      <p:ext uri="{BB962C8B-B14F-4D97-AF65-F5344CB8AC3E}">
        <p14:creationId xmlns:p14="http://schemas.microsoft.com/office/powerpoint/2010/main" val="28796662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89762" y="2286000"/>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7" name="Rounded Rectangle 6"/>
          <p:cNvSpPr/>
          <p:nvPr/>
        </p:nvSpPr>
        <p:spPr>
          <a:xfrm>
            <a:off x="4308762" y="4891150"/>
            <a:ext cx="3048000" cy="10252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Enterprise-wide COTS Applications</a:t>
            </a:r>
          </a:p>
        </p:txBody>
      </p:sp>
      <p:cxnSp>
        <p:nvCxnSpPr>
          <p:cNvPr id="15" name="Straight Arrow Connector 14"/>
          <p:cNvCxnSpPr>
            <a:endCxn id="7" idx="0"/>
          </p:cNvCxnSpPr>
          <p:nvPr/>
        </p:nvCxnSpPr>
        <p:spPr>
          <a:xfrm>
            <a:off x="5832762" y="3886200"/>
            <a:ext cx="0" cy="1004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62800" y="1981201"/>
            <a:ext cx="3269673" cy="2554545"/>
          </a:xfrm>
          <a:prstGeom prst="rect">
            <a:avLst/>
          </a:prstGeom>
          <a:noFill/>
        </p:spPr>
        <p:txBody>
          <a:bodyPr wrap="square" rtlCol="0">
            <a:spAutoFit/>
          </a:bodyPr>
          <a:lstStyle/>
          <a:p>
            <a:pPr algn="r"/>
            <a:r>
              <a:rPr lang="en-US" sz="3200" dirty="0"/>
              <a:t>… they don’t work with standard enterprise-wide COTS products?</a:t>
            </a:r>
          </a:p>
        </p:txBody>
      </p:sp>
      <p:sp>
        <p:nvSpPr>
          <p:cNvPr id="8" name="Title 1"/>
          <p:cNvSpPr>
            <a:spLocks noGrp="1"/>
          </p:cNvSpPr>
          <p:nvPr>
            <p:ph type="title"/>
          </p:nvPr>
        </p:nvSpPr>
        <p:spPr>
          <a:xfrm>
            <a:off x="207264" y="381000"/>
            <a:ext cx="10460736" cy="1066800"/>
          </a:xfrm>
        </p:spPr>
        <p:txBody>
          <a:bodyPr>
            <a:normAutofit/>
          </a:bodyPr>
          <a:lstStyle/>
          <a:p>
            <a:r>
              <a:rPr lang="en-US" dirty="0"/>
              <a:t>But—How Many IT Projects Deliver Value If …</a:t>
            </a:r>
          </a:p>
        </p:txBody>
      </p:sp>
    </p:spTree>
    <p:extLst>
      <p:ext uri="{BB962C8B-B14F-4D97-AF65-F5344CB8AC3E}">
        <p14:creationId xmlns:p14="http://schemas.microsoft.com/office/powerpoint/2010/main" val="257923599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89762" y="2286000"/>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12" name="Rounded Rectangle 11"/>
          <p:cNvSpPr/>
          <p:nvPr/>
        </p:nvSpPr>
        <p:spPr>
          <a:xfrm>
            <a:off x="1905000" y="4800600"/>
            <a:ext cx="2209800" cy="887186"/>
          </a:xfrm>
          <a:prstGeom prst="roundRect">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Information Security</a:t>
            </a:r>
          </a:p>
        </p:txBody>
      </p:sp>
      <p:cxnSp>
        <p:nvCxnSpPr>
          <p:cNvPr id="23" name="Straight Arrow Connector 22"/>
          <p:cNvCxnSpPr/>
          <p:nvPr/>
        </p:nvCxnSpPr>
        <p:spPr>
          <a:xfrm flipH="1">
            <a:off x="2843893" y="3657600"/>
            <a:ext cx="2180646"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81401" y="4876800"/>
            <a:ext cx="6851072" cy="1077218"/>
          </a:xfrm>
          <a:prstGeom prst="rect">
            <a:avLst/>
          </a:prstGeom>
          <a:noFill/>
        </p:spPr>
        <p:txBody>
          <a:bodyPr wrap="square" rtlCol="0">
            <a:spAutoFit/>
          </a:bodyPr>
          <a:lstStyle/>
          <a:p>
            <a:pPr algn="r"/>
            <a:r>
              <a:rPr lang="en-US" sz="3200" dirty="0"/>
              <a:t>… they create security vulnerabilities?</a:t>
            </a:r>
          </a:p>
        </p:txBody>
      </p:sp>
      <p:sp>
        <p:nvSpPr>
          <p:cNvPr id="8" name="Title 1"/>
          <p:cNvSpPr>
            <a:spLocks noGrp="1"/>
          </p:cNvSpPr>
          <p:nvPr>
            <p:ph type="title"/>
          </p:nvPr>
        </p:nvSpPr>
        <p:spPr>
          <a:xfrm>
            <a:off x="170688" y="381000"/>
            <a:ext cx="10497312" cy="1066800"/>
          </a:xfrm>
        </p:spPr>
        <p:txBody>
          <a:bodyPr>
            <a:normAutofit/>
          </a:bodyPr>
          <a:lstStyle/>
          <a:p>
            <a:r>
              <a:rPr lang="en-US" dirty="0"/>
              <a:t>But—How Many IT Projects Deliver Value If …</a:t>
            </a:r>
          </a:p>
        </p:txBody>
      </p:sp>
    </p:spTree>
    <p:extLst>
      <p:ext uri="{BB962C8B-B14F-4D97-AF65-F5344CB8AC3E}">
        <p14:creationId xmlns:p14="http://schemas.microsoft.com/office/powerpoint/2010/main" val="20351247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689762" y="2286000"/>
            <a:ext cx="2286000" cy="1600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Project ABC</a:t>
            </a:r>
          </a:p>
        </p:txBody>
      </p:sp>
      <p:sp>
        <p:nvSpPr>
          <p:cNvPr id="13" name="Rounded Rectangle 12"/>
          <p:cNvSpPr/>
          <p:nvPr/>
        </p:nvSpPr>
        <p:spPr>
          <a:xfrm>
            <a:off x="1814449" y="2667000"/>
            <a:ext cx="2487386" cy="835230"/>
          </a:xfrm>
          <a:prstGeom prst="round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bg1"/>
                </a:solidFill>
                <a:effectLst>
                  <a:outerShdw blurRad="38100" dist="38100" dir="2700000" algn="tl">
                    <a:srgbClr val="000000">
                      <a:alpha val="43137"/>
                    </a:srgbClr>
                  </a:outerShdw>
                </a:effectLst>
              </a:rPr>
              <a:t>Service Management</a:t>
            </a:r>
          </a:p>
        </p:txBody>
      </p:sp>
      <p:cxnSp>
        <p:nvCxnSpPr>
          <p:cNvPr id="21" name="Straight Arrow Connector 20"/>
          <p:cNvCxnSpPr>
            <a:stCxn id="3" idx="2"/>
            <a:endCxn id="13" idx="3"/>
          </p:cNvCxnSpPr>
          <p:nvPr/>
        </p:nvCxnSpPr>
        <p:spPr>
          <a:xfrm flipH="1" flipV="1">
            <a:off x="4301836" y="3084616"/>
            <a:ext cx="387927" cy="1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74273" y="4876800"/>
            <a:ext cx="8458200" cy="1077218"/>
          </a:xfrm>
          <a:prstGeom prst="rect">
            <a:avLst/>
          </a:prstGeom>
          <a:noFill/>
        </p:spPr>
        <p:txBody>
          <a:bodyPr wrap="square" rtlCol="0">
            <a:spAutoFit/>
          </a:bodyPr>
          <a:lstStyle/>
          <a:p>
            <a:pPr algn="r"/>
            <a:r>
              <a:rPr lang="en-US" sz="3200" dirty="0"/>
              <a:t>… they require specialized management tools or skills the organization doesn’t have?</a:t>
            </a:r>
          </a:p>
        </p:txBody>
      </p:sp>
      <p:sp>
        <p:nvSpPr>
          <p:cNvPr id="8" name="Title 1"/>
          <p:cNvSpPr>
            <a:spLocks noGrp="1"/>
          </p:cNvSpPr>
          <p:nvPr>
            <p:ph type="title"/>
          </p:nvPr>
        </p:nvSpPr>
        <p:spPr>
          <a:xfrm>
            <a:off x="97536" y="381000"/>
            <a:ext cx="10570464" cy="1066800"/>
          </a:xfrm>
        </p:spPr>
        <p:txBody>
          <a:bodyPr>
            <a:normAutofit/>
          </a:bodyPr>
          <a:lstStyle/>
          <a:p>
            <a:r>
              <a:rPr lang="en-US" dirty="0"/>
              <a:t>But—How Many IT Projects Deliver Value If …</a:t>
            </a:r>
          </a:p>
        </p:txBody>
      </p:sp>
    </p:spTree>
    <p:extLst>
      <p:ext uri="{BB962C8B-B14F-4D97-AF65-F5344CB8AC3E}">
        <p14:creationId xmlns:p14="http://schemas.microsoft.com/office/powerpoint/2010/main" val="25137512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bwMode="auto">
          <a:xfrm>
            <a:off x="7239000" y="2514600"/>
            <a:ext cx="2743200" cy="3728764"/>
          </a:xfrm>
          <a:prstGeom prst="cloud">
            <a:avLst/>
          </a:prstGeom>
          <a:ln>
            <a:solidFill>
              <a:schemeClr val="tx2">
                <a:lumMod val="40000"/>
                <a:lumOff val="6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chemeClr val="tx1"/>
              </a:solidFill>
              <a:latin typeface="Times" charset="0"/>
            </a:endParaRPr>
          </a:p>
        </p:txBody>
      </p:sp>
      <p:sp>
        <p:nvSpPr>
          <p:cNvPr id="2" name="Title 1"/>
          <p:cNvSpPr>
            <a:spLocks noGrp="1"/>
          </p:cNvSpPr>
          <p:nvPr>
            <p:ph type="title"/>
          </p:nvPr>
        </p:nvSpPr>
        <p:spPr>
          <a:xfrm>
            <a:off x="0" y="533400"/>
            <a:ext cx="10668000" cy="990600"/>
          </a:xfrm>
        </p:spPr>
        <p:txBody>
          <a:bodyPr>
            <a:normAutofit/>
          </a:bodyPr>
          <a:lstStyle/>
          <a:p>
            <a:r>
              <a:rPr lang="en-US" dirty="0"/>
              <a:t>The Things that Create Interdependencies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71600"/>
            <a:ext cx="7413402"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419600" y="1905000"/>
            <a:ext cx="1066800" cy="990600"/>
          </a:xfrm>
          <a:prstGeom prst="ellipse">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b="1" dirty="0"/>
              <a:t>COST</a:t>
            </a:r>
          </a:p>
        </p:txBody>
      </p:sp>
      <p:sp>
        <p:nvSpPr>
          <p:cNvPr id="20" name="Oval 19"/>
          <p:cNvSpPr/>
          <p:nvPr/>
        </p:nvSpPr>
        <p:spPr>
          <a:xfrm>
            <a:off x="6324600" y="1891145"/>
            <a:ext cx="1066800" cy="990600"/>
          </a:xfrm>
          <a:prstGeom prst="ellipse">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b="1" dirty="0"/>
              <a:t>RISK</a:t>
            </a:r>
          </a:p>
        </p:txBody>
      </p:sp>
      <p:sp>
        <p:nvSpPr>
          <p:cNvPr id="22" name="Oval 21"/>
          <p:cNvSpPr/>
          <p:nvPr/>
        </p:nvSpPr>
        <p:spPr>
          <a:xfrm>
            <a:off x="4191000" y="2881745"/>
            <a:ext cx="1066800" cy="990600"/>
          </a:xfrm>
          <a:prstGeom prst="ellipse">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b="1" dirty="0"/>
              <a:t>DELAY</a:t>
            </a:r>
          </a:p>
        </p:txBody>
      </p:sp>
      <p:sp>
        <p:nvSpPr>
          <p:cNvPr id="24" name="Oval 23"/>
          <p:cNvSpPr/>
          <p:nvPr/>
        </p:nvSpPr>
        <p:spPr>
          <a:xfrm>
            <a:off x="5285509" y="3886200"/>
            <a:ext cx="1066800" cy="990600"/>
          </a:xfrm>
          <a:prstGeom prst="ellipse">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b="1" dirty="0"/>
              <a:t>RISK</a:t>
            </a:r>
          </a:p>
        </p:txBody>
      </p:sp>
      <p:sp>
        <p:nvSpPr>
          <p:cNvPr id="26" name="Oval 25"/>
          <p:cNvSpPr/>
          <p:nvPr/>
        </p:nvSpPr>
        <p:spPr>
          <a:xfrm>
            <a:off x="6352309" y="3390900"/>
            <a:ext cx="1066800" cy="990600"/>
          </a:xfrm>
          <a:prstGeom prst="ellipse">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b="1" dirty="0"/>
              <a:t>DELAY</a:t>
            </a:r>
          </a:p>
        </p:txBody>
      </p:sp>
      <p:sp>
        <p:nvSpPr>
          <p:cNvPr id="27" name="Oval 26"/>
          <p:cNvSpPr/>
          <p:nvPr/>
        </p:nvSpPr>
        <p:spPr>
          <a:xfrm>
            <a:off x="3906982" y="3872345"/>
            <a:ext cx="1066800" cy="990600"/>
          </a:xfrm>
          <a:prstGeom prst="ellipse">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b="1" dirty="0"/>
              <a:t>COST</a:t>
            </a:r>
          </a:p>
        </p:txBody>
      </p:sp>
      <p:sp>
        <p:nvSpPr>
          <p:cNvPr id="11" name="TextBox 10"/>
          <p:cNvSpPr txBox="1"/>
          <p:nvPr/>
        </p:nvSpPr>
        <p:spPr>
          <a:xfrm>
            <a:off x="7788564" y="2881745"/>
            <a:ext cx="1644072" cy="400110"/>
          </a:xfrm>
          <a:prstGeom prst="rect">
            <a:avLst/>
          </a:prstGeom>
          <a:noFill/>
        </p:spPr>
        <p:txBody>
          <a:bodyPr wrap="square" rtlCol="0">
            <a:spAutoFit/>
          </a:bodyPr>
          <a:lstStyle/>
          <a:p>
            <a:pPr algn="ctr"/>
            <a:r>
              <a:rPr lang="en-US" sz="2000" dirty="0"/>
              <a:t>The Cloud</a:t>
            </a:r>
            <a:endParaRPr lang="en-GB" sz="2000" dirty="0"/>
          </a:p>
        </p:txBody>
      </p:sp>
    </p:spTree>
    <p:extLst>
      <p:ext uri="{BB962C8B-B14F-4D97-AF65-F5344CB8AC3E}">
        <p14:creationId xmlns:p14="http://schemas.microsoft.com/office/powerpoint/2010/main" val="28549699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p:cNvSpPr/>
          <p:nvPr/>
        </p:nvSpPr>
        <p:spPr bwMode="auto">
          <a:xfrm>
            <a:off x="7239000" y="2514600"/>
            <a:ext cx="2743200" cy="3728764"/>
          </a:xfrm>
          <a:prstGeom prst="cloud">
            <a:avLst/>
          </a:prstGeom>
          <a:ln>
            <a:solidFill>
              <a:schemeClr val="tx2">
                <a:lumMod val="40000"/>
                <a:lumOff val="60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chemeClr val="tx1"/>
              </a:solidFill>
              <a:latin typeface="Times" charset="0"/>
            </a:endParaRPr>
          </a:p>
        </p:txBody>
      </p:sp>
      <p:sp>
        <p:nvSpPr>
          <p:cNvPr id="18" name="TextBox 17"/>
          <p:cNvSpPr txBox="1"/>
          <p:nvPr/>
        </p:nvSpPr>
        <p:spPr>
          <a:xfrm>
            <a:off x="7788564" y="2881745"/>
            <a:ext cx="1644072" cy="400110"/>
          </a:xfrm>
          <a:prstGeom prst="rect">
            <a:avLst/>
          </a:prstGeom>
          <a:noFill/>
        </p:spPr>
        <p:txBody>
          <a:bodyPr wrap="square" rtlCol="0">
            <a:spAutoFit/>
          </a:bodyPr>
          <a:lstStyle/>
          <a:p>
            <a:pPr algn="ctr"/>
            <a:r>
              <a:rPr lang="en-US" sz="2000" dirty="0"/>
              <a:t>The Cloud</a:t>
            </a:r>
            <a:endParaRPr lang="en-GB" sz="2000" dirty="0"/>
          </a:p>
        </p:txBody>
      </p:sp>
      <p:sp>
        <p:nvSpPr>
          <p:cNvPr id="2" name="Title 1"/>
          <p:cNvSpPr>
            <a:spLocks noGrp="1"/>
          </p:cNvSpPr>
          <p:nvPr>
            <p:ph type="title"/>
          </p:nvPr>
        </p:nvSpPr>
        <p:spPr>
          <a:xfrm>
            <a:off x="365760" y="533400"/>
            <a:ext cx="10302240" cy="990600"/>
          </a:xfrm>
        </p:spPr>
        <p:txBody>
          <a:bodyPr>
            <a:normAutofit/>
          </a:bodyPr>
          <a:lstStyle/>
          <a:p>
            <a:r>
              <a:rPr lang="en-US" dirty="0"/>
              <a:t>The Things that Create Interdependencies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413402"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7-Point Star 9"/>
          <p:cNvSpPr/>
          <p:nvPr/>
        </p:nvSpPr>
        <p:spPr>
          <a:xfrm rot="20303802">
            <a:off x="4141519" y="1721991"/>
            <a:ext cx="1642507" cy="1202871"/>
          </a:xfrm>
          <a:prstGeom prst="star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Savings</a:t>
            </a:r>
          </a:p>
        </p:txBody>
      </p:sp>
      <p:sp>
        <p:nvSpPr>
          <p:cNvPr id="11" name="7-Point Star 10"/>
          <p:cNvSpPr/>
          <p:nvPr/>
        </p:nvSpPr>
        <p:spPr>
          <a:xfrm rot="20303802">
            <a:off x="5293144" y="3672469"/>
            <a:ext cx="1295400" cy="1202871"/>
          </a:xfrm>
          <a:prstGeom prst="star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Reuse</a:t>
            </a:r>
          </a:p>
        </p:txBody>
      </p:sp>
      <p:sp>
        <p:nvSpPr>
          <p:cNvPr id="12" name="7-Point Star 11"/>
          <p:cNvSpPr/>
          <p:nvPr/>
        </p:nvSpPr>
        <p:spPr>
          <a:xfrm rot="20303802">
            <a:off x="5946751" y="1705627"/>
            <a:ext cx="2043979" cy="1202871"/>
          </a:xfrm>
          <a:prstGeom prst="star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Efficiencies</a:t>
            </a:r>
          </a:p>
        </p:txBody>
      </p:sp>
      <p:sp>
        <p:nvSpPr>
          <p:cNvPr id="13" name="7-Point Star 12"/>
          <p:cNvSpPr/>
          <p:nvPr/>
        </p:nvSpPr>
        <p:spPr>
          <a:xfrm rot="20303802">
            <a:off x="3747219" y="2657452"/>
            <a:ext cx="2043979" cy="1202871"/>
          </a:xfrm>
          <a:prstGeom prst="star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rPr>
              <a:t>Efficiencies</a:t>
            </a:r>
          </a:p>
        </p:txBody>
      </p:sp>
      <p:sp>
        <p:nvSpPr>
          <p:cNvPr id="14" name="7-Point Star 13"/>
          <p:cNvSpPr/>
          <p:nvPr/>
        </p:nvSpPr>
        <p:spPr>
          <a:xfrm rot="20303802">
            <a:off x="3811221" y="3555328"/>
            <a:ext cx="1743583" cy="1202871"/>
          </a:xfrm>
          <a:prstGeom prst="star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Better</a:t>
            </a:r>
          </a:p>
          <a:p>
            <a:pPr algn="ctr"/>
            <a:r>
              <a:rPr lang="en-US" dirty="0">
                <a:solidFill>
                  <a:schemeClr val="tx1"/>
                </a:solidFill>
              </a:rPr>
              <a:t>Security</a:t>
            </a:r>
          </a:p>
        </p:txBody>
      </p:sp>
      <p:sp>
        <p:nvSpPr>
          <p:cNvPr id="15" name="7-Point Star 14"/>
          <p:cNvSpPr/>
          <p:nvPr/>
        </p:nvSpPr>
        <p:spPr>
          <a:xfrm rot="20303802">
            <a:off x="6308848" y="3398340"/>
            <a:ext cx="1642507" cy="1202871"/>
          </a:xfrm>
          <a:prstGeom prst="star7">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tx1"/>
                </a:solidFill>
              </a:rPr>
              <a:t>Better</a:t>
            </a:r>
          </a:p>
          <a:p>
            <a:pPr algn="ctr"/>
            <a:r>
              <a:rPr lang="en-US" dirty="0">
                <a:solidFill>
                  <a:schemeClr val="tx1"/>
                </a:solidFill>
              </a:rPr>
              <a:t>Service</a:t>
            </a:r>
          </a:p>
        </p:txBody>
      </p:sp>
      <p:sp>
        <p:nvSpPr>
          <p:cNvPr id="16" name="Title 1"/>
          <p:cNvSpPr txBox="1">
            <a:spLocks/>
          </p:cNvSpPr>
          <p:nvPr/>
        </p:nvSpPr>
        <p:spPr>
          <a:xfrm>
            <a:off x="1604372" y="5372100"/>
            <a:ext cx="8686800" cy="723900"/>
          </a:xfrm>
          <a:prstGeom prst="rect">
            <a:avLst/>
          </a:prstGeom>
          <a:solidFill>
            <a:schemeClr val="bg1"/>
          </a:solidFill>
          <a:ln>
            <a:solidFill>
              <a:schemeClr val="tx1"/>
            </a:solidFill>
          </a:ln>
        </p:spPr>
        <p:txBody>
          <a:bodyPr vert="horz" lIns="91440" tIns="45720" rIns="91440" bIns="45720" rtlCol="0" anchor="ctr">
            <a:normAutofit fontScale="92500"/>
          </a:bodyPr>
          <a:lstStyle>
            <a:lvl1pPr algn="l" defTabSz="914400" rtl="0" eaLnBrk="1" latinLnBrk="0" hangingPunct="1">
              <a:spcBef>
                <a:spcPct val="0"/>
              </a:spcBef>
              <a:buNone/>
              <a:defRPr sz="4000" b="1" kern="1200" spc="-100" baseline="0">
                <a:solidFill>
                  <a:schemeClr val="tx2"/>
                </a:solidFill>
                <a:latin typeface="+mj-lt"/>
                <a:ea typeface="+mj-ea"/>
                <a:cs typeface="+mj-cs"/>
              </a:defRPr>
            </a:lvl1pPr>
          </a:lstStyle>
          <a:p>
            <a:pPr algn="ctr"/>
            <a:r>
              <a:rPr lang="en-US" dirty="0">
                <a:solidFill>
                  <a:schemeClr val="tx1"/>
                </a:solidFill>
                <a:latin typeface="Agrandir" panose="00000500000000000000" pitchFamily="50" charset="0"/>
              </a:rPr>
              <a:t>… Are Often the Things that Add Value</a:t>
            </a:r>
          </a:p>
        </p:txBody>
      </p:sp>
    </p:spTree>
    <p:extLst>
      <p:ext uri="{BB962C8B-B14F-4D97-AF65-F5344CB8AC3E}">
        <p14:creationId xmlns:p14="http://schemas.microsoft.com/office/powerpoint/2010/main" val="9563999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7039" y="119063"/>
            <a:ext cx="10515600" cy="968375"/>
          </a:xfrm>
        </p:spPr>
        <p:txBody>
          <a:bodyPr anchor="t">
            <a:normAutofit/>
          </a:bodyPr>
          <a:lstStyle/>
          <a:p>
            <a:pPr eaLnBrk="1" hangingPunct="1">
              <a:defRPr/>
            </a:pPr>
            <a:r>
              <a:rPr lang="en-US" sz="4000" b="1" dirty="0">
                <a:solidFill>
                  <a:srgbClr val="0070C0"/>
                </a:solidFill>
              </a:rPr>
              <a:t>Peer-to-Peer Change Management</a:t>
            </a:r>
          </a:p>
        </p:txBody>
      </p:sp>
      <p:cxnSp>
        <p:nvCxnSpPr>
          <p:cNvPr id="44035" name="AutoShape 43"/>
          <p:cNvCxnSpPr>
            <a:cxnSpLocks noChangeShapeType="1"/>
            <a:stCxn id="44036" idx="3"/>
            <a:endCxn id="44039" idx="0"/>
          </p:cNvCxnSpPr>
          <p:nvPr/>
        </p:nvCxnSpPr>
        <p:spPr bwMode="auto">
          <a:xfrm>
            <a:off x="3348039" y="4103689"/>
            <a:ext cx="5297487" cy="1511300"/>
          </a:xfrm>
          <a:prstGeom prst="straightConnector1">
            <a:avLst/>
          </a:prstGeom>
          <a:noFill/>
          <a:ln w="9525">
            <a:solidFill>
              <a:schemeClr val="tx1"/>
            </a:solidFill>
            <a:round/>
            <a:headEnd/>
            <a:tailEnd type="triangle" w="med" len="med"/>
          </a:ln>
        </p:spPr>
      </p:cxnSp>
      <p:sp>
        <p:nvSpPr>
          <p:cNvPr id="44036" name="Rectangle 5"/>
          <p:cNvSpPr>
            <a:spLocks noChangeArrowheads="1"/>
          </p:cNvSpPr>
          <p:nvPr/>
        </p:nvSpPr>
        <p:spPr bwMode="auto">
          <a:xfrm>
            <a:off x="1924051" y="3900489"/>
            <a:ext cx="1423988" cy="404812"/>
          </a:xfrm>
          <a:prstGeom prst="rect">
            <a:avLst/>
          </a:prstGeom>
          <a:solidFill>
            <a:srgbClr val="00B0F0"/>
          </a:solidFill>
          <a:ln w="9525" algn="ctr">
            <a:solidFill>
              <a:srgbClr val="000000"/>
            </a:solidFill>
            <a:miter lim="800000"/>
            <a:headEnd/>
            <a:tailEnd/>
          </a:ln>
        </p:spPr>
        <p:txBody>
          <a:bodyPr wrap="none" anchor="ctr"/>
          <a:lstStyle/>
          <a:p>
            <a:pPr algn="ctr">
              <a:buFont typeface="Wingdings" pitchFamily="2" charset="2"/>
              <a:buNone/>
            </a:pPr>
            <a:r>
              <a:rPr lang="en-GB" sz="1067" dirty="0">
                <a:latin typeface="Lucida Sans" pitchFamily="34" charset="0"/>
              </a:rPr>
              <a:t>Project</a:t>
            </a:r>
            <a:endParaRPr lang="en-US" sz="1067" dirty="0">
              <a:latin typeface="Lucida Sans" pitchFamily="34" charset="0"/>
            </a:endParaRPr>
          </a:p>
        </p:txBody>
      </p:sp>
      <p:sp>
        <p:nvSpPr>
          <p:cNvPr id="44037" name="Rectangle 7"/>
          <p:cNvSpPr>
            <a:spLocks noChangeArrowheads="1"/>
          </p:cNvSpPr>
          <p:nvPr/>
        </p:nvSpPr>
        <p:spPr bwMode="auto">
          <a:xfrm>
            <a:off x="8875713" y="3328989"/>
            <a:ext cx="1397000" cy="404812"/>
          </a:xfrm>
          <a:prstGeom prst="rect">
            <a:avLst/>
          </a:prstGeom>
          <a:solidFill>
            <a:srgbClr val="00B0F0"/>
          </a:solidFill>
          <a:ln w="9525" algn="ctr">
            <a:solidFill>
              <a:srgbClr val="000000"/>
            </a:solidFill>
            <a:miter lim="800000"/>
            <a:headEnd/>
            <a:tailEnd/>
          </a:ln>
        </p:spPr>
        <p:txBody>
          <a:bodyPr wrap="none" anchor="ctr"/>
          <a:lstStyle/>
          <a:p>
            <a:pPr algn="ctr">
              <a:buFont typeface="Wingdings" pitchFamily="2" charset="2"/>
              <a:buNone/>
            </a:pPr>
            <a:r>
              <a:rPr lang="en-GB" sz="1067" dirty="0">
                <a:latin typeface="Lucida Sans" pitchFamily="34" charset="0"/>
              </a:rPr>
              <a:t>Project</a:t>
            </a:r>
            <a:endParaRPr lang="en-US" sz="1067" dirty="0">
              <a:latin typeface="Lucida Sans" pitchFamily="34" charset="0"/>
            </a:endParaRPr>
          </a:p>
        </p:txBody>
      </p:sp>
      <p:sp>
        <p:nvSpPr>
          <p:cNvPr id="44038" name="Rectangle 8"/>
          <p:cNvSpPr>
            <a:spLocks noChangeArrowheads="1"/>
          </p:cNvSpPr>
          <p:nvPr/>
        </p:nvSpPr>
        <p:spPr bwMode="auto">
          <a:xfrm>
            <a:off x="3352801" y="5614989"/>
            <a:ext cx="1423988" cy="404812"/>
          </a:xfrm>
          <a:prstGeom prst="rect">
            <a:avLst/>
          </a:prstGeom>
          <a:solidFill>
            <a:srgbClr val="00B0F0"/>
          </a:solidFill>
          <a:ln w="9525" algn="ctr">
            <a:solidFill>
              <a:srgbClr val="000000"/>
            </a:solidFill>
            <a:miter lim="800000"/>
            <a:headEnd/>
            <a:tailEnd/>
          </a:ln>
        </p:spPr>
        <p:txBody>
          <a:bodyPr wrap="none" anchor="ctr"/>
          <a:lstStyle/>
          <a:p>
            <a:pPr algn="ctr">
              <a:buFont typeface="Wingdings" pitchFamily="2" charset="2"/>
              <a:buNone/>
            </a:pPr>
            <a:r>
              <a:rPr lang="en-GB" sz="1067" dirty="0">
                <a:latin typeface="Lucida Sans" pitchFamily="34" charset="0"/>
              </a:rPr>
              <a:t>Project</a:t>
            </a:r>
            <a:endParaRPr lang="en-US" sz="1067" dirty="0">
              <a:latin typeface="Lucida Sans" pitchFamily="34" charset="0"/>
            </a:endParaRPr>
          </a:p>
        </p:txBody>
      </p:sp>
      <p:sp>
        <p:nvSpPr>
          <p:cNvPr id="44039" name="Rectangle 10"/>
          <p:cNvSpPr>
            <a:spLocks noChangeArrowheads="1"/>
          </p:cNvSpPr>
          <p:nvPr/>
        </p:nvSpPr>
        <p:spPr bwMode="auto">
          <a:xfrm>
            <a:off x="7947025" y="5614989"/>
            <a:ext cx="1397000" cy="404812"/>
          </a:xfrm>
          <a:prstGeom prst="rect">
            <a:avLst/>
          </a:prstGeom>
          <a:solidFill>
            <a:srgbClr val="00B0F0"/>
          </a:solidFill>
          <a:ln w="9525" algn="ctr">
            <a:solidFill>
              <a:srgbClr val="000000"/>
            </a:solidFill>
            <a:miter lim="800000"/>
            <a:headEnd/>
            <a:tailEnd/>
          </a:ln>
        </p:spPr>
        <p:txBody>
          <a:bodyPr wrap="none" anchor="ctr"/>
          <a:lstStyle/>
          <a:p>
            <a:pPr algn="ctr">
              <a:buFont typeface="Wingdings" pitchFamily="2" charset="2"/>
              <a:buNone/>
            </a:pPr>
            <a:r>
              <a:rPr lang="en-GB" sz="1067" dirty="0">
                <a:latin typeface="Lucida Sans" pitchFamily="34" charset="0"/>
              </a:rPr>
              <a:t>Project</a:t>
            </a:r>
            <a:endParaRPr lang="en-US" sz="1067" dirty="0">
              <a:latin typeface="Lucida Sans" pitchFamily="34" charset="0"/>
            </a:endParaRPr>
          </a:p>
        </p:txBody>
      </p:sp>
      <p:sp>
        <p:nvSpPr>
          <p:cNvPr id="44040" name="Rectangle 13"/>
          <p:cNvSpPr>
            <a:spLocks noChangeArrowheads="1"/>
          </p:cNvSpPr>
          <p:nvPr/>
        </p:nvSpPr>
        <p:spPr bwMode="auto">
          <a:xfrm>
            <a:off x="3352801" y="1971676"/>
            <a:ext cx="1423988" cy="404813"/>
          </a:xfrm>
          <a:prstGeom prst="rect">
            <a:avLst/>
          </a:prstGeom>
          <a:solidFill>
            <a:srgbClr val="00B0F0"/>
          </a:solidFill>
          <a:ln w="9525" algn="ctr">
            <a:solidFill>
              <a:srgbClr val="000000"/>
            </a:solidFill>
            <a:miter lim="800000"/>
            <a:headEnd/>
            <a:tailEnd/>
          </a:ln>
        </p:spPr>
        <p:txBody>
          <a:bodyPr wrap="none" anchor="ctr"/>
          <a:lstStyle/>
          <a:p>
            <a:pPr algn="ctr">
              <a:buFont typeface="Wingdings" pitchFamily="2" charset="2"/>
              <a:buNone/>
            </a:pPr>
            <a:r>
              <a:rPr lang="en-GB" sz="1067" dirty="0">
                <a:latin typeface="Lucida Sans" pitchFamily="34" charset="0"/>
              </a:rPr>
              <a:t>Project</a:t>
            </a:r>
            <a:endParaRPr lang="en-US" sz="1067" dirty="0">
              <a:latin typeface="Lucida Sans" pitchFamily="34" charset="0"/>
            </a:endParaRPr>
          </a:p>
        </p:txBody>
      </p:sp>
      <p:sp>
        <p:nvSpPr>
          <p:cNvPr id="44041" name="Rectangle 14"/>
          <p:cNvSpPr>
            <a:spLocks noChangeArrowheads="1"/>
          </p:cNvSpPr>
          <p:nvPr/>
        </p:nvSpPr>
        <p:spPr bwMode="auto">
          <a:xfrm>
            <a:off x="7518400" y="2043114"/>
            <a:ext cx="1397000" cy="404812"/>
          </a:xfrm>
          <a:prstGeom prst="rect">
            <a:avLst/>
          </a:prstGeom>
          <a:solidFill>
            <a:srgbClr val="00B0F0"/>
          </a:solidFill>
          <a:ln w="9525" algn="ctr">
            <a:solidFill>
              <a:srgbClr val="000000"/>
            </a:solidFill>
            <a:miter lim="800000"/>
            <a:headEnd/>
            <a:tailEnd/>
          </a:ln>
        </p:spPr>
        <p:txBody>
          <a:bodyPr wrap="none" anchor="ctr"/>
          <a:lstStyle/>
          <a:p>
            <a:pPr algn="ctr">
              <a:buFont typeface="Wingdings" pitchFamily="2" charset="2"/>
              <a:buNone/>
            </a:pPr>
            <a:r>
              <a:rPr lang="en-GB" sz="1067" dirty="0">
                <a:latin typeface="Lucida Sans" pitchFamily="34" charset="0"/>
              </a:rPr>
              <a:t>Project</a:t>
            </a:r>
            <a:endParaRPr lang="en-US" sz="1067" dirty="0">
              <a:latin typeface="Lucida Sans" pitchFamily="34" charset="0"/>
            </a:endParaRPr>
          </a:p>
        </p:txBody>
      </p:sp>
      <p:cxnSp>
        <p:nvCxnSpPr>
          <p:cNvPr id="44042" name="AutoShape 15"/>
          <p:cNvCxnSpPr>
            <a:cxnSpLocks noChangeShapeType="1"/>
            <a:stCxn id="44040" idx="2"/>
            <a:endCxn id="44039" idx="0"/>
          </p:cNvCxnSpPr>
          <p:nvPr/>
        </p:nvCxnSpPr>
        <p:spPr bwMode="auto">
          <a:xfrm>
            <a:off x="4065589" y="2376489"/>
            <a:ext cx="4579937" cy="3238500"/>
          </a:xfrm>
          <a:prstGeom prst="straightConnector1">
            <a:avLst/>
          </a:prstGeom>
          <a:noFill/>
          <a:ln w="9525">
            <a:solidFill>
              <a:schemeClr val="tx1"/>
            </a:solidFill>
            <a:round/>
            <a:headEnd/>
            <a:tailEnd type="triangle" w="med" len="med"/>
          </a:ln>
        </p:spPr>
      </p:cxnSp>
      <p:cxnSp>
        <p:nvCxnSpPr>
          <p:cNvPr id="44043" name="AutoShape 16"/>
          <p:cNvCxnSpPr>
            <a:cxnSpLocks noChangeShapeType="1"/>
            <a:stCxn id="44036" idx="0"/>
            <a:endCxn id="44041" idx="2"/>
          </p:cNvCxnSpPr>
          <p:nvPr/>
        </p:nvCxnSpPr>
        <p:spPr bwMode="auto">
          <a:xfrm flipV="1">
            <a:off x="2636838" y="2447925"/>
            <a:ext cx="5580063" cy="1452563"/>
          </a:xfrm>
          <a:prstGeom prst="straightConnector1">
            <a:avLst/>
          </a:prstGeom>
          <a:noFill/>
          <a:ln w="9525">
            <a:solidFill>
              <a:schemeClr val="tx1"/>
            </a:solidFill>
            <a:round/>
            <a:headEnd/>
            <a:tailEnd type="triangle" w="med" len="med"/>
          </a:ln>
        </p:spPr>
      </p:cxnSp>
      <p:cxnSp>
        <p:nvCxnSpPr>
          <p:cNvPr id="44044" name="AutoShape 17"/>
          <p:cNvCxnSpPr>
            <a:cxnSpLocks noChangeShapeType="1"/>
            <a:stCxn id="44038" idx="0"/>
            <a:endCxn id="44040" idx="2"/>
          </p:cNvCxnSpPr>
          <p:nvPr/>
        </p:nvCxnSpPr>
        <p:spPr bwMode="auto">
          <a:xfrm flipV="1">
            <a:off x="4065588" y="2376489"/>
            <a:ext cx="0" cy="3238500"/>
          </a:xfrm>
          <a:prstGeom prst="straightConnector1">
            <a:avLst/>
          </a:prstGeom>
          <a:noFill/>
          <a:ln w="9525">
            <a:solidFill>
              <a:schemeClr val="tx1"/>
            </a:solidFill>
            <a:round/>
            <a:headEnd/>
            <a:tailEnd type="triangle" w="med" len="med"/>
          </a:ln>
        </p:spPr>
      </p:cxnSp>
      <p:cxnSp>
        <p:nvCxnSpPr>
          <p:cNvPr id="44045" name="AutoShape 18"/>
          <p:cNvCxnSpPr>
            <a:cxnSpLocks noChangeShapeType="1"/>
            <a:stCxn id="44038" idx="0"/>
            <a:endCxn id="44041" idx="2"/>
          </p:cNvCxnSpPr>
          <p:nvPr/>
        </p:nvCxnSpPr>
        <p:spPr bwMode="auto">
          <a:xfrm flipV="1">
            <a:off x="4065588" y="2447926"/>
            <a:ext cx="4151312" cy="3167063"/>
          </a:xfrm>
          <a:prstGeom prst="straightConnector1">
            <a:avLst/>
          </a:prstGeom>
          <a:noFill/>
          <a:ln w="9525">
            <a:solidFill>
              <a:schemeClr val="tx1"/>
            </a:solidFill>
            <a:round/>
            <a:headEnd/>
            <a:tailEnd type="triangle" w="med" len="med"/>
          </a:ln>
        </p:spPr>
      </p:cxnSp>
      <p:cxnSp>
        <p:nvCxnSpPr>
          <p:cNvPr id="44046" name="AutoShape 19"/>
          <p:cNvCxnSpPr>
            <a:cxnSpLocks noChangeShapeType="1"/>
            <a:stCxn id="44036" idx="3"/>
            <a:endCxn id="44037" idx="1"/>
          </p:cNvCxnSpPr>
          <p:nvPr/>
        </p:nvCxnSpPr>
        <p:spPr bwMode="auto">
          <a:xfrm flipV="1">
            <a:off x="3348039" y="3532189"/>
            <a:ext cx="5527675" cy="571500"/>
          </a:xfrm>
          <a:prstGeom prst="straightConnector1">
            <a:avLst/>
          </a:prstGeom>
          <a:noFill/>
          <a:ln w="9525">
            <a:solidFill>
              <a:schemeClr val="tx1"/>
            </a:solidFill>
            <a:round/>
            <a:headEnd type="triangle" w="med" len="med"/>
            <a:tailEnd type="triangle" w="med" len="med"/>
          </a:ln>
        </p:spPr>
      </p:cxnSp>
      <p:cxnSp>
        <p:nvCxnSpPr>
          <p:cNvPr id="44047" name="AutoShape 20"/>
          <p:cNvCxnSpPr>
            <a:cxnSpLocks noChangeShapeType="1"/>
            <a:stCxn id="44040" idx="2"/>
            <a:endCxn id="44037" idx="1"/>
          </p:cNvCxnSpPr>
          <p:nvPr/>
        </p:nvCxnSpPr>
        <p:spPr bwMode="auto">
          <a:xfrm>
            <a:off x="4065588" y="2376489"/>
            <a:ext cx="4810125" cy="1155700"/>
          </a:xfrm>
          <a:prstGeom prst="straightConnector1">
            <a:avLst/>
          </a:prstGeom>
          <a:noFill/>
          <a:ln w="9525">
            <a:solidFill>
              <a:schemeClr val="tx1"/>
            </a:solidFill>
            <a:round/>
            <a:headEnd/>
            <a:tailEnd type="triangle" w="med" len="med"/>
          </a:ln>
        </p:spPr>
      </p:cxnSp>
      <p:cxnSp>
        <p:nvCxnSpPr>
          <p:cNvPr id="44048" name="AutoShape 21"/>
          <p:cNvCxnSpPr>
            <a:cxnSpLocks noChangeShapeType="1"/>
            <a:stCxn id="44040" idx="2"/>
            <a:endCxn id="44038" idx="0"/>
          </p:cNvCxnSpPr>
          <p:nvPr/>
        </p:nvCxnSpPr>
        <p:spPr bwMode="auto">
          <a:xfrm>
            <a:off x="4065588" y="2376489"/>
            <a:ext cx="0" cy="3238500"/>
          </a:xfrm>
          <a:prstGeom prst="straightConnector1">
            <a:avLst/>
          </a:prstGeom>
          <a:noFill/>
          <a:ln w="9525">
            <a:solidFill>
              <a:schemeClr val="tx1"/>
            </a:solidFill>
            <a:round/>
            <a:headEnd/>
            <a:tailEnd type="triangle" w="med" len="med"/>
          </a:ln>
        </p:spPr>
      </p:cxnSp>
      <p:cxnSp>
        <p:nvCxnSpPr>
          <p:cNvPr id="44049" name="AutoShape 22"/>
          <p:cNvCxnSpPr>
            <a:cxnSpLocks noChangeShapeType="1"/>
            <a:stCxn id="44039" idx="0"/>
            <a:endCxn id="44037" idx="2"/>
          </p:cNvCxnSpPr>
          <p:nvPr/>
        </p:nvCxnSpPr>
        <p:spPr bwMode="auto">
          <a:xfrm flipV="1">
            <a:off x="8645525" y="3733801"/>
            <a:ext cx="928688" cy="1881188"/>
          </a:xfrm>
          <a:prstGeom prst="straightConnector1">
            <a:avLst/>
          </a:prstGeom>
          <a:noFill/>
          <a:ln w="9525">
            <a:solidFill>
              <a:schemeClr val="tx1"/>
            </a:solidFill>
            <a:round/>
            <a:headEnd/>
            <a:tailEnd type="triangle" w="med" len="med"/>
          </a:ln>
        </p:spPr>
      </p:cxnSp>
      <p:cxnSp>
        <p:nvCxnSpPr>
          <p:cNvPr id="44050" name="AutoShape 23"/>
          <p:cNvCxnSpPr>
            <a:cxnSpLocks noChangeShapeType="1"/>
            <a:stCxn id="44038" idx="0"/>
            <a:endCxn id="44036" idx="2"/>
          </p:cNvCxnSpPr>
          <p:nvPr/>
        </p:nvCxnSpPr>
        <p:spPr bwMode="auto">
          <a:xfrm flipH="1" flipV="1">
            <a:off x="2636838" y="4305300"/>
            <a:ext cx="1428751" cy="1309688"/>
          </a:xfrm>
          <a:prstGeom prst="straightConnector1">
            <a:avLst/>
          </a:prstGeom>
          <a:noFill/>
          <a:ln w="9525">
            <a:solidFill>
              <a:schemeClr val="tx1"/>
            </a:solidFill>
            <a:round/>
            <a:headEnd/>
            <a:tailEnd type="triangle" w="med" len="med"/>
          </a:ln>
        </p:spPr>
      </p:cxnSp>
      <p:cxnSp>
        <p:nvCxnSpPr>
          <p:cNvPr id="44051" name="AutoShape 24"/>
          <p:cNvCxnSpPr>
            <a:cxnSpLocks noChangeShapeType="1"/>
            <a:stCxn id="44040" idx="3"/>
            <a:endCxn id="44041" idx="1"/>
          </p:cNvCxnSpPr>
          <p:nvPr/>
        </p:nvCxnSpPr>
        <p:spPr bwMode="auto">
          <a:xfrm>
            <a:off x="4776789" y="2174875"/>
            <a:ext cx="2741612" cy="71439"/>
          </a:xfrm>
          <a:prstGeom prst="straightConnector1">
            <a:avLst/>
          </a:prstGeom>
          <a:noFill/>
          <a:ln w="9525">
            <a:solidFill>
              <a:schemeClr val="tx1"/>
            </a:solidFill>
            <a:round/>
            <a:headEnd/>
            <a:tailEnd type="triangle" w="med" len="med"/>
          </a:ln>
        </p:spPr>
      </p:cxnSp>
      <p:cxnSp>
        <p:nvCxnSpPr>
          <p:cNvPr id="44052" name="AutoShape 25"/>
          <p:cNvCxnSpPr>
            <a:cxnSpLocks noChangeShapeType="1"/>
            <a:stCxn id="44040" idx="2"/>
            <a:endCxn id="44036" idx="0"/>
          </p:cNvCxnSpPr>
          <p:nvPr/>
        </p:nvCxnSpPr>
        <p:spPr bwMode="auto">
          <a:xfrm flipH="1">
            <a:off x="2636838" y="2376488"/>
            <a:ext cx="1428751" cy="1524000"/>
          </a:xfrm>
          <a:prstGeom prst="straightConnector1">
            <a:avLst/>
          </a:prstGeom>
          <a:noFill/>
          <a:ln w="9525">
            <a:solidFill>
              <a:schemeClr val="tx1"/>
            </a:solidFill>
            <a:round/>
            <a:headEnd/>
            <a:tailEnd type="triangle" w="med" len="med"/>
          </a:ln>
        </p:spPr>
      </p:cxnSp>
      <p:cxnSp>
        <p:nvCxnSpPr>
          <p:cNvPr id="44053" name="AutoShape 26"/>
          <p:cNvCxnSpPr>
            <a:cxnSpLocks noChangeShapeType="1"/>
            <a:stCxn id="44039" idx="1"/>
            <a:endCxn id="44038" idx="3"/>
          </p:cNvCxnSpPr>
          <p:nvPr/>
        </p:nvCxnSpPr>
        <p:spPr bwMode="auto">
          <a:xfrm flipH="1">
            <a:off x="4776788" y="5818188"/>
            <a:ext cx="3170237" cy="0"/>
          </a:xfrm>
          <a:prstGeom prst="straightConnector1">
            <a:avLst/>
          </a:prstGeom>
          <a:noFill/>
          <a:ln w="9525">
            <a:solidFill>
              <a:schemeClr val="tx1"/>
            </a:solidFill>
            <a:round/>
            <a:headEnd/>
            <a:tailEnd type="triangle" w="med" len="med"/>
          </a:ln>
        </p:spPr>
      </p:cxnSp>
      <p:sp>
        <p:nvSpPr>
          <p:cNvPr id="44054" name="AutoShape 6"/>
          <p:cNvSpPr>
            <a:spLocks noChangeArrowheads="1"/>
          </p:cNvSpPr>
          <p:nvPr/>
        </p:nvSpPr>
        <p:spPr bwMode="auto">
          <a:xfrm>
            <a:off x="5946776" y="5757864"/>
            <a:ext cx="619125" cy="204787"/>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24" name="AutoShape 27"/>
          <p:cNvSpPr>
            <a:spLocks noChangeArrowheads="1"/>
          </p:cNvSpPr>
          <p:nvPr/>
        </p:nvSpPr>
        <p:spPr bwMode="auto">
          <a:xfrm>
            <a:off x="6804026" y="4400551"/>
            <a:ext cx="619125" cy="204788"/>
          </a:xfrm>
          <a:prstGeom prst="foldedCorner">
            <a:avLst>
              <a:gd name="adj" fmla="val 12500"/>
            </a:avLst>
          </a:prstGeom>
          <a:solidFill>
            <a:schemeClr val="accent3">
              <a:lumMod val="60000"/>
              <a:lumOff val="40000"/>
            </a:schemeClr>
          </a:solidFill>
          <a:ln w="9525">
            <a:solidFill>
              <a:schemeClr val="tx1"/>
            </a:solidFill>
            <a:round/>
            <a:headEnd/>
            <a:tailEnd/>
          </a:ln>
        </p:spPr>
        <p:txBody>
          <a:bodyPr anchor="ctr"/>
          <a:lstStyle/>
          <a:p>
            <a:pPr algn="ctr">
              <a:buFont typeface="Wingdings" pitchFamily="2" charset="2"/>
              <a:buNone/>
              <a:defRPr/>
            </a:pPr>
            <a:r>
              <a:rPr lang="en-GB" sz="1067">
                <a:latin typeface="Lucida Sans" pitchFamily="34" charset="0"/>
              </a:rPr>
              <a:t>Issue</a:t>
            </a:r>
            <a:endParaRPr lang="en-US" sz="1067">
              <a:latin typeface="Lucida Sans" pitchFamily="34" charset="0"/>
            </a:endParaRPr>
          </a:p>
        </p:txBody>
      </p:sp>
      <p:sp>
        <p:nvSpPr>
          <p:cNvPr id="44056" name="AutoShape 28"/>
          <p:cNvSpPr>
            <a:spLocks noChangeArrowheads="1"/>
          </p:cNvSpPr>
          <p:nvPr/>
        </p:nvSpPr>
        <p:spPr bwMode="auto">
          <a:xfrm>
            <a:off x="3981451" y="4259264"/>
            <a:ext cx="619125" cy="204787"/>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26" name="AutoShape 29"/>
          <p:cNvSpPr>
            <a:spLocks noChangeArrowheads="1"/>
          </p:cNvSpPr>
          <p:nvPr/>
        </p:nvSpPr>
        <p:spPr bwMode="auto">
          <a:xfrm>
            <a:off x="5375276" y="2114551"/>
            <a:ext cx="619125" cy="204788"/>
          </a:xfrm>
          <a:prstGeom prst="foldedCorner">
            <a:avLst>
              <a:gd name="adj" fmla="val 12500"/>
            </a:avLst>
          </a:prstGeom>
          <a:solidFill>
            <a:schemeClr val="accent3">
              <a:lumMod val="60000"/>
              <a:lumOff val="40000"/>
            </a:schemeClr>
          </a:solidFill>
          <a:ln w="9525">
            <a:solidFill>
              <a:schemeClr val="tx1"/>
            </a:solidFill>
            <a:round/>
            <a:headEnd/>
            <a:tailEnd/>
          </a:ln>
        </p:spPr>
        <p:txBody>
          <a:bodyPr anchor="ctr"/>
          <a:lstStyle/>
          <a:p>
            <a:pPr algn="ctr">
              <a:buFont typeface="Wingdings" pitchFamily="2" charset="2"/>
              <a:buNone/>
              <a:defRPr/>
            </a:pPr>
            <a:r>
              <a:rPr lang="en-GB" sz="1067">
                <a:latin typeface="Lucida Sans" pitchFamily="34" charset="0"/>
              </a:rPr>
              <a:t>Issue</a:t>
            </a:r>
            <a:endParaRPr lang="en-US" sz="1067">
              <a:latin typeface="Lucida Sans" pitchFamily="34" charset="0"/>
            </a:endParaRPr>
          </a:p>
        </p:txBody>
      </p:sp>
      <p:sp>
        <p:nvSpPr>
          <p:cNvPr id="44058" name="AutoShape 30"/>
          <p:cNvSpPr>
            <a:spLocks noChangeArrowheads="1"/>
          </p:cNvSpPr>
          <p:nvPr/>
        </p:nvSpPr>
        <p:spPr bwMode="auto">
          <a:xfrm>
            <a:off x="3875088" y="2900364"/>
            <a:ext cx="619125" cy="204787"/>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28" name="AutoShape 31"/>
          <p:cNvSpPr>
            <a:spLocks noChangeArrowheads="1"/>
          </p:cNvSpPr>
          <p:nvPr/>
        </p:nvSpPr>
        <p:spPr bwMode="auto">
          <a:xfrm>
            <a:off x="3160714" y="5043489"/>
            <a:ext cx="619125" cy="204787"/>
          </a:xfrm>
          <a:prstGeom prst="foldedCorner">
            <a:avLst>
              <a:gd name="adj" fmla="val 12500"/>
            </a:avLst>
          </a:prstGeom>
          <a:solidFill>
            <a:schemeClr val="accent3">
              <a:lumMod val="60000"/>
              <a:lumOff val="40000"/>
            </a:schemeClr>
          </a:solidFill>
          <a:ln w="9525">
            <a:solidFill>
              <a:schemeClr val="tx1"/>
            </a:solidFill>
            <a:round/>
            <a:headEnd/>
            <a:tailEnd/>
          </a:ln>
        </p:spPr>
        <p:txBody>
          <a:bodyPr anchor="ctr"/>
          <a:lstStyle/>
          <a:p>
            <a:pPr algn="ctr">
              <a:buFont typeface="Wingdings" pitchFamily="2" charset="2"/>
              <a:buNone/>
              <a:defRPr/>
            </a:pPr>
            <a:r>
              <a:rPr lang="en-GB" sz="1067">
                <a:latin typeface="Lucida Sans" pitchFamily="34" charset="0"/>
              </a:rPr>
              <a:t>Issue</a:t>
            </a:r>
            <a:endParaRPr lang="en-US" sz="1067">
              <a:latin typeface="Lucida Sans" pitchFamily="34" charset="0"/>
            </a:endParaRPr>
          </a:p>
        </p:txBody>
      </p:sp>
      <p:sp>
        <p:nvSpPr>
          <p:cNvPr id="44060" name="AutoShape 34"/>
          <p:cNvSpPr>
            <a:spLocks noChangeArrowheads="1"/>
          </p:cNvSpPr>
          <p:nvPr/>
        </p:nvSpPr>
        <p:spPr bwMode="auto">
          <a:xfrm>
            <a:off x="8804276" y="4972051"/>
            <a:ext cx="619125" cy="204788"/>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44061" name="AutoShape 36"/>
          <p:cNvSpPr>
            <a:spLocks noChangeArrowheads="1"/>
          </p:cNvSpPr>
          <p:nvPr/>
        </p:nvSpPr>
        <p:spPr bwMode="auto">
          <a:xfrm>
            <a:off x="5232400" y="2614613"/>
            <a:ext cx="619125" cy="204787"/>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44062" name="AutoShape 38"/>
          <p:cNvSpPr>
            <a:spLocks noChangeArrowheads="1"/>
          </p:cNvSpPr>
          <p:nvPr/>
        </p:nvSpPr>
        <p:spPr bwMode="auto">
          <a:xfrm>
            <a:off x="3375026" y="3543301"/>
            <a:ext cx="619125" cy="204788"/>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32" name="AutoShape 40"/>
          <p:cNvSpPr>
            <a:spLocks noChangeArrowheads="1"/>
          </p:cNvSpPr>
          <p:nvPr/>
        </p:nvSpPr>
        <p:spPr bwMode="auto">
          <a:xfrm>
            <a:off x="4946651" y="3829051"/>
            <a:ext cx="619125" cy="204788"/>
          </a:xfrm>
          <a:prstGeom prst="foldedCorner">
            <a:avLst>
              <a:gd name="adj" fmla="val 12500"/>
            </a:avLst>
          </a:prstGeom>
          <a:solidFill>
            <a:schemeClr val="accent3">
              <a:lumMod val="60000"/>
              <a:lumOff val="40000"/>
            </a:schemeClr>
          </a:solidFill>
          <a:ln w="9525">
            <a:solidFill>
              <a:schemeClr val="tx1"/>
            </a:solidFill>
            <a:round/>
            <a:headEnd/>
            <a:tailEnd/>
          </a:ln>
        </p:spPr>
        <p:txBody>
          <a:bodyPr lIns="0" tIns="0" rIns="0" bIns="0" anchor="ctr"/>
          <a:lstStyle/>
          <a:p>
            <a:pPr algn="ctr">
              <a:buFont typeface="Wingdings" pitchFamily="2" charset="2"/>
              <a:buNone/>
              <a:defRPr/>
            </a:pPr>
            <a:r>
              <a:rPr lang="en-GB" sz="1067">
                <a:latin typeface="Lucida Sans" pitchFamily="34" charset="0"/>
              </a:rPr>
              <a:t>Issue</a:t>
            </a:r>
            <a:endParaRPr lang="en-US" sz="1067">
              <a:latin typeface="Lucida Sans" pitchFamily="34" charset="0"/>
            </a:endParaRPr>
          </a:p>
        </p:txBody>
      </p:sp>
      <p:sp>
        <p:nvSpPr>
          <p:cNvPr id="44064" name="AutoShape 42"/>
          <p:cNvSpPr>
            <a:spLocks noChangeArrowheads="1"/>
          </p:cNvSpPr>
          <p:nvPr/>
        </p:nvSpPr>
        <p:spPr bwMode="auto">
          <a:xfrm>
            <a:off x="4732339" y="4829175"/>
            <a:ext cx="619125" cy="204788"/>
          </a:xfrm>
          <a:prstGeom prst="foldedCorner">
            <a:avLst>
              <a:gd name="adj" fmla="val 12500"/>
            </a:avLst>
          </a:prstGeom>
          <a:solidFill>
            <a:srgbClr val="00CC99"/>
          </a:solidFill>
          <a:ln w="9525">
            <a:solidFill>
              <a:schemeClr val="tx1"/>
            </a:solidFill>
            <a:round/>
            <a:headEnd/>
            <a:tailEnd/>
          </a:ln>
        </p:spPr>
        <p:txBody>
          <a:bodyPr lIns="0" tIns="0" rIns="0" bIns="0" anchor="ctr"/>
          <a:lstStyle/>
          <a:p>
            <a:pPr algn="ctr">
              <a:buFont typeface="Wingdings" pitchFamily="2" charset="2"/>
              <a:buNone/>
            </a:pPr>
            <a:r>
              <a:rPr lang="en-GB" sz="1067">
                <a:latin typeface="Lucida Sans" pitchFamily="34" charset="0"/>
              </a:rPr>
              <a:t>Change</a:t>
            </a:r>
            <a:endParaRPr lang="en-US" sz="1067">
              <a:latin typeface="Lucida Sans" pitchFamily="34" charset="0"/>
            </a:endParaRPr>
          </a:p>
        </p:txBody>
      </p:sp>
      <p:sp>
        <p:nvSpPr>
          <p:cNvPr id="44065" name="Rectangle 33"/>
          <p:cNvSpPr>
            <a:spLocks noChangeArrowheads="1"/>
          </p:cNvSpPr>
          <p:nvPr/>
        </p:nvSpPr>
        <p:spPr bwMode="auto">
          <a:xfrm>
            <a:off x="2156777" y="986768"/>
            <a:ext cx="8077200" cy="830997"/>
          </a:xfrm>
          <a:prstGeom prst="rect">
            <a:avLst/>
          </a:prstGeom>
          <a:noFill/>
          <a:ln w="9525">
            <a:noFill/>
            <a:miter lim="800000"/>
            <a:headEnd/>
            <a:tailEnd/>
          </a:ln>
        </p:spPr>
        <p:txBody>
          <a:bodyPr>
            <a:spAutoFit/>
          </a:bodyPr>
          <a:lstStyle/>
          <a:p>
            <a:r>
              <a:rPr lang="en-US" sz="2400" i="1" dirty="0">
                <a:latin typeface="Agrandir Narrow" panose="00000506000000000000" pitchFamily="50" charset="0"/>
              </a:rPr>
              <a:t>Without centralized change control, inter-project change quickly becomes unmanageable</a:t>
            </a:r>
          </a:p>
        </p:txBody>
      </p:sp>
      <p:sp>
        <p:nvSpPr>
          <p:cNvPr id="35" name="Right Arrow 34"/>
          <p:cNvSpPr/>
          <p:nvPr/>
        </p:nvSpPr>
        <p:spPr>
          <a:xfrm>
            <a:off x="1539240" y="1243965"/>
            <a:ext cx="609600" cy="4572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grandir Narrow" panose="00000506000000000000" pitchFamily="50" charset="0"/>
            </a:endParaRPr>
          </a:p>
        </p:txBody>
      </p:sp>
    </p:spTree>
    <p:extLst>
      <p:ext uri="{BB962C8B-B14F-4D97-AF65-F5344CB8AC3E}">
        <p14:creationId xmlns:p14="http://schemas.microsoft.com/office/powerpoint/2010/main" val="19912406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b="1" dirty="0">
                <a:solidFill>
                  <a:srgbClr val="0070C0"/>
                </a:solidFill>
              </a:rPr>
              <a:t>Program-Level Change Management</a:t>
            </a:r>
          </a:p>
        </p:txBody>
      </p:sp>
      <p:sp>
        <p:nvSpPr>
          <p:cNvPr id="3" name="AutoShape 30"/>
          <p:cNvSpPr>
            <a:spLocks noChangeArrowheads="1"/>
          </p:cNvSpPr>
          <p:nvPr/>
        </p:nvSpPr>
        <p:spPr bwMode="auto">
          <a:xfrm>
            <a:off x="4953001" y="1295402"/>
            <a:ext cx="4986337" cy="5006975"/>
          </a:xfrm>
          <a:prstGeom prst="roundRect">
            <a:avLst>
              <a:gd name="adj" fmla="val 16667"/>
            </a:avLst>
          </a:prstGeom>
          <a:ln>
            <a:headEnd/>
            <a:tailEnd/>
          </a:ln>
        </p:spPr>
        <p:style>
          <a:lnRef idx="1">
            <a:schemeClr val="accent3"/>
          </a:lnRef>
          <a:fillRef idx="2">
            <a:schemeClr val="accent3"/>
          </a:fillRef>
          <a:effectRef idx="1">
            <a:schemeClr val="accent3"/>
          </a:effectRef>
          <a:fontRef idx="minor">
            <a:schemeClr val="dk1"/>
          </a:fontRef>
        </p:style>
        <p:txBody>
          <a:bodyPr wrap="none" tIns="3240000" bIns="0" anchor="b" anchorCtr="1"/>
          <a:lstStyle/>
          <a:p>
            <a:r>
              <a:rPr lang="en-GB" sz="3200" dirty="0">
                <a:latin typeface="Calibri" pitchFamily="34" charset="0"/>
              </a:rPr>
              <a:t>Program</a:t>
            </a:r>
            <a:endParaRPr lang="en-US" sz="3200" dirty="0">
              <a:latin typeface="Calibri" pitchFamily="34" charset="0"/>
            </a:endParaRPr>
          </a:p>
        </p:txBody>
      </p:sp>
      <p:sp>
        <p:nvSpPr>
          <p:cNvPr id="4" name="Oval 2"/>
          <p:cNvSpPr>
            <a:spLocks noChangeArrowheads="1"/>
          </p:cNvSpPr>
          <p:nvPr/>
        </p:nvSpPr>
        <p:spPr bwMode="auto">
          <a:xfrm>
            <a:off x="5124452" y="4897439"/>
            <a:ext cx="1150937" cy="649287"/>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9525" algn="ctr">
            <a:solidFill>
              <a:schemeClr val="tx1"/>
            </a:solidFill>
            <a:round/>
            <a:headEnd/>
            <a:tailEnd/>
          </a:ln>
          <a:effectLst>
            <a:prstShdw prst="shdw13" dist="45791" dir="3378596">
              <a:schemeClr val="bg2">
                <a:alpha val="50000"/>
              </a:schemeClr>
            </a:prstShdw>
          </a:effectLst>
        </p:spPr>
        <p:txBody>
          <a:bodyPr wrap="none" anchor="ctr"/>
          <a:lstStyle/>
          <a:p>
            <a:pPr algn="ctr"/>
            <a:r>
              <a:rPr lang="en-GB" dirty="0">
                <a:latin typeface="Calibri" pitchFamily="34" charset="0"/>
              </a:rPr>
              <a:t>Project A</a:t>
            </a:r>
            <a:endParaRPr lang="en-US" dirty="0">
              <a:latin typeface="Calibri" pitchFamily="34" charset="0"/>
            </a:endParaRPr>
          </a:p>
        </p:txBody>
      </p:sp>
      <p:sp>
        <p:nvSpPr>
          <p:cNvPr id="5" name="Oval 3"/>
          <p:cNvSpPr>
            <a:spLocks noChangeArrowheads="1"/>
          </p:cNvSpPr>
          <p:nvPr/>
        </p:nvSpPr>
        <p:spPr bwMode="auto">
          <a:xfrm>
            <a:off x="6853237" y="4897439"/>
            <a:ext cx="1150939" cy="649287"/>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9525" algn="ctr">
            <a:solidFill>
              <a:schemeClr val="tx1"/>
            </a:solidFill>
            <a:round/>
            <a:headEnd/>
            <a:tailEnd/>
          </a:ln>
          <a:effectLst>
            <a:prstShdw prst="shdw13" dist="45791" dir="3378596">
              <a:schemeClr val="bg2">
                <a:alpha val="50000"/>
              </a:schemeClr>
            </a:prstShdw>
          </a:effectLst>
        </p:spPr>
        <p:txBody>
          <a:bodyPr wrap="none" anchor="ctr"/>
          <a:lstStyle/>
          <a:p>
            <a:pPr algn="ctr"/>
            <a:r>
              <a:rPr lang="en-GB">
                <a:latin typeface="Calibri" pitchFamily="34" charset="0"/>
              </a:rPr>
              <a:t>Project B</a:t>
            </a:r>
            <a:endParaRPr lang="en-US">
              <a:latin typeface="Calibri" pitchFamily="34" charset="0"/>
            </a:endParaRPr>
          </a:p>
        </p:txBody>
      </p:sp>
      <p:sp>
        <p:nvSpPr>
          <p:cNvPr id="6" name="Oval 4"/>
          <p:cNvSpPr>
            <a:spLocks noChangeArrowheads="1"/>
          </p:cNvSpPr>
          <p:nvPr/>
        </p:nvSpPr>
        <p:spPr bwMode="auto">
          <a:xfrm>
            <a:off x="8582026" y="4897439"/>
            <a:ext cx="1150937" cy="649287"/>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9525" algn="ctr">
            <a:solidFill>
              <a:schemeClr val="tx1"/>
            </a:solidFill>
            <a:round/>
            <a:headEnd/>
            <a:tailEnd/>
          </a:ln>
          <a:effectLst>
            <a:prstShdw prst="shdw13" dist="45791" dir="3378596">
              <a:schemeClr val="bg2">
                <a:alpha val="50000"/>
              </a:schemeClr>
            </a:prstShdw>
          </a:effectLst>
        </p:spPr>
        <p:txBody>
          <a:bodyPr wrap="none" anchor="ctr"/>
          <a:lstStyle/>
          <a:p>
            <a:pPr algn="ctr"/>
            <a:r>
              <a:rPr lang="en-GB">
                <a:latin typeface="Calibri" pitchFamily="34" charset="0"/>
              </a:rPr>
              <a:t>New</a:t>
            </a:r>
          </a:p>
          <a:p>
            <a:pPr algn="ctr"/>
            <a:r>
              <a:rPr lang="en-GB">
                <a:latin typeface="Calibri" pitchFamily="34" charset="0"/>
              </a:rPr>
              <a:t>Project</a:t>
            </a:r>
            <a:endParaRPr lang="en-US">
              <a:latin typeface="Calibri" pitchFamily="34" charset="0"/>
            </a:endParaRPr>
          </a:p>
        </p:txBody>
      </p:sp>
      <p:sp>
        <p:nvSpPr>
          <p:cNvPr id="7" name="Oval 5"/>
          <p:cNvSpPr>
            <a:spLocks noChangeArrowheads="1"/>
          </p:cNvSpPr>
          <p:nvPr/>
        </p:nvSpPr>
        <p:spPr bwMode="auto">
          <a:xfrm>
            <a:off x="5268913" y="3168651"/>
            <a:ext cx="4248151" cy="64928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r>
              <a:rPr lang="en-GB" dirty="0">
                <a:latin typeface="Calibri" pitchFamily="34" charset="0"/>
              </a:rPr>
              <a:t>Program</a:t>
            </a:r>
          </a:p>
          <a:p>
            <a:pPr algn="ctr"/>
            <a:r>
              <a:rPr lang="en-GB" dirty="0">
                <a:latin typeface="Calibri" pitchFamily="34" charset="0"/>
              </a:rPr>
              <a:t>Change Management</a:t>
            </a:r>
            <a:endParaRPr lang="en-US" dirty="0">
              <a:latin typeface="Calibri" pitchFamily="34" charset="0"/>
            </a:endParaRPr>
          </a:p>
        </p:txBody>
      </p:sp>
      <p:cxnSp>
        <p:nvCxnSpPr>
          <p:cNvPr id="8" name="AutoShape 6"/>
          <p:cNvCxnSpPr>
            <a:cxnSpLocks noChangeShapeType="1"/>
            <a:stCxn id="7" idx="1"/>
            <a:endCxn id="10" idx="3"/>
          </p:cNvCxnSpPr>
          <p:nvPr/>
        </p:nvCxnSpPr>
        <p:spPr bwMode="auto">
          <a:xfrm flipV="1">
            <a:off x="5891213" y="2138365"/>
            <a:ext cx="428625" cy="1125537"/>
          </a:xfrm>
          <a:prstGeom prst="straightConnector1">
            <a:avLst/>
          </a:prstGeom>
          <a:noFill/>
          <a:ln w="9525">
            <a:solidFill>
              <a:schemeClr val="tx1"/>
            </a:solidFill>
            <a:round/>
            <a:headEnd/>
            <a:tailEnd type="triangle" w="med" len="med"/>
          </a:ln>
        </p:spPr>
      </p:cxnSp>
      <p:sp>
        <p:nvSpPr>
          <p:cNvPr id="9" name="Rectangle 7"/>
          <p:cNvSpPr>
            <a:spLocks noChangeArrowheads="1"/>
          </p:cNvSpPr>
          <p:nvPr/>
        </p:nvSpPr>
        <p:spPr bwMode="auto">
          <a:xfrm>
            <a:off x="5845176" y="2305051"/>
            <a:ext cx="788987" cy="649288"/>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Issue</a:t>
            </a:r>
          </a:p>
          <a:p>
            <a:r>
              <a:rPr lang="en-GB" sz="1200">
                <a:latin typeface="Calibri" pitchFamily="34" charset="0"/>
              </a:rPr>
              <a:t>Assessment</a:t>
            </a:r>
            <a:endParaRPr lang="en-US" sz="1200">
              <a:latin typeface="Calibri" pitchFamily="34" charset="0"/>
            </a:endParaRPr>
          </a:p>
        </p:txBody>
      </p:sp>
      <p:sp>
        <p:nvSpPr>
          <p:cNvPr id="10" name="Oval 8"/>
          <p:cNvSpPr>
            <a:spLocks noChangeArrowheads="1"/>
          </p:cNvSpPr>
          <p:nvPr/>
        </p:nvSpPr>
        <p:spPr bwMode="auto">
          <a:xfrm>
            <a:off x="5845177" y="1584325"/>
            <a:ext cx="3240087" cy="649288"/>
          </a:xfrm>
          <a:prstGeom prst="ellips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r>
              <a:rPr lang="en-GB" dirty="0">
                <a:latin typeface="Calibri" pitchFamily="34" charset="0"/>
              </a:rPr>
              <a:t>Program Manager</a:t>
            </a:r>
            <a:endParaRPr lang="en-US" dirty="0">
              <a:latin typeface="Calibri" pitchFamily="34" charset="0"/>
            </a:endParaRPr>
          </a:p>
        </p:txBody>
      </p:sp>
      <p:cxnSp>
        <p:nvCxnSpPr>
          <p:cNvPr id="11" name="AutoShape 9"/>
          <p:cNvCxnSpPr>
            <a:cxnSpLocks noChangeShapeType="1"/>
            <a:stCxn id="7" idx="5"/>
            <a:endCxn id="4" idx="0"/>
          </p:cNvCxnSpPr>
          <p:nvPr/>
        </p:nvCxnSpPr>
        <p:spPr bwMode="auto">
          <a:xfrm flipH="1">
            <a:off x="5700712" y="3722689"/>
            <a:ext cx="3194051" cy="1174751"/>
          </a:xfrm>
          <a:prstGeom prst="straightConnector1">
            <a:avLst/>
          </a:prstGeom>
          <a:noFill/>
          <a:ln w="9525">
            <a:solidFill>
              <a:schemeClr val="tx1"/>
            </a:solidFill>
            <a:round/>
            <a:headEnd/>
            <a:tailEnd type="triangle" w="med" len="med"/>
          </a:ln>
        </p:spPr>
      </p:cxnSp>
      <p:sp>
        <p:nvSpPr>
          <p:cNvPr id="12" name="Rectangle 10"/>
          <p:cNvSpPr>
            <a:spLocks noChangeArrowheads="1"/>
          </p:cNvSpPr>
          <p:nvPr/>
        </p:nvSpPr>
        <p:spPr bwMode="auto">
          <a:xfrm>
            <a:off x="5953125" y="4176714"/>
            <a:ext cx="788987" cy="649287"/>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Project</a:t>
            </a:r>
          </a:p>
          <a:p>
            <a:r>
              <a:rPr lang="en-GB" sz="1200">
                <a:latin typeface="Calibri" pitchFamily="34" charset="0"/>
              </a:rPr>
              <a:t>Issue</a:t>
            </a:r>
            <a:endParaRPr lang="en-US" sz="1200">
              <a:latin typeface="Calibri" pitchFamily="34" charset="0"/>
            </a:endParaRPr>
          </a:p>
        </p:txBody>
      </p:sp>
      <p:cxnSp>
        <p:nvCxnSpPr>
          <p:cNvPr id="13" name="AutoShape 11"/>
          <p:cNvCxnSpPr>
            <a:cxnSpLocks noChangeShapeType="1"/>
            <a:stCxn id="10" idx="5"/>
            <a:endCxn id="7" idx="7"/>
          </p:cNvCxnSpPr>
          <p:nvPr/>
        </p:nvCxnSpPr>
        <p:spPr bwMode="auto">
          <a:xfrm>
            <a:off x="8610600" y="2138365"/>
            <a:ext cx="284163" cy="1125537"/>
          </a:xfrm>
          <a:prstGeom prst="straightConnector1">
            <a:avLst/>
          </a:prstGeom>
          <a:noFill/>
          <a:ln w="9525">
            <a:solidFill>
              <a:schemeClr val="tx1"/>
            </a:solidFill>
            <a:round/>
            <a:headEnd/>
            <a:tailEnd type="triangle" w="med" len="med"/>
          </a:ln>
        </p:spPr>
      </p:cxnSp>
      <p:sp>
        <p:nvSpPr>
          <p:cNvPr id="14" name="Rectangle 12"/>
          <p:cNvSpPr>
            <a:spLocks noChangeArrowheads="1"/>
          </p:cNvSpPr>
          <p:nvPr/>
        </p:nvSpPr>
        <p:spPr bwMode="auto">
          <a:xfrm>
            <a:off x="8437563" y="2305051"/>
            <a:ext cx="788988" cy="649288"/>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Change</a:t>
            </a:r>
          </a:p>
          <a:p>
            <a:r>
              <a:rPr lang="en-GB" sz="1200">
                <a:latin typeface="Calibri" pitchFamily="34" charset="0"/>
              </a:rPr>
              <a:t>Direction</a:t>
            </a:r>
            <a:endParaRPr lang="en-US" sz="1200">
              <a:latin typeface="Calibri" pitchFamily="34" charset="0"/>
            </a:endParaRPr>
          </a:p>
        </p:txBody>
      </p:sp>
      <p:cxnSp>
        <p:nvCxnSpPr>
          <p:cNvPr id="15" name="AutoShape 13"/>
          <p:cNvCxnSpPr>
            <a:cxnSpLocks noChangeShapeType="1"/>
            <a:stCxn id="7" idx="5"/>
            <a:endCxn id="5" idx="0"/>
          </p:cNvCxnSpPr>
          <p:nvPr/>
        </p:nvCxnSpPr>
        <p:spPr bwMode="auto">
          <a:xfrm flipH="1">
            <a:off x="7429501" y="3722689"/>
            <a:ext cx="1465263" cy="1174751"/>
          </a:xfrm>
          <a:prstGeom prst="straightConnector1">
            <a:avLst/>
          </a:prstGeom>
          <a:noFill/>
          <a:ln w="9525">
            <a:solidFill>
              <a:schemeClr val="tx1"/>
            </a:solidFill>
            <a:round/>
            <a:headEnd/>
            <a:tailEnd type="triangle" w="med" len="med"/>
          </a:ln>
        </p:spPr>
      </p:cxnSp>
      <p:sp>
        <p:nvSpPr>
          <p:cNvPr id="16" name="Rectangle 14"/>
          <p:cNvSpPr>
            <a:spLocks noChangeArrowheads="1"/>
          </p:cNvSpPr>
          <p:nvPr/>
        </p:nvSpPr>
        <p:spPr bwMode="auto">
          <a:xfrm>
            <a:off x="7681913" y="4248151"/>
            <a:ext cx="788988" cy="649288"/>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Baseline</a:t>
            </a:r>
          </a:p>
          <a:p>
            <a:r>
              <a:rPr lang="en-GB" sz="1200">
                <a:latin typeface="Calibri" pitchFamily="34" charset="0"/>
              </a:rPr>
              <a:t>Change</a:t>
            </a:r>
            <a:endParaRPr lang="en-US" sz="1200">
              <a:latin typeface="Calibri" pitchFamily="34" charset="0"/>
            </a:endParaRPr>
          </a:p>
        </p:txBody>
      </p:sp>
      <p:sp>
        <p:nvSpPr>
          <p:cNvPr id="17" name="Oval 16"/>
          <p:cNvSpPr>
            <a:spLocks noChangeArrowheads="1"/>
          </p:cNvSpPr>
          <p:nvPr/>
        </p:nvSpPr>
        <p:spPr bwMode="auto">
          <a:xfrm>
            <a:off x="2613025" y="5040313"/>
            <a:ext cx="1295400" cy="766763"/>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GB" sz="1200" dirty="0">
                <a:latin typeface="Calibri" pitchFamily="34" charset="0"/>
              </a:rPr>
              <a:t>Other</a:t>
            </a:r>
          </a:p>
          <a:p>
            <a:pPr algn="ctr"/>
            <a:r>
              <a:rPr lang="en-GB" sz="1200" dirty="0">
                <a:latin typeface="Calibri" pitchFamily="34" charset="0"/>
              </a:rPr>
              <a:t>Programs</a:t>
            </a:r>
          </a:p>
        </p:txBody>
      </p:sp>
      <p:cxnSp>
        <p:nvCxnSpPr>
          <p:cNvPr id="18" name="AutoShape 17"/>
          <p:cNvCxnSpPr>
            <a:cxnSpLocks noChangeShapeType="1"/>
            <a:stCxn id="17" idx="7"/>
            <a:endCxn id="7" idx="2"/>
          </p:cNvCxnSpPr>
          <p:nvPr/>
        </p:nvCxnSpPr>
        <p:spPr bwMode="auto">
          <a:xfrm flipV="1">
            <a:off x="3719512" y="3494089"/>
            <a:ext cx="1549400" cy="1658937"/>
          </a:xfrm>
          <a:prstGeom prst="straightConnector1">
            <a:avLst/>
          </a:prstGeom>
          <a:noFill/>
          <a:ln w="9525">
            <a:solidFill>
              <a:schemeClr val="tx1"/>
            </a:solidFill>
            <a:round/>
            <a:headEnd/>
            <a:tailEnd type="triangle" w="med" len="med"/>
          </a:ln>
        </p:spPr>
      </p:cxnSp>
      <p:sp>
        <p:nvSpPr>
          <p:cNvPr id="19" name="Rectangle 18"/>
          <p:cNvSpPr>
            <a:spLocks noChangeArrowheads="1"/>
          </p:cNvSpPr>
          <p:nvPr/>
        </p:nvSpPr>
        <p:spPr bwMode="auto">
          <a:xfrm>
            <a:off x="3692525" y="4535490"/>
            <a:ext cx="1006475" cy="434975"/>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Interface</a:t>
            </a:r>
          </a:p>
          <a:p>
            <a:r>
              <a:rPr lang="en-GB" sz="1200">
                <a:latin typeface="Calibri" pitchFamily="34" charset="0"/>
              </a:rPr>
              <a:t>Change</a:t>
            </a:r>
            <a:endParaRPr lang="en-US" sz="1200">
              <a:latin typeface="Calibri" pitchFamily="34" charset="0"/>
            </a:endParaRPr>
          </a:p>
        </p:txBody>
      </p:sp>
      <p:sp>
        <p:nvSpPr>
          <p:cNvPr id="20" name="Oval 22"/>
          <p:cNvSpPr>
            <a:spLocks noChangeArrowheads="1"/>
          </p:cNvSpPr>
          <p:nvPr/>
        </p:nvSpPr>
        <p:spPr bwMode="auto">
          <a:xfrm>
            <a:off x="1676401" y="3168651"/>
            <a:ext cx="1150937" cy="766763"/>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GB">
                <a:latin typeface="Calibri" pitchFamily="34" charset="0"/>
              </a:rPr>
              <a:t>Industry</a:t>
            </a:r>
            <a:endParaRPr lang="en-US">
              <a:latin typeface="Calibri" pitchFamily="34" charset="0"/>
            </a:endParaRPr>
          </a:p>
        </p:txBody>
      </p:sp>
      <p:sp>
        <p:nvSpPr>
          <p:cNvPr id="21" name="Oval 23"/>
          <p:cNvSpPr>
            <a:spLocks noChangeArrowheads="1"/>
          </p:cNvSpPr>
          <p:nvPr/>
        </p:nvSpPr>
        <p:spPr bwMode="auto">
          <a:xfrm>
            <a:off x="2970212" y="1584325"/>
            <a:ext cx="1150939" cy="766763"/>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r>
              <a:rPr lang="en-GB" sz="1600" dirty="0">
                <a:latin typeface="Calibri" pitchFamily="34" charset="0"/>
              </a:rPr>
              <a:t>Business</a:t>
            </a:r>
          </a:p>
          <a:p>
            <a:pPr algn="ctr"/>
            <a:r>
              <a:rPr lang="en-GB" sz="1600" dirty="0">
                <a:latin typeface="Calibri" pitchFamily="34" charset="0"/>
              </a:rPr>
              <a:t>Units</a:t>
            </a:r>
            <a:endParaRPr lang="en-US" sz="1600" dirty="0">
              <a:latin typeface="Calibri" pitchFamily="34" charset="0"/>
            </a:endParaRPr>
          </a:p>
        </p:txBody>
      </p:sp>
      <p:cxnSp>
        <p:nvCxnSpPr>
          <p:cNvPr id="22" name="AutoShape 24"/>
          <p:cNvCxnSpPr>
            <a:cxnSpLocks noChangeShapeType="1"/>
            <a:stCxn id="20" idx="6"/>
            <a:endCxn id="7" idx="2"/>
          </p:cNvCxnSpPr>
          <p:nvPr/>
        </p:nvCxnSpPr>
        <p:spPr bwMode="auto">
          <a:xfrm flipV="1">
            <a:off x="2827338" y="3494089"/>
            <a:ext cx="2441575" cy="58737"/>
          </a:xfrm>
          <a:prstGeom prst="straightConnector1">
            <a:avLst/>
          </a:prstGeom>
          <a:noFill/>
          <a:ln w="9525">
            <a:solidFill>
              <a:schemeClr val="tx1"/>
            </a:solidFill>
            <a:round/>
            <a:headEnd/>
            <a:tailEnd type="triangle" w="med" len="med"/>
          </a:ln>
        </p:spPr>
      </p:cxnSp>
      <p:cxnSp>
        <p:nvCxnSpPr>
          <p:cNvPr id="23" name="AutoShape 25"/>
          <p:cNvCxnSpPr>
            <a:cxnSpLocks noChangeShapeType="1"/>
            <a:stCxn id="21" idx="5"/>
            <a:endCxn id="7" idx="2"/>
          </p:cNvCxnSpPr>
          <p:nvPr/>
        </p:nvCxnSpPr>
        <p:spPr bwMode="auto">
          <a:xfrm>
            <a:off x="3952876" y="2238377"/>
            <a:ext cx="1316037" cy="1255713"/>
          </a:xfrm>
          <a:prstGeom prst="straightConnector1">
            <a:avLst/>
          </a:prstGeom>
          <a:noFill/>
          <a:ln w="9525">
            <a:solidFill>
              <a:schemeClr val="tx1"/>
            </a:solidFill>
            <a:round/>
            <a:headEnd/>
            <a:tailEnd type="triangle" w="med" len="med"/>
          </a:ln>
        </p:spPr>
      </p:cxnSp>
      <p:sp>
        <p:nvSpPr>
          <p:cNvPr id="24" name="Rectangle 26"/>
          <p:cNvSpPr>
            <a:spLocks noChangeArrowheads="1"/>
          </p:cNvSpPr>
          <p:nvPr/>
        </p:nvSpPr>
        <p:spPr bwMode="auto">
          <a:xfrm>
            <a:off x="2973387" y="3384550"/>
            <a:ext cx="788988" cy="361951"/>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Technology</a:t>
            </a:r>
          </a:p>
          <a:p>
            <a:r>
              <a:rPr lang="en-GB" sz="1200">
                <a:latin typeface="Calibri" pitchFamily="34" charset="0"/>
              </a:rPr>
              <a:t>Change</a:t>
            </a:r>
            <a:endParaRPr lang="en-US" sz="1200">
              <a:latin typeface="Calibri" pitchFamily="34" charset="0"/>
            </a:endParaRPr>
          </a:p>
        </p:txBody>
      </p:sp>
      <p:sp>
        <p:nvSpPr>
          <p:cNvPr id="25" name="Rectangle 27"/>
          <p:cNvSpPr>
            <a:spLocks noChangeArrowheads="1"/>
          </p:cNvSpPr>
          <p:nvPr/>
        </p:nvSpPr>
        <p:spPr bwMode="auto">
          <a:xfrm>
            <a:off x="3998913" y="2276475"/>
            <a:ext cx="788988" cy="431800"/>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Project</a:t>
            </a:r>
          </a:p>
          <a:p>
            <a:r>
              <a:rPr lang="en-GB" sz="1200">
                <a:latin typeface="Calibri" pitchFamily="34" charset="0"/>
              </a:rPr>
              <a:t>Mandate</a:t>
            </a:r>
            <a:endParaRPr lang="en-US" sz="1200">
              <a:latin typeface="Calibri" pitchFamily="34" charset="0"/>
            </a:endParaRPr>
          </a:p>
        </p:txBody>
      </p:sp>
      <p:cxnSp>
        <p:nvCxnSpPr>
          <p:cNvPr id="26" name="AutoShape 28"/>
          <p:cNvCxnSpPr>
            <a:cxnSpLocks noChangeShapeType="1"/>
            <a:stCxn id="7" idx="2"/>
            <a:endCxn id="7" idx="1"/>
          </p:cNvCxnSpPr>
          <p:nvPr/>
        </p:nvCxnSpPr>
        <p:spPr bwMode="auto">
          <a:xfrm rot="10800000" flipH="1">
            <a:off x="5268912" y="3263737"/>
            <a:ext cx="622128" cy="229559"/>
          </a:xfrm>
          <a:prstGeom prst="straightConnector1">
            <a:avLst/>
          </a:prstGeom>
          <a:noFill/>
          <a:ln w="9525">
            <a:solidFill>
              <a:schemeClr val="tx1"/>
            </a:solidFill>
            <a:prstDash val="sysDot"/>
            <a:round/>
            <a:headEnd/>
            <a:tailEnd type="triangle" w="med" len="med"/>
          </a:ln>
        </p:spPr>
      </p:cxnSp>
      <p:cxnSp>
        <p:nvCxnSpPr>
          <p:cNvPr id="27" name="AutoShape 29"/>
          <p:cNvCxnSpPr>
            <a:cxnSpLocks noChangeShapeType="1"/>
          </p:cNvCxnSpPr>
          <p:nvPr/>
        </p:nvCxnSpPr>
        <p:spPr bwMode="auto">
          <a:xfrm>
            <a:off x="8905875" y="3311526"/>
            <a:ext cx="0" cy="458788"/>
          </a:xfrm>
          <a:prstGeom prst="straightConnector1">
            <a:avLst/>
          </a:prstGeom>
          <a:noFill/>
          <a:ln w="9525">
            <a:solidFill>
              <a:schemeClr val="tx1"/>
            </a:solidFill>
            <a:prstDash val="sysDot"/>
            <a:round/>
            <a:headEnd/>
            <a:tailEnd type="triangle" w="med" len="med"/>
          </a:ln>
        </p:spPr>
      </p:cxnSp>
      <p:cxnSp>
        <p:nvCxnSpPr>
          <p:cNvPr id="28" name="AutoShape 32"/>
          <p:cNvCxnSpPr>
            <a:cxnSpLocks noChangeShapeType="1"/>
            <a:stCxn id="7" idx="5"/>
            <a:endCxn id="6" idx="0"/>
          </p:cNvCxnSpPr>
          <p:nvPr/>
        </p:nvCxnSpPr>
        <p:spPr bwMode="auto">
          <a:xfrm>
            <a:off x="8894763" y="3722689"/>
            <a:ext cx="263525" cy="1174751"/>
          </a:xfrm>
          <a:prstGeom prst="straightConnector1">
            <a:avLst/>
          </a:prstGeom>
          <a:noFill/>
          <a:ln w="9525">
            <a:solidFill>
              <a:schemeClr val="tx1"/>
            </a:solidFill>
            <a:round/>
            <a:headEnd/>
            <a:tailEnd type="triangle" w="med" len="med"/>
          </a:ln>
        </p:spPr>
      </p:cxnSp>
      <p:sp>
        <p:nvSpPr>
          <p:cNvPr id="29" name="Rectangle 31"/>
          <p:cNvSpPr>
            <a:spLocks noChangeArrowheads="1"/>
          </p:cNvSpPr>
          <p:nvPr/>
        </p:nvSpPr>
        <p:spPr bwMode="auto">
          <a:xfrm>
            <a:off x="8761413" y="4032251"/>
            <a:ext cx="788988" cy="649288"/>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Project</a:t>
            </a:r>
          </a:p>
          <a:p>
            <a:r>
              <a:rPr lang="en-GB" sz="1200">
                <a:latin typeface="Calibri" pitchFamily="34" charset="0"/>
              </a:rPr>
              <a:t>Creation</a:t>
            </a:r>
            <a:endParaRPr lang="en-US" sz="1200">
              <a:latin typeface="Calibri" pitchFamily="34" charset="0"/>
            </a:endParaRPr>
          </a:p>
        </p:txBody>
      </p:sp>
      <p:sp>
        <p:nvSpPr>
          <p:cNvPr id="30" name="Oval 33"/>
          <p:cNvSpPr>
            <a:spLocks noChangeArrowheads="1"/>
          </p:cNvSpPr>
          <p:nvPr/>
        </p:nvSpPr>
        <p:spPr bwMode="auto">
          <a:xfrm>
            <a:off x="2036761" y="2303463"/>
            <a:ext cx="1150939" cy="766763"/>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r>
              <a:rPr lang="en-GB" dirty="0">
                <a:latin typeface="Calibri" pitchFamily="34" charset="0"/>
              </a:rPr>
              <a:t>O&amp;M</a:t>
            </a:r>
            <a:endParaRPr lang="en-US" dirty="0">
              <a:latin typeface="Calibri" pitchFamily="34" charset="0"/>
            </a:endParaRPr>
          </a:p>
        </p:txBody>
      </p:sp>
      <p:sp>
        <p:nvSpPr>
          <p:cNvPr id="31" name="Oval 34"/>
          <p:cNvSpPr>
            <a:spLocks noChangeArrowheads="1"/>
          </p:cNvSpPr>
          <p:nvPr/>
        </p:nvSpPr>
        <p:spPr bwMode="auto">
          <a:xfrm>
            <a:off x="1820861" y="4248151"/>
            <a:ext cx="1150939" cy="76676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GB" dirty="0">
                <a:latin typeface="Calibri" pitchFamily="34" charset="0"/>
              </a:rPr>
              <a:t>Partners</a:t>
            </a:r>
            <a:endParaRPr lang="en-US" dirty="0">
              <a:latin typeface="Calibri" pitchFamily="34" charset="0"/>
            </a:endParaRPr>
          </a:p>
        </p:txBody>
      </p:sp>
      <p:cxnSp>
        <p:nvCxnSpPr>
          <p:cNvPr id="32" name="AutoShape 35"/>
          <p:cNvCxnSpPr>
            <a:cxnSpLocks noChangeShapeType="1"/>
            <a:stCxn id="30" idx="6"/>
            <a:endCxn id="7" idx="2"/>
          </p:cNvCxnSpPr>
          <p:nvPr/>
        </p:nvCxnSpPr>
        <p:spPr bwMode="auto">
          <a:xfrm>
            <a:off x="3187701" y="2687637"/>
            <a:ext cx="2081212" cy="806451"/>
          </a:xfrm>
          <a:prstGeom prst="straightConnector1">
            <a:avLst/>
          </a:prstGeom>
          <a:noFill/>
          <a:ln w="9525">
            <a:solidFill>
              <a:schemeClr val="tx1"/>
            </a:solidFill>
            <a:round/>
            <a:headEnd/>
            <a:tailEnd type="triangle" w="med" len="med"/>
          </a:ln>
        </p:spPr>
      </p:cxnSp>
      <p:cxnSp>
        <p:nvCxnSpPr>
          <p:cNvPr id="33" name="AutoShape 36"/>
          <p:cNvCxnSpPr>
            <a:cxnSpLocks noChangeShapeType="1"/>
            <a:stCxn id="31" idx="7"/>
            <a:endCxn id="7" idx="2"/>
          </p:cNvCxnSpPr>
          <p:nvPr/>
        </p:nvCxnSpPr>
        <p:spPr bwMode="auto">
          <a:xfrm flipV="1">
            <a:off x="2803525" y="3494090"/>
            <a:ext cx="2465387" cy="866775"/>
          </a:xfrm>
          <a:prstGeom prst="straightConnector1">
            <a:avLst/>
          </a:prstGeom>
          <a:noFill/>
          <a:ln w="9525">
            <a:solidFill>
              <a:schemeClr val="tx1"/>
            </a:solidFill>
            <a:round/>
            <a:headEnd/>
            <a:tailEnd type="triangle" w="med" len="med"/>
          </a:ln>
        </p:spPr>
      </p:cxnSp>
      <p:sp>
        <p:nvSpPr>
          <p:cNvPr id="34" name="Rectangle 37"/>
          <p:cNvSpPr>
            <a:spLocks noChangeArrowheads="1"/>
          </p:cNvSpPr>
          <p:nvPr/>
        </p:nvSpPr>
        <p:spPr bwMode="auto">
          <a:xfrm>
            <a:off x="2900363" y="3887789"/>
            <a:ext cx="1147763" cy="506412"/>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dirty="0">
                <a:latin typeface="Calibri" pitchFamily="34" charset="0"/>
              </a:rPr>
              <a:t>Interoperability </a:t>
            </a:r>
          </a:p>
          <a:p>
            <a:r>
              <a:rPr lang="en-GB" sz="1200" dirty="0">
                <a:latin typeface="Calibri" pitchFamily="34" charset="0"/>
              </a:rPr>
              <a:t>Change</a:t>
            </a:r>
            <a:endParaRPr lang="en-US" sz="1200" dirty="0">
              <a:latin typeface="Calibri" pitchFamily="34" charset="0"/>
            </a:endParaRPr>
          </a:p>
        </p:txBody>
      </p:sp>
      <p:sp>
        <p:nvSpPr>
          <p:cNvPr id="35" name="Rectangle 38"/>
          <p:cNvSpPr>
            <a:spLocks noChangeArrowheads="1"/>
          </p:cNvSpPr>
          <p:nvPr/>
        </p:nvSpPr>
        <p:spPr bwMode="auto">
          <a:xfrm>
            <a:off x="3479801" y="2841626"/>
            <a:ext cx="788987" cy="361951"/>
          </a:xfrm>
          <a:prstGeom prst="rect">
            <a:avLst/>
          </a:prstGeom>
          <a:solidFill>
            <a:schemeClr val="bg1"/>
          </a:solidFill>
          <a:ln w="9525" algn="ctr">
            <a:solidFill>
              <a:schemeClr val="tx1"/>
            </a:solidFill>
            <a:miter lim="800000"/>
            <a:headEnd/>
            <a:tailEnd/>
          </a:ln>
          <a:effectLst>
            <a:prstShdw prst="shdw13" dist="45791" dir="3378596">
              <a:schemeClr val="bg2">
                <a:alpha val="50000"/>
              </a:schemeClr>
            </a:prstShdw>
          </a:effectLst>
        </p:spPr>
        <p:txBody>
          <a:bodyPr lIns="0" tIns="0" rIns="0" bIns="0" anchor="ctr" anchorCtr="1"/>
          <a:lstStyle/>
          <a:p>
            <a:r>
              <a:rPr lang="en-GB" sz="1200">
                <a:latin typeface="Calibri" pitchFamily="34" charset="0"/>
              </a:rPr>
              <a:t>Support</a:t>
            </a:r>
          </a:p>
          <a:p>
            <a:r>
              <a:rPr lang="en-GB" sz="1200">
                <a:latin typeface="Calibri" pitchFamily="34" charset="0"/>
              </a:rPr>
              <a:t>Change</a:t>
            </a:r>
            <a:endParaRPr lang="en-US" sz="1200">
              <a:latin typeface="Calibri" pitchFamily="34" charset="0"/>
            </a:endParaRPr>
          </a:p>
        </p:txBody>
      </p:sp>
    </p:spTree>
    <p:extLst>
      <p:ext uri="{BB962C8B-B14F-4D97-AF65-F5344CB8AC3E}">
        <p14:creationId xmlns:p14="http://schemas.microsoft.com/office/powerpoint/2010/main" val="38297097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C3318-129E-CC24-CFBE-0314EE6F482A}"/>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A88ACE5-C144-852E-9EDC-5F1AF4EF8584}"/>
              </a:ext>
            </a:extLst>
          </p:cNvPr>
          <p:cNvSpPr>
            <a:spLocks noGrp="1"/>
          </p:cNvSpPr>
          <p:nvPr>
            <p:ph type="sldNum" sz="quarter" idx="12"/>
          </p:nvPr>
        </p:nvSpPr>
        <p:spPr/>
        <p:txBody>
          <a:bodyPr/>
          <a:lstStyle/>
          <a:p>
            <a:fld id="{6973FCEF-5573-7E43-8272-70C9D66591DA}" type="slidenum">
              <a:rPr lang="en-US" smtClean="0"/>
              <a:pPr/>
              <a:t>189</a:t>
            </a:fld>
            <a:endParaRPr lang="en-US" dirty="0"/>
          </a:p>
        </p:txBody>
      </p:sp>
      <p:sp>
        <p:nvSpPr>
          <p:cNvPr id="4" name="Title 3">
            <a:extLst>
              <a:ext uri="{FF2B5EF4-FFF2-40B4-BE49-F238E27FC236}">
                <a16:creationId xmlns:a16="http://schemas.microsoft.com/office/drawing/2014/main" id="{10DA29F5-3051-3944-22BC-1F967218F081}"/>
              </a:ext>
            </a:extLst>
          </p:cNvPr>
          <p:cNvSpPr>
            <a:spLocks noGrp="1"/>
          </p:cNvSpPr>
          <p:nvPr>
            <p:ph type="title"/>
          </p:nvPr>
        </p:nvSpPr>
        <p:spPr/>
        <p:txBody>
          <a:bodyPr/>
          <a:lstStyle/>
          <a:p>
            <a:r>
              <a:rPr lang="en-US" dirty="0"/>
              <a:t>Key Elements of Program Management</a:t>
            </a:r>
          </a:p>
        </p:txBody>
      </p:sp>
      <p:sp>
        <p:nvSpPr>
          <p:cNvPr id="6" name="TextBox 5">
            <a:extLst>
              <a:ext uri="{FF2B5EF4-FFF2-40B4-BE49-F238E27FC236}">
                <a16:creationId xmlns:a16="http://schemas.microsoft.com/office/drawing/2014/main" id="{C5E79B64-AD37-6181-58CA-C9438E113D56}"/>
              </a:ext>
            </a:extLst>
          </p:cNvPr>
          <p:cNvSpPr txBox="1"/>
          <p:nvPr/>
        </p:nvSpPr>
        <p:spPr>
          <a:xfrm>
            <a:off x="1402080" y="1070119"/>
            <a:ext cx="6461760" cy="361567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4000" b="1" dirty="0">
                <a:latin typeface="Agrandir" panose="00000500000000000000" pitchFamily="50" charset="0"/>
              </a:rPr>
              <a:t>Standardization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Integration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Orchestration</a:t>
            </a:r>
          </a:p>
        </p:txBody>
      </p:sp>
    </p:spTree>
    <p:extLst>
      <p:ext uri="{BB962C8B-B14F-4D97-AF65-F5344CB8AC3E}">
        <p14:creationId xmlns:p14="http://schemas.microsoft.com/office/powerpoint/2010/main" val="197707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cxnSp>
        <p:nvCxnSpPr>
          <p:cNvPr id="7" name="Straight Arrow Connector 6"/>
          <p:cNvCxnSpPr/>
          <p:nvPr/>
        </p:nvCxnSpPr>
        <p:spPr bwMode="auto">
          <a:xfrm>
            <a:off x="5588000" y="2570949"/>
            <a:ext cx="914400" cy="1250081"/>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4" name="Straight Arrow Connector 13"/>
          <p:cNvCxnSpPr/>
          <p:nvPr/>
        </p:nvCxnSpPr>
        <p:spPr bwMode="auto">
          <a:xfrm flipV="1">
            <a:off x="4743235" y="4217479"/>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5" name="Straight Arrow Connector 14"/>
          <p:cNvCxnSpPr/>
          <p:nvPr/>
        </p:nvCxnSpPr>
        <p:spPr bwMode="auto">
          <a:xfrm flipV="1">
            <a:off x="7821602" y="2959952"/>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0" name="Straight Connector 9"/>
          <p:cNvCxnSpPr/>
          <p:nvPr/>
        </p:nvCxnSpPr>
        <p:spPr bwMode="auto">
          <a:xfrm>
            <a:off x="6193934" y="3843051"/>
            <a:ext cx="1262525" cy="147988"/>
          </a:xfrm>
          <a:prstGeom prst="line">
            <a:avLst/>
          </a:prstGeom>
          <a:solidFill>
            <a:schemeClr val="accent1"/>
          </a:solidFill>
          <a:ln w="1905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6384579" y="3365999"/>
            <a:ext cx="914400" cy="1086652"/>
          </a:xfrm>
          <a:prstGeom prst="line">
            <a:avLst/>
          </a:prstGeom>
          <a:solidFill>
            <a:schemeClr val="accent1"/>
          </a:solidFill>
          <a:ln w="190500" cap="flat" cmpd="sng" algn="ctr">
            <a:solidFill>
              <a:srgbClr val="FF0000"/>
            </a:solidFill>
            <a:prstDash val="solid"/>
            <a:round/>
            <a:headEnd type="none" w="med" len="med"/>
            <a:tailEnd type="none" w="med" len="med"/>
          </a:ln>
          <a:effectLst/>
        </p:spPr>
      </p:cxnSp>
      <p:sp>
        <p:nvSpPr>
          <p:cNvPr id="16" name="Rectangle 15"/>
          <p:cNvSpPr/>
          <p:nvPr/>
        </p:nvSpPr>
        <p:spPr bwMode="auto">
          <a:xfrm rot="19970251">
            <a:off x="5511945" y="4128202"/>
            <a:ext cx="4240856" cy="726177"/>
          </a:xfrm>
          <a:prstGeom prst="rect">
            <a:avLst/>
          </a:prstGeom>
          <a:solidFill>
            <a:schemeClr val="bg1"/>
          </a:solid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667" b="1" dirty="0">
                <a:solidFill>
                  <a:srgbClr val="FF0000"/>
                </a:solidFill>
                <a:latin typeface="Agrandir Narrow" panose="00000506000000000000" pitchFamily="50" charset="0"/>
              </a:rPr>
              <a:t>Fails through Internal Deficiencies</a:t>
            </a:r>
            <a:endParaRPr lang="en-GB" sz="2667" b="1" dirty="0">
              <a:solidFill>
                <a:srgbClr val="FF0000"/>
              </a:solidFill>
              <a:latin typeface="Agrandir Narrow" panose="00000506000000000000" pitchFamily="50" charset="0"/>
            </a:endParaRPr>
          </a:p>
        </p:txBody>
      </p:sp>
      <p:sp>
        <p:nvSpPr>
          <p:cNvPr id="17" name="Title 1"/>
          <p:cNvSpPr txBox="1">
            <a:spLocks/>
          </p:cNvSpPr>
          <p:nvPr/>
        </p:nvSpPr>
        <p:spPr>
          <a:xfrm>
            <a:off x="0" y="152277"/>
            <a:ext cx="6604000" cy="838200"/>
          </a:xfrm>
          <a:prstGeom prst="rect">
            <a:avLst/>
          </a:prstGeom>
          <a:solidFill>
            <a:srgbClr val="F8F8F8">
              <a:alpha val="50196"/>
            </a:srgbClr>
          </a:solidFill>
        </p:spPr>
        <p:txBody>
          <a:bodyPr>
            <a:no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endParaRPr lang="en-GB" sz="4267" dirty="0">
              <a:solidFill>
                <a:srgbClr val="0070C0"/>
              </a:solidFill>
              <a:latin typeface="Agrandir Narrow" panose="00000506000000000000" pitchFamily="50" charset="0"/>
            </a:endParaRPr>
          </a:p>
        </p:txBody>
      </p:sp>
      <p:sp>
        <p:nvSpPr>
          <p:cNvPr id="18" name="Footer Placeholder 4">
            <a:extLst>
              <a:ext uri="{FF2B5EF4-FFF2-40B4-BE49-F238E27FC236}">
                <a16:creationId xmlns:a16="http://schemas.microsoft.com/office/drawing/2014/main" id="{EB04EDD6-CC9C-48F6-94A2-BBCD5A8AEDF2}"/>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
        <p:nvSpPr>
          <p:cNvPr id="2" name="Title 1">
            <a:extLst>
              <a:ext uri="{FF2B5EF4-FFF2-40B4-BE49-F238E27FC236}">
                <a16:creationId xmlns:a16="http://schemas.microsoft.com/office/drawing/2014/main" id="{1608A15B-EA26-15D3-EDD6-90BC0B65B046}"/>
              </a:ext>
            </a:extLst>
          </p:cNvPr>
          <p:cNvSpPr txBox="1">
            <a:spLocks/>
          </p:cNvSpPr>
          <p:nvPr/>
        </p:nvSpPr>
        <p:spPr>
          <a:xfrm>
            <a:off x="0" y="0"/>
            <a:ext cx="6604000" cy="838200"/>
          </a:xfrm>
          <a:prstGeom prst="rect">
            <a:avLst/>
          </a:prstGeom>
          <a:solidFill>
            <a:srgbClr val="F8F8F8">
              <a:alpha val="50196"/>
            </a:srgbClr>
          </a:solidFill>
        </p:spPr>
        <p:txBody>
          <a:bodyPr>
            <a:normAutofit fontScale="90000"/>
          </a:bodyPr>
          <a:lst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a:lstStyle>
          <a:p>
            <a:r>
              <a:rPr lang="en-US" sz="4800">
                <a:solidFill>
                  <a:srgbClr val="0070C0"/>
                </a:solidFill>
              </a:rPr>
              <a:t>Project as Change Delivery</a:t>
            </a:r>
            <a:endParaRPr lang="en-GB" sz="4800" dirty="0">
              <a:solidFill>
                <a:srgbClr val="0070C0"/>
              </a:solidFill>
            </a:endParaRPr>
          </a:p>
        </p:txBody>
      </p:sp>
    </p:spTree>
    <p:extLst>
      <p:ext uri="{BB962C8B-B14F-4D97-AF65-F5344CB8AC3E}">
        <p14:creationId xmlns:p14="http://schemas.microsoft.com/office/powerpoint/2010/main" val="202251323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C3318-129E-CC24-CFBE-0314EE6F482A}"/>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A88ACE5-C144-852E-9EDC-5F1AF4EF8584}"/>
              </a:ext>
            </a:extLst>
          </p:cNvPr>
          <p:cNvSpPr>
            <a:spLocks noGrp="1"/>
          </p:cNvSpPr>
          <p:nvPr>
            <p:ph type="sldNum" sz="quarter" idx="12"/>
          </p:nvPr>
        </p:nvSpPr>
        <p:spPr/>
        <p:txBody>
          <a:bodyPr/>
          <a:lstStyle/>
          <a:p>
            <a:fld id="{6973FCEF-5573-7E43-8272-70C9D66591DA}" type="slidenum">
              <a:rPr lang="en-US" smtClean="0"/>
              <a:pPr/>
              <a:t>190</a:t>
            </a:fld>
            <a:endParaRPr lang="en-US" dirty="0"/>
          </a:p>
        </p:txBody>
      </p:sp>
      <p:sp>
        <p:nvSpPr>
          <p:cNvPr id="4" name="Title 3">
            <a:extLst>
              <a:ext uri="{FF2B5EF4-FFF2-40B4-BE49-F238E27FC236}">
                <a16:creationId xmlns:a16="http://schemas.microsoft.com/office/drawing/2014/main" id="{10DA29F5-3051-3944-22BC-1F967218F081}"/>
              </a:ext>
            </a:extLst>
          </p:cNvPr>
          <p:cNvSpPr>
            <a:spLocks noGrp="1"/>
          </p:cNvSpPr>
          <p:nvPr>
            <p:ph type="title"/>
          </p:nvPr>
        </p:nvSpPr>
        <p:spPr/>
        <p:txBody>
          <a:bodyPr/>
          <a:lstStyle/>
          <a:p>
            <a:r>
              <a:rPr lang="en-US" dirty="0"/>
              <a:t>Key Elements of Program Management</a:t>
            </a:r>
          </a:p>
        </p:txBody>
      </p:sp>
      <p:sp>
        <p:nvSpPr>
          <p:cNvPr id="6" name="TextBox 5">
            <a:extLst>
              <a:ext uri="{FF2B5EF4-FFF2-40B4-BE49-F238E27FC236}">
                <a16:creationId xmlns:a16="http://schemas.microsoft.com/office/drawing/2014/main" id="{C5E79B64-AD37-6181-58CA-C9438E113D56}"/>
              </a:ext>
            </a:extLst>
          </p:cNvPr>
          <p:cNvSpPr txBox="1"/>
          <p:nvPr/>
        </p:nvSpPr>
        <p:spPr>
          <a:xfrm>
            <a:off x="1402080" y="1070119"/>
            <a:ext cx="6461760" cy="361567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4000" b="1" dirty="0">
                <a:latin typeface="Agrandir" panose="00000500000000000000" pitchFamily="50" charset="0"/>
              </a:rPr>
              <a:t>Standardization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Integration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Orchestration</a:t>
            </a:r>
          </a:p>
        </p:txBody>
      </p:sp>
      <p:sp>
        <p:nvSpPr>
          <p:cNvPr id="5" name="Arrow: Left 4">
            <a:extLst>
              <a:ext uri="{FF2B5EF4-FFF2-40B4-BE49-F238E27FC236}">
                <a16:creationId xmlns:a16="http://schemas.microsoft.com/office/drawing/2014/main" id="{52323AA4-4434-634C-E08B-76974F5DC7FF}"/>
              </a:ext>
            </a:extLst>
          </p:cNvPr>
          <p:cNvSpPr/>
          <p:nvPr/>
        </p:nvSpPr>
        <p:spPr>
          <a:xfrm>
            <a:off x="5890092" y="1358019"/>
            <a:ext cx="4315968" cy="1070003"/>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Project Support Office</a:t>
            </a:r>
          </a:p>
        </p:txBody>
      </p:sp>
    </p:spTree>
    <p:extLst>
      <p:ext uri="{BB962C8B-B14F-4D97-AF65-F5344CB8AC3E}">
        <p14:creationId xmlns:p14="http://schemas.microsoft.com/office/powerpoint/2010/main" val="24053558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C3318-129E-CC24-CFBE-0314EE6F482A}"/>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A88ACE5-C144-852E-9EDC-5F1AF4EF8584}"/>
              </a:ext>
            </a:extLst>
          </p:cNvPr>
          <p:cNvSpPr>
            <a:spLocks noGrp="1"/>
          </p:cNvSpPr>
          <p:nvPr>
            <p:ph type="sldNum" sz="quarter" idx="12"/>
          </p:nvPr>
        </p:nvSpPr>
        <p:spPr/>
        <p:txBody>
          <a:bodyPr/>
          <a:lstStyle/>
          <a:p>
            <a:fld id="{6973FCEF-5573-7E43-8272-70C9D66591DA}" type="slidenum">
              <a:rPr lang="en-US" smtClean="0"/>
              <a:pPr/>
              <a:t>191</a:t>
            </a:fld>
            <a:endParaRPr lang="en-US" dirty="0"/>
          </a:p>
        </p:txBody>
      </p:sp>
      <p:sp>
        <p:nvSpPr>
          <p:cNvPr id="4" name="Title 3">
            <a:extLst>
              <a:ext uri="{FF2B5EF4-FFF2-40B4-BE49-F238E27FC236}">
                <a16:creationId xmlns:a16="http://schemas.microsoft.com/office/drawing/2014/main" id="{10DA29F5-3051-3944-22BC-1F967218F081}"/>
              </a:ext>
            </a:extLst>
          </p:cNvPr>
          <p:cNvSpPr>
            <a:spLocks noGrp="1"/>
          </p:cNvSpPr>
          <p:nvPr>
            <p:ph type="title"/>
          </p:nvPr>
        </p:nvSpPr>
        <p:spPr/>
        <p:txBody>
          <a:bodyPr/>
          <a:lstStyle/>
          <a:p>
            <a:r>
              <a:rPr lang="en-US" dirty="0"/>
              <a:t>Project Support Office</a:t>
            </a:r>
          </a:p>
        </p:txBody>
      </p:sp>
      <p:sp>
        <p:nvSpPr>
          <p:cNvPr id="6" name="TextBox 5">
            <a:extLst>
              <a:ext uri="{FF2B5EF4-FFF2-40B4-BE49-F238E27FC236}">
                <a16:creationId xmlns:a16="http://schemas.microsoft.com/office/drawing/2014/main" id="{C5E79B64-AD37-6181-58CA-C9438E113D56}"/>
              </a:ext>
            </a:extLst>
          </p:cNvPr>
          <p:cNvSpPr txBox="1"/>
          <p:nvPr/>
        </p:nvSpPr>
        <p:spPr>
          <a:xfrm>
            <a:off x="1402080" y="1070119"/>
            <a:ext cx="9899904" cy="57425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latin typeface="Agrandir" panose="00000500000000000000" pitchFamily="50" charset="0"/>
              </a:rPr>
              <a:t>Standard Project Management Artifacts</a:t>
            </a:r>
          </a:p>
          <a:p>
            <a:pPr marL="742950" lvl="1" indent="-285750">
              <a:lnSpc>
                <a:spcPct val="150000"/>
              </a:lnSpc>
              <a:buFont typeface="Arial" panose="020B0604020202020204" pitchFamily="34" charset="0"/>
              <a:buChar char="•"/>
            </a:pPr>
            <a:r>
              <a:rPr lang="en-US" sz="2800" dirty="0">
                <a:latin typeface="Agrandir" panose="00000500000000000000" pitchFamily="50" charset="0"/>
              </a:rPr>
              <a:t>PMPs, Schedules, Budgets, Risks, Reports</a:t>
            </a:r>
          </a:p>
          <a:p>
            <a:pPr marL="285750" indent="-285750">
              <a:lnSpc>
                <a:spcPct val="150000"/>
              </a:lnSpc>
              <a:buFont typeface="Arial" panose="020B0604020202020204" pitchFamily="34" charset="0"/>
              <a:buChar char="•"/>
            </a:pPr>
            <a:r>
              <a:rPr lang="en-US" sz="3200" dirty="0">
                <a:latin typeface="Agrandir" panose="00000500000000000000" pitchFamily="50" charset="0"/>
              </a:rPr>
              <a:t>Standard Project Procedures</a:t>
            </a:r>
          </a:p>
          <a:p>
            <a:pPr marL="742950" lvl="1" indent="-285750">
              <a:lnSpc>
                <a:spcPct val="150000"/>
              </a:lnSpc>
              <a:buFont typeface="Arial" panose="020B0604020202020204" pitchFamily="34" charset="0"/>
              <a:buChar char="•"/>
            </a:pPr>
            <a:r>
              <a:rPr lang="en-US" sz="2800" dirty="0">
                <a:latin typeface="Agrandir" panose="00000500000000000000" pitchFamily="50" charset="0"/>
              </a:rPr>
              <a:t>Initiation, Planning, Reporting, Reviews, Acceptance</a:t>
            </a:r>
          </a:p>
          <a:p>
            <a:pPr marL="285750" indent="-285750">
              <a:lnSpc>
                <a:spcPct val="150000"/>
              </a:lnSpc>
              <a:buFont typeface="Arial" panose="020B0604020202020204" pitchFamily="34" charset="0"/>
              <a:buChar char="•"/>
            </a:pPr>
            <a:r>
              <a:rPr lang="en-US" sz="3200" dirty="0">
                <a:latin typeface="Agrandir" panose="00000500000000000000" pitchFamily="50" charset="0"/>
              </a:rPr>
              <a:t>Centralized Project Reporting</a:t>
            </a:r>
          </a:p>
          <a:p>
            <a:pPr marL="285750" indent="-285750">
              <a:lnSpc>
                <a:spcPct val="150000"/>
              </a:lnSpc>
              <a:buFont typeface="Arial" panose="020B0604020202020204" pitchFamily="34" charset="0"/>
              <a:buChar char="•"/>
            </a:pPr>
            <a:r>
              <a:rPr lang="en-US" sz="3200" dirty="0">
                <a:latin typeface="Agrandir" panose="00000500000000000000" pitchFamily="50" charset="0"/>
              </a:rPr>
              <a:t>Master Schedule</a:t>
            </a:r>
          </a:p>
          <a:p>
            <a:pPr marL="285750" indent="-285750">
              <a:lnSpc>
                <a:spcPct val="150000"/>
              </a:lnSpc>
              <a:buFont typeface="Arial" panose="020B0604020202020204" pitchFamily="34" charset="0"/>
              <a:buChar char="•"/>
            </a:pPr>
            <a:r>
              <a:rPr lang="en-US" sz="3200" dirty="0">
                <a:latin typeface="Agrandir" panose="00000500000000000000" pitchFamily="50" charset="0"/>
              </a:rPr>
              <a:t>Requirements Management System</a:t>
            </a:r>
          </a:p>
          <a:p>
            <a:pPr marL="285750" indent="-285750">
              <a:lnSpc>
                <a:spcPct val="150000"/>
              </a:lnSpc>
              <a:buFont typeface="Arial" panose="020B0604020202020204" pitchFamily="34" charset="0"/>
              <a:buChar char="•"/>
            </a:pPr>
            <a:endParaRPr lang="en-US" sz="3200" dirty="0">
              <a:latin typeface="Agrandir" panose="00000500000000000000" pitchFamily="50" charset="0"/>
            </a:endParaRPr>
          </a:p>
        </p:txBody>
      </p:sp>
    </p:spTree>
    <p:extLst>
      <p:ext uri="{BB962C8B-B14F-4D97-AF65-F5344CB8AC3E}">
        <p14:creationId xmlns:p14="http://schemas.microsoft.com/office/powerpoint/2010/main" val="11105148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C3318-129E-CC24-CFBE-0314EE6F482A}"/>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A88ACE5-C144-852E-9EDC-5F1AF4EF8584}"/>
              </a:ext>
            </a:extLst>
          </p:cNvPr>
          <p:cNvSpPr>
            <a:spLocks noGrp="1"/>
          </p:cNvSpPr>
          <p:nvPr>
            <p:ph type="sldNum" sz="quarter" idx="12"/>
          </p:nvPr>
        </p:nvSpPr>
        <p:spPr/>
        <p:txBody>
          <a:bodyPr/>
          <a:lstStyle/>
          <a:p>
            <a:fld id="{6973FCEF-5573-7E43-8272-70C9D66591DA}" type="slidenum">
              <a:rPr lang="en-US" smtClean="0"/>
              <a:pPr/>
              <a:t>192</a:t>
            </a:fld>
            <a:endParaRPr lang="en-US" dirty="0"/>
          </a:p>
        </p:txBody>
      </p:sp>
      <p:sp>
        <p:nvSpPr>
          <p:cNvPr id="4" name="Title 3">
            <a:extLst>
              <a:ext uri="{FF2B5EF4-FFF2-40B4-BE49-F238E27FC236}">
                <a16:creationId xmlns:a16="http://schemas.microsoft.com/office/drawing/2014/main" id="{10DA29F5-3051-3944-22BC-1F967218F081}"/>
              </a:ext>
            </a:extLst>
          </p:cNvPr>
          <p:cNvSpPr>
            <a:spLocks noGrp="1"/>
          </p:cNvSpPr>
          <p:nvPr>
            <p:ph type="title"/>
          </p:nvPr>
        </p:nvSpPr>
        <p:spPr/>
        <p:txBody>
          <a:bodyPr/>
          <a:lstStyle/>
          <a:p>
            <a:r>
              <a:rPr lang="en-US" dirty="0"/>
              <a:t>Key Elements of Program Management</a:t>
            </a:r>
          </a:p>
        </p:txBody>
      </p:sp>
      <p:sp>
        <p:nvSpPr>
          <p:cNvPr id="6" name="TextBox 5">
            <a:extLst>
              <a:ext uri="{FF2B5EF4-FFF2-40B4-BE49-F238E27FC236}">
                <a16:creationId xmlns:a16="http://schemas.microsoft.com/office/drawing/2014/main" id="{C5E79B64-AD37-6181-58CA-C9438E113D56}"/>
              </a:ext>
            </a:extLst>
          </p:cNvPr>
          <p:cNvSpPr txBox="1"/>
          <p:nvPr/>
        </p:nvSpPr>
        <p:spPr>
          <a:xfrm>
            <a:off x="1402080" y="1070119"/>
            <a:ext cx="6461760" cy="361567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4000" b="1" dirty="0">
                <a:latin typeface="Agrandir" panose="00000500000000000000" pitchFamily="50" charset="0"/>
              </a:rPr>
              <a:t>Standardization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Integration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Orchestration</a:t>
            </a:r>
          </a:p>
        </p:txBody>
      </p:sp>
      <p:sp>
        <p:nvSpPr>
          <p:cNvPr id="5" name="Arrow: Left 4">
            <a:extLst>
              <a:ext uri="{FF2B5EF4-FFF2-40B4-BE49-F238E27FC236}">
                <a16:creationId xmlns:a16="http://schemas.microsoft.com/office/drawing/2014/main" id="{52323AA4-4434-634C-E08B-76974F5DC7FF}"/>
              </a:ext>
            </a:extLst>
          </p:cNvPr>
          <p:cNvSpPr/>
          <p:nvPr/>
        </p:nvSpPr>
        <p:spPr>
          <a:xfrm>
            <a:off x="5890092" y="2540643"/>
            <a:ext cx="4315968" cy="1070003"/>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Program Management Office</a:t>
            </a:r>
          </a:p>
        </p:txBody>
      </p:sp>
    </p:spTree>
    <p:extLst>
      <p:ext uri="{BB962C8B-B14F-4D97-AF65-F5344CB8AC3E}">
        <p14:creationId xmlns:p14="http://schemas.microsoft.com/office/powerpoint/2010/main" val="419059263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C3318-129E-CC24-CFBE-0314EE6F482A}"/>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A88ACE5-C144-852E-9EDC-5F1AF4EF8584}"/>
              </a:ext>
            </a:extLst>
          </p:cNvPr>
          <p:cNvSpPr>
            <a:spLocks noGrp="1"/>
          </p:cNvSpPr>
          <p:nvPr>
            <p:ph type="sldNum" sz="quarter" idx="12"/>
          </p:nvPr>
        </p:nvSpPr>
        <p:spPr/>
        <p:txBody>
          <a:bodyPr/>
          <a:lstStyle/>
          <a:p>
            <a:fld id="{6973FCEF-5573-7E43-8272-70C9D66591DA}" type="slidenum">
              <a:rPr lang="en-US" smtClean="0"/>
              <a:pPr/>
              <a:t>193</a:t>
            </a:fld>
            <a:endParaRPr lang="en-US" dirty="0"/>
          </a:p>
        </p:txBody>
      </p:sp>
      <p:sp>
        <p:nvSpPr>
          <p:cNvPr id="4" name="Title 3">
            <a:extLst>
              <a:ext uri="{FF2B5EF4-FFF2-40B4-BE49-F238E27FC236}">
                <a16:creationId xmlns:a16="http://schemas.microsoft.com/office/drawing/2014/main" id="{10DA29F5-3051-3944-22BC-1F967218F081}"/>
              </a:ext>
            </a:extLst>
          </p:cNvPr>
          <p:cNvSpPr>
            <a:spLocks noGrp="1"/>
          </p:cNvSpPr>
          <p:nvPr>
            <p:ph type="title"/>
          </p:nvPr>
        </p:nvSpPr>
        <p:spPr/>
        <p:txBody>
          <a:bodyPr/>
          <a:lstStyle/>
          <a:p>
            <a:r>
              <a:rPr lang="en-US" dirty="0"/>
              <a:t>Program Management Office</a:t>
            </a:r>
          </a:p>
        </p:txBody>
      </p:sp>
      <p:sp>
        <p:nvSpPr>
          <p:cNvPr id="6" name="TextBox 5">
            <a:extLst>
              <a:ext uri="{FF2B5EF4-FFF2-40B4-BE49-F238E27FC236}">
                <a16:creationId xmlns:a16="http://schemas.microsoft.com/office/drawing/2014/main" id="{C5E79B64-AD37-6181-58CA-C9438E113D56}"/>
              </a:ext>
            </a:extLst>
          </p:cNvPr>
          <p:cNvSpPr txBox="1"/>
          <p:nvPr/>
        </p:nvSpPr>
        <p:spPr>
          <a:xfrm>
            <a:off x="1402080" y="1070119"/>
            <a:ext cx="9899904" cy="42652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a:latin typeface="Agrandir" panose="00000500000000000000" pitchFamily="50" charset="0"/>
              </a:rPr>
              <a:t>Program Architecture</a:t>
            </a:r>
          </a:p>
          <a:p>
            <a:pPr marL="742950" lvl="1" indent="-285750">
              <a:lnSpc>
                <a:spcPct val="150000"/>
              </a:lnSpc>
              <a:buFont typeface="Arial" panose="020B0604020202020204" pitchFamily="34" charset="0"/>
              <a:buChar char="•"/>
            </a:pPr>
            <a:r>
              <a:rPr lang="en-US" sz="2800" dirty="0">
                <a:latin typeface="Agrandir" panose="00000500000000000000" pitchFamily="50" charset="0"/>
              </a:rPr>
              <a:t>Management (how projects relate)</a:t>
            </a:r>
          </a:p>
          <a:p>
            <a:pPr marL="742950" lvl="1" indent="-285750">
              <a:lnSpc>
                <a:spcPct val="150000"/>
              </a:lnSpc>
              <a:buFont typeface="Arial" panose="020B0604020202020204" pitchFamily="34" charset="0"/>
              <a:buChar char="•"/>
            </a:pPr>
            <a:r>
              <a:rPr lang="en-US" sz="2800" dirty="0">
                <a:latin typeface="Agrandir" panose="00000500000000000000" pitchFamily="50" charset="0"/>
              </a:rPr>
              <a:t>Technical (how projects integrate)</a:t>
            </a:r>
          </a:p>
          <a:p>
            <a:pPr marL="285750" indent="-285750">
              <a:lnSpc>
                <a:spcPct val="150000"/>
              </a:lnSpc>
              <a:buFont typeface="Arial" panose="020B0604020202020204" pitchFamily="34" charset="0"/>
              <a:buChar char="•"/>
            </a:pPr>
            <a:r>
              <a:rPr lang="en-US" sz="3200" dirty="0">
                <a:latin typeface="Agrandir" panose="00000500000000000000" pitchFamily="50" charset="0"/>
              </a:rPr>
              <a:t>Program-level Quality Control</a:t>
            </a:r>
          </a:p>
          <a:p>
            <a:pPr marL="285750" indent="-285750">
              <a:lnSpc>
                <a:spcPct val="150000"/>
              </a:lnSpc>
              <a:buFont typeface="Arial" panose="020B0604020202020204" pitchFamily="34" charset="0"/>
              <a:buChar char="•"/>
            </a:pPr>
            <a:r>
              <a:rPr lang="en-US" sz="3200" dirty="0">
                <a:latin typeface="Agrandir" panose="00000500000000000000" pitchFamily="50" charset="0"/>
              </a:rPr>
              <a:t>Program-driven planning</a:t>
            </a:r>
          </a:p>
          <a:p>
            <a:pPr marL="285750" indent="-285750">
              <a:lnSpc>
                <a:spcPct val="150000"/>
              </a:lnSpc>
              <a:buFont typeface="Arial" panose="020B0604020202020204" pitchFamily="34" charset="0"/>
              <a:buChar char="•"/>
            </a:pPr>
            <a:endParaRPr lang="en-US" sz="3200" dirty="0">
              <a:latin typeface="Agrandir" panose="00000500000000000000" pitchFamily="50" charset="0"/>
            </a:endParaRPr>
          </a:p>
        </p:txBody>
      </p:sp>
    </p:spTree>
    <p:extLst>
      <p:ext uri="{BB962C8B-B14F-4D97-AF65-F5344CB8AC3E}">
        <p14:creationId xmlns:p14="http://schemas.microsoft.com/office/powerpoint/2010/main" val="2780863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2C3318-129E-CC24-CFBE-0314EE6F482A}"/>
              </a:ext>
            </a:extLst>
          </p:cNvPr>
          <p:cNvSpPr>
            <a:spLocks noGrp="1"/>
          </p:cNvSpPr>
          <p:nvPr>
            <p:ph type="ftr" sz="quarter" idx="11"/>
          </p:nvPr>
        </p:nvSpPr>
        <p:spPr/>
        <p:txBody>
          <a:bodyPr/>
          <a:lstStyle/>
          <a:p>
            <a:r>
              <a:rPr lang="en-US"/>
              <a:t>Presentation Title</a:t>
            </a:r>
            <a:endParaRPr lang="en-US" dirty="0"/>
          </a:p>
        </p:txBody>
      </p:sp>
      <p:sp>
        <p:nvSpPr>
          <p:cNvPr id="3" name="Slide Number Placeholder 2">
            <a:extLst>
              <a:ext uri="{FF2B5EF4-FFF2-40B4-BE49-F238E27FC236}">
                <a16:creationId xmlns:a16="http://schemas.microsoft.com/office/drawing/2014/main" id="{2A88ACE5-C144-852E-9EDC-5F1AF4EF8584}"/>
              </a:ext>
            </a:extLst>
          </p:cNvPr>
          <p:cNvSpPr>
            <a:spLocks noGrp="1"/>
          </p:cNvSpPr>
          <p:nvPr>
            <p:ph type="sldNum" sz="quarter" idx="12"/>
          </p:nvPr>
        </p:nvSpPr>
        <p:spPr/>
        <p:txBody>
          <a:bodyPr/>
          <a:lstStyle/>
          <a:p>
            <a:fld id="{6973FCEF-5573-7E43-8272-70C9D66591DA}" type="slidenum">
              <a:rPr lang="en-US" smtClean="0"/>
              <a:pPr/>
              <a:t>194</a:t>
            </a:fld>
            <a:endParaRPr lang="en-US" dirty="0"/>
          </a:p>
        </p:txBody>
      </p:sp>
      <p:sp>
        <p:nvSpPr>
          <p:cNvPr id="4" name="Title 3">
            <a:extLst>
              <a:ext uri="{FF2B5EF4-FFF2-40B4-BE49-F238E27FC236}">
                <a16:creationId xmlns:a16="http://schemas.microsoft.com/office/drawing/2014/main" id="{10DA29F5-3051-3944-22BC-1F967218F081}"/>
              </a:ext>
            </a:extLst>
          </p:cNvPr>
          <p:cNvSpPr>
            <a:spLocks noGrp="1"/>
          </p:cNvSpPr>
          <p:nvPr>
            <p:ph type="title"/>
          </p:nvPr>
        </p:nvSpPr>
        <p:spPr/>
        <p:txBody>
          <a:bodyPr/>
          <a:lstStyle/>
          <a:p>
            <a:r>
              <a:rPr lang="en-US" dirty="0"/>
              <a:t>Key Elements of Program Management</a:t>
            </a:r>
          </a:p>
        </p:txBody>
      </p:sp>
      <p:sp>
        <p:nvSpPr>
          <p:cNvPr id="6" name="TextBox 5">
            <a:extLst>
              <a:ext uri="{FF2B5EF4-FFF2-40B4-BE49-F238E27FC236}">
                <a16:creationId xmlns:a16="http://schemas.microsoft.com/office/drawing/2014/main" id="{C5E79B64-AD37-6181-58CA-C9438E113D56}"/>
              </a:ext>
            </a:extLst>
          </p:cNvPr>
          <p:cNvSpPr txBox="1"/>
          <p:nvPr/>
        </p:nvSpPr>
        <p:spPr>
          <a:xfrm>
            <a:off x="1402080" y="1070119"/>
            <a:ext cx="6461760" cy="361567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4000" b="1" dirty="0">
                <a:latin typeface="Agrandir" panose="00000500000000000000" pitchFamily="50" charset="0"/>
              </a:rPr>
              <a:t>Standardization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Integration</a:t>
            </a:r>
          </a:p>
          <a:p>
            <a:pPr marL="285750" indent="-285750">
              <a:lnSpc>
                <a:spcPct val="200000"/>
              </a:lnSpc>
              <a:buFont typeface="Arial" panose="020B0604020202020204" pitchFamily="34" charset="0"/>
              <a:buChar char="•"/>
            </a:pPr>
            <a:r>
              <a:rPr lang="en-US" sz="4000" b="1" dirty="0">
                <a:latin typeface="Agrandir" panose="00000500000000000000" pitchFamily="50" charset="0"/>
              </a:rPr>
              <a:t>Orchestration</a:t>
            </a:r>
          </a:p>
        </p:txBody>
      </p:sp>
      <p:sp>
        <p:nvSpPr>
          <p:cNvPr id="5" name="Arrow: Left 4">
            <a:extLst>
              <a:ext uri="{FF2B5EF4-FFF2-40B4-BE49-F238E27FC236}">
                <a16:creationId xmlns:a16="http://schemas.microsoft.com/office/drawing/2014/main" id="{52323AA4-4434-634C-E08B-76974F5DC7FF}"/>
              </a:ext>
            </a:extLst>
          </p:cNvPr>
          <p:cNvSpPr/>
          <p:nvPr/>
        </p:nvSpPr>
        <p:spPr>
          <a:xfrm>
            <a:off x="5951052" y="3772035"/>
            <a:ext cx="4315968" cy="1070003"/>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Program Management Planning or Portfolio Management</a:t>
            </a:r>
          </a:p>
        </p:txBody>
      </p:sp>
    </p:spTree>
    <p:extLst>
      <p:ext uri="{BB962C8B-B14F-4D97-AF65-F5344CB8AC3E}">
        <p14:creationId xmlns:p14="http://schemas.microsoft.com/office/powerpoint/2010/main" val="107981596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Resources</a:t>
            </a:r>
          </a:p>
        </p:txBody>
      </p:sp>
      <p:sp>
        <p:nvSpPr>
          <p:cNvPr id="3" name="Content Placeholder 2">
            <a:extLst>
              <a:ext uri="{FF2B5EF4-FFF2-40B4-BE49-F238E27FC236}">
                <a16:creationId xmlns:a16="http://schemas.microsoft.com/office/drawing/2014/main" id="{C6747121-07A0-4B97-A159-872929433B65}"/>
              </a:ext>
            </a:extLst>
          </p:cNvPr>
          <p:cNvSpPr>
            <a:spLocks noGrp="1"/>
          </p:cNvSpPr>
          <p:nvPr>
            <p:ph idx="1"/>
          </p:nvPr>
        </p:nvSpPr>
        <p:spPr>
          <a:xfrm>
            <a:off x="314325" y="2401824"/>
            <a:ext cx="11329035" cy="3546540"/>
          </a:xfrm>
        </p:spPr>
        <p:txBody>
          <a:bodyPr>
            <a:normAutofit/>
          </a:bodyPr>
          <a:lstStyle/>
          <a:p>
            <a:pPr marL="0" indent="0" algn="ctr">
              <a:lnSpc>
                <a:spcPct val="150000"/>
              </a:lnSpc>
              <a:buNone/>
            </a:pPr>
            <a:r>
              <a:rPr lang="en-US" sz="6600" dirty="0">
                <a:hlinkClick r:id="rId2"/>
              </a:rPr>
              <a:t>pmi.org</a:t>
            </a:r>
            <a:endParaRPr lang="en-US" sz="6600" dirty="0"/>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917544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Resources</a:t>
            </a:r>
          </a:p>
        </p:txBody>
      </p:sp>
      <p:sp>
        <p:nvSpPr>
          <p:cNvPr id="3" name="Content Placeholder 2">
            <a:extLst>
              <a:ext uri="{FF2B5EF4-FFF2-40B4-BE49-F238E27FC236}">
                <a16:creationId xmlns:a16="http://schemas.microsoft.com/office/drawing/2014/main" id="{C6747121-07A0-4B97-A159-872929433B65}"/>
              </a:ext>
            </a:extLst>
          </p:cNvPr>
          <p:cNvSpPr>
            <a:spLocks noGrp="1"/>
          </p:cNvSpPr>
          <p:nvPr>
            <p:ph idx="1"/>
          </p:nvPr>
        </p:nvSpPr>
        <p:spPr>
          <a:xfrm>
            <a:off x="314325" y="2401824"/>
            <a:ext cx="11329035" cy="3546540"/>
          </a:xfrm>
        </p:spPr>
        <p:txBody>
          <a:bodyPr>
            <a:normAutofit/>
          </a:bodyPr>
          <a:lstStyle/>
          <a:p>
            <a:pPr marL="0" indent="0" algn="ctr">
              <a:lnSpc>
                <a:spcPct val="150000"/>
              </a:lnSpc>
              <a:buNone/>
            </a:pPr>
            <a:r>
              <a:rPr lang="en-US" sz="6600" dirty="0">
                <a:hlinkClick r:id="rId2"/>
              </a:rPr>
              <a:t>projectmanagement.com</a:t>
            </a:r>
            <a:endParaRPr lang="en-US" sz="6600" dirty="0"/>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03940729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Books – Project Management/Business Change</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7" name="Picture 6">
            <a:extLst>
              <a:ext uri="{FF2B5EF4-FFF2-40B4-BE49-F238E27FC236}">
                <a16:creationId xmlns:a16="http://schemas.microsoft.com/office/drawing/2014/main" id="{199FCF4E-97E5-169A-2719-79FA674CE58D}"/>
              </a:ext>
            </a:extLst>
          </p:cNvPr>
          <p:cNvPicPr>
            <a:picLocks noChangeAspect="1"/>
          </p:cNvPicPr>
          <p:nvPr/>
        </p:nvPicPr>
        <p:blipFill>
          <a:blip r:embed="rId2"/>
          <a:stretch>
            <a:fillRect/>
          </a:stretch>
        </p:blipFill>
        <p:spPr>
          <a:xfrm>
            <a:off x="631698" y="1229377"/>
            <a:ext cx="4572000" cy="4572000"/>
          </a:xfrm>
          <a:prstGeom prst="rect">
            <a:avLst/>
          </a:prstGeom>
        </p:spPr>
      </p:pic>
      <p:pic>
        <p:nvPicPr>
          <p:cNvPr id="8" name="Picture 7">
            <a:extLst>
              <a:ext uri="{FF2B5EF4-FFF2-40B4-BE49-F238E27FC236}">
                <a16:creationId xmlns:a16="http://schemas.microsoft.com/office/drawing/2014/main" id="{611E982C-4003-662A-E365-A7B44438A324}"/>
              </a:ext>
            </a:extLst>
          </p:cNvPr>
          <p:cNvPicPr>
            <a:picLocks noChangeAspect="1"/>
          </p:cNvPicPr>
          <p:nvPr/>
        </p:nvPicPr>
        <p:blipFill>
          <a:blip r:embed="rId3"/>
          <a:stretch>
            <a:fillRect/>
          </a:stretch>
        </p:blipFill>
        <p:spPr>
          <a:xfrm>
            <a:off x="6252305" y="1229377"/>
            <a:ext cx="4572000" cy="4572000"/>
          </a:xfrm>
          <a:prstGeom prst="rect">
            <a:avLst/>
          </a:prstGeom>
        </p:spPr>
      </p:pic>
    </p:spTree>
    <p:extLst>
      <p:ext uri="{BB962C8B-B14F-4D97-AF65-F5344CB8AC3E}">
        <p14:creationId xmlns:p14="http://schemas.microsoft.com/office/powerpoint/2010/main" val="419544201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544-4E06-4537-B832-4B6384A125CF}"/>
              </a:ext>
            </a:extLst>
          </p:cNvPr>
          <p:cNvSpPr>
            <a:spLocks noGrp="1"/>
          </p:cNvSpPr>
          <p:nvPr>
            <p:ph type="title"/>
          </p:nvPr>
        </p:nvSpPr>
        <p:spPr/>
        <p:txBody>
          <a:bodyPr>
            <a:normAutofit/>
          </a:bodyPr>
          <a:lstStyle/>
          <a:p>
            <a:r>
              <a:rPr lang="en-US" dirty="0">
                <a:solidFill>
                  <a:srgbClr val="0070C0"/>
                </a:solidFill>
              </a:rPr>
              <a:t>Books - Requirements</a:t>
            </a:r>
          </a:p>
        </p:txBody>
      </p:sp>
      <p:sp>
        <p:nvSpPr>
          <p:cNvPr id="4" name="Footer Placeholder 4">
            <a:extLst>
              <a:ext uri="{FF2B5EF4-FFF2-40B4-BE49-F238E27FC236}">
                <a16:creationId xmlns:a16="http://schemas.microsoft.com/office/drawing/2014/main" id="{0B8B28FD-955A-4F37-81B7-FFA57DA99FF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5" name="Picture 4">
            <a:extLst>
              <a:ext uri="{FF2B5EF4-FFF2-40B4-BE49-F238E27FC236}">
                <a16:creationId xmlns:a16="http://schemas.microsoft.com/office/drawing/2014/main" id="{9AA30F55-498E-73F2-FE88-062863D828A1}"/>
              </a:ext>
            </a:extLst>
          </p:cNvPr>
          <p:cNvPicPr>
            <a:picLocks noChangeAspect="1"/>
          </p:cNvPicPr>
          <p:nvPr/>
        </p:nvPicPr>
        <p:blipFill>
          <a:blip r:embed="rId2"/>
          <a:stretch>
            <a:fillRect/>
          </a:stretch>
        </p:blipFill>
        <p:spPr>
          <a:xfrm>
            <a:off x="1212342" y="1229377"/>
            <a:ext cx="3520440" cy="4572000"/>
          </a:xfrm>
          <a:prstGeom prst="rect">
            <a:avLst/>
          </a:prstGeom>
        </p:spPr>
      </p:pic>
      <p:pic>
        <p:nvPicPr>
          <p:cNvPr id="6" name="Picture 5">
            <a:extLst>
              <a:ext uri="{FF2B5EF4-FFF2-40B4-BE49-F238E27FC236}">
                <a16:creationId xmlns:a16="http://schemas.microsoft.com/office/drawing/2014/main" id="{E4F34024-3DB2-6352-72AB-964DFF71162D}"/>
              </a:ext>
            </a:extLst>
          </p:cNvPr>
          <p:cNvPicPr>
            <a:picLocks noChangeAspect="1"/>
          </p:cNvPicPr>
          <p:nvPr/>
        </p:nvPicPr>
        <p:blipFill>
          <a:blip r:embed="rId3"/>
          <a:stretch>
            <a:fillRect/>
          </a:stretch>
        </p:blipFill>
        <p:spPr>
          <a:xfrm>
            <a:off x="6902386" y="1229377"/>
            <a:ext cx="3648456" cy="4572000"/>
          </a:xfrm>
          <a:prstGeom prst="rect">
            <a:avLst/>
          </a:prstGeom>
        </p:spPr>
      </p:pic>
    </p:spTree>
    <p:extLst>
      <p:ext uri="{BB962C8B-B14F-4D97-AF65-F5344CB8AC3E}">
        <p14:creationId xmlns:p14="http://schemas.microsoft.com/office/powerpoint/2010/main" val="327405430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2A6B2-C4EA-40E7-97CD-87C55A62B64E}"/>
              </a:ext>
            </a:extLst>
          </p:cNvPr>
          <p:cNvPicPr>
            <a:picLocks noChangeAspect="1"/>
          </p:cNvPicPr>
          <p:nvPr/>
        </p:nvPicPr>
        <p:blipFill rotWithShape="1">
          <a:blip r:embed="rId2"/>
          <a:srcRect r="9597"/>
          <a:stretch/>
        </p:blipFill>
        <p:spPr>
          <a:xfrm>
            <a:off x="0" y="1"/>
            <a:ext cx="12192000" cy="6857999"/>
          </a:xfrm>
          <a:prstGeom prst="rect">
            <a:avLst/>
          </a:prstGeom>
        </p:spPr>
      </p:pic>
      <p:sp>
        <p:nvSpPr>
          <p:cNvPr id="2" name="Title 1"/>
          <p:cNvSpPr>
            <a:spLocks noGrp="1"/>
          </p:cNvSpPr>
          <p:nvPr>
            <p:ph type="title"/>
          </p:nvPr>
        </p:nvSpPr>
        <p:spPr>
          <a:xfrm>
            <a:off x="1203960" y="484188"/>
            <a:ext cx="10515600" cy="968375"/>
          </a:xfrm>
        </p:spPr>
        <p:txBody>
          <a:bodyPr/>
          <a:lstStyle/>
          <a:p>
            <a:pPr algn="ctr"/>
            <a:r>
              <a:rPr lang="en-US" dirty="0">
                <a:solidFill>
                  <a:schemeClr val="bg1"/>
                </a:solidFill>
                <a:effectLst>
                  <a:outerShdw blurRad="38100" dist="38100" dir="2700000" algn="tl">
                    <a:srgbClr val="000000">
                      <a:alpha val="43137"/>
                    </a:srgbClr>
                  </a:outerShdw>
                </a:effectLst>
              </a:rPr>
              <a:t>Questions?</a:t>
            </a:r>
            <a:endParaRPr lang="en-GB" dirty="0">
              <a:solidFill>
                <a:schemeClr val="bg1"/>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AD04E3D1-0AC5-44A5-9629-1B1FEAF8E6E0}"/>
              </a:ext>
            </a:extLst>
          </p:cNvPr>
          <p:cNvSpPr txBox="1"/>
          <p:nvPr/>
        </p:nvSpPr>
        <p:spPr>
          <a:xfrm>
            <a:off x="3048000" y="6487136"/>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02532019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57F3D19-9331-B24D-BB00-4D2D4BFA950B}"/>
              </a:ext>
            </a:extLst>
          </p:cNvPr>
          <p:cNvPicPr>
            <a:picLocks noGrp="1" noChangeAspect="1"/>
          </p:cNvPicPr>
          <p:nvPr>
            <p:ph type="pic" sz="quarter" idx="14"/>
          </p:nvPr>
        </p:nvPicPr>
        <p:blipFill>
          <a:blip r:embed="rId2"/>
          <a:srcRect/>
          <a:stretch/>
        </p:blipFill>
        <p:spPr>
          <a:xfrm>
            <a:off x="4191000" y="0"/>
            <a:ext cx="8001000" cy="6858000"/>
          </a:xfrm>
        </p:spPr>
      </p:pic>
      <p:sp>
        <p:nvSpPr>
          <p:cNvPr id="2" name="Title 1">
            <a:extLst>
              <a:ext uri="{FF2B5EF4-FFF2-40B4-BE49-F238E27FC236}">
                <a16:creationId xmlns:a16="http://schemas.microsoft.com/office/drawing/2014/main" id="{B2C99636-0021-1343-ABFB-32128EAAB26E}"/>
              </a:ext>
            </a:extLst>
          </p:cNvPr>
          <p:cNvSpPr>
            <a:spLocks noGrp="1"/>
          </p:cNvSpPr>
          <p:nvPr>
            <p:ph type="title"/>
          </p:nvPr>
        </p:nvSpPr>
        <p:spPr>
          <a:xfrm>
            <a:off x="314326" y="1734906"/>
            <a:ext cx="3760788" cy="1719262"/>
          </a:xfrm>
        </p:spPr>
        <p:txBody>
          <a:bodyPr/>
          <a:lstStyle/>
          <a:p>
            <a:pPr>
              <a:lnSpc>
                <a:spcPct val="100000"/>
              </a:lnSpc>
            </a:pPr>
            <a:r>
              <a:rPr lang="en-US" sz="3200" dirty="0"/>
              <a:t>Scope Management Secrets</a:t>
            </a:r>
          </a:p>
        </p:txBody>
      </p:sp>
      <p:sp>
        <p:nvSpPr>
          <p:cNvPr id="3" name="Text Placeholder 2">
            <a:extLst>
              <a:ext uri="{FF2B5EF4-FFF2-40B4-BE49-F238E27FC236}">
                <a16:creationId xmlns:a16="http://schemas.microsoft.com/office/drawing/2014/main" id="{BF1E4481-DBEE-F94F-BAB6-D5BE2E2E4637}"/>
              </a:ext>
            </a:extLst>
          </p:cNvPr>
          <p:cNvSpPr>
            <a:spLocks noGrp="1"/>
          </p:cNvSpPr>
          <p:nvPr>
            <p:ph type="body" idx="1"/>
          </p:nvPr>
        </p:nvSpPr>
        <p:spPr>
          <a:xfrm>
            <a:off x="314326" y="3608388"/>
            <a:ext cx="3760788" cy="473075"/>
          </a:xfrm>
        </p:spPr>
        <p:txBody>
          <a:bodyPr>
            <a:noAutofit/>
          </a:bodyPr>
          <a:lstStyle/>
          <a:p>
            <a:r>
              <a:rPr lang="en-US" sz="1800" dirty="0"/>
              <a:t>The Heart of Project Management</a:t>
            </a:r>
          </a:p>
        </p:txBody>
      </p:sp>
      <p:pic>
        <p:nvPicPr>
          <p:cNvPr id="6" name="Picture 5">
            <a:extLst>
              <a:ext uri="{FF2B5EF4-FFF2-40B4-BE49-F238E27FC236}">
                <a16:creationId xmlns:a16="http://schemas.microsoft.com/office/drawing/2014/main" id="{F2AA3422-D5F8-8C43-B045-0925B42D2AD7}"/>
              </a:ext>
            </a:extLst>
          </p:cNvPr>
          <p:cNvPicPr>
            <a:picLocks noChangeAspect="1"/>
          </p:cNvPicPr>
          <p:nvPr/>
        </p:nvPicPr>
        <p:blipFill>
          <a:blip r:embed="rId3"/>
          <a:stretch>
            <a:fillRect/>
          </a:stretch>
        </p:blipFill>
        <p:spPr>
          <a:xfrm>
            <a:off x="11023601" y="5172075"/>
            <a:ext cx="863600" cy="863600"/>
          </a:xfrm>
          <a:prstGeom prst="rect">
            <a:avLst/>
          </a:prstGeom>
        </p:spPr>
      </p:pic>
      <p:pic>
        <p:nvPicPr>
          <p:cNvPr id="7" name="Picture 6">
            <a:extLst>
              <a:ext uri="{FF2B5EF4-FFF2-40B4-BE49-F238E27FC236}">
                <a16:creationId xmlns:a16="http://schemas.microsoft.com/office/drawing/2014/main" id="{A7BD96B4-305A-4F42-9B76-0425B3186D9D}"/>
              </a:ext>
            </a:extLst>
          </p:cNvPr>
          <p:cNvPicPr>
            <a:picLocks noChangeAspect="1"/>
          </p:cNvPicPr>
          <p:nvPr/>
        </p:nvPicPr>
        <p:blipFill>
          <a:blip r:embed="rId4"/>
          <a:stretch>
            <a:fillRect/>
          </a:stretch>
        </p:blipFill>
        <p:spPr>
          <a:xfrm>
            <a:off x="11023602" y="2251811"/>
            <a:ext cx="864453" cy="864453"/>
          </a:xfrm>
          <a:prstGeom prst="rect">
            <a:avLst/>
          </a:prstGeom>
        </p:spPr>
      </p:pic>
      <p:pic>
        <p:nvPicPr>
          <p:cNvPr id="9" name="Picture 8">
            <a:extLst>
              <a:ext uri="{FF2B5EF4-FFF2-40B4-BE49-F238E27FC236}">
                <a16:creationId xmlns:a16="http://schemas.microsoft.com/office/drawing/2014/main" id="{18BDF9BD-9573-7945-97B0-1771DC628DBF}"/>
              </a:ext>
            </a:extLst>
          </p:cNvPr>
          <p:cNvPicPr>
            <a:picLocks noChangeAspect="1"/>
          </p:cNvPicPr>
          <p:nvPr/>
        </p:nvPicPr>
        <p:blipFill>
          <a:blip r:embed="rId5"/>
          <a:stretch>
            <a:fillRect/>
          </a:stretch>
        </p:blipFill>
        <p:spPr>
          <a:xfrm>
            <a:off x="10059991" y="1285876"/>
            <a:ext cx="847725" cy="847725"/>
          </a:xfrm>
          <a:prstGeom prst="rect">
            <a:avLst/>
          </a:prstGeom>
        </p:spPr>
      </p:pic>
      <p:pic>
        <p:nvPicPr>
          <p:cNvPr id="10" name="Picture 9">
            <a:extLst>
              <a:ext uri="{FF2B5EF4-FFF2-40B4-BE49-F238E27FC236}">
                <a16:creationId xmlns:a16="http://schemas.microsoft.com/office/drawing/2014/main" id="{D006E5FF-8324-5D43-937B-70C0312BAE38}"/>
              </a:ext>
            </a:extLst>
          </p:cNvPr>
          <p:cNvPicPr>
            <a:picLocks noChangeAspect="1"/>
          </p:cNvPicPr>
          <p:nvPr/>
        </p:nvPicPr>
        <p:blipFill>
          <a:blip r:embed="rId6"/>
          <a:stretch>
            <a:fillRect/>
          </a:stretch>
        </p:blipFill>
        <p:spPr>
          <a:xfrm>
            <a:off x="11037891" y="3233739"/>
            <a:ext cx="849311" cy="849311"/>
          </a:xfrm>
          <a:prstGeom prst="rect">
            <a:avLst/>
          </a:prstGeom>
        </p:spPr>
      </p:pic>
      <p:pic>
        <p:nvPicPr>
          <p:cNvPr id="11" name="Picture 10">
            <a:extLst>
              <a:ext uri="{FF2B5EF4-FFF2-40B4-BE49-F238E27FC236}">
                <a16:creationId xmlns:a16="http://schemas.microsoft.com/office/drawing/2014/main" id="{59F3B0A9-D53F-2442-A54C-8DD122CF49AF}"/>
              </a:ext>
            </a:extLst>
          </p:cNvPr>
          <p:cNvPicPr>
            <a:picLocks noChangeAspect="1"/>
          </p:cNvPicPr>
          <p:nvPr/>
        </p:nvPicPr>
        <p:blipFill>
          <a:blip r:embed="rId7"/>
          <a:stretch>
            <a:fillRect/>
          </a:stretch>
        </p:blipFill>
        <p:spPr>
          <a:xfrm>
            <a:off x="7116004" y="2262189"/>
            <a:ext cx="854075" cy="854075"/>
          </a:xfrm>
          <a:prstGeom prst="rect">
            <a:avLst/>
          </a:prstGeom>
        </p:spPr>
      </p:pic>
      <p:pic>
        <p:nvPicPr>
          <p:cNvPr id="12" name="Picture 11">
            <a:extLst>
              <a:ext uri="{FF2B5EF4-FFF2-40B4-BE49-F238E27FC236}">
                <a16:creationId xmlns:a16="http://schemas.microsoft.com/office/drawing/2014/main" id="{0E3F3BB8-68E6-154D-8AC8-B9B2E5B7FC9B}"/>
              </a:ext>
            </a:extLst>
          </p:cNvPr>
          <p:cNvPicPr>
            <a:picLocks noChangeAspect="1"/>
          </p:cNvPicPr>
          <p:nvPr/>
        </p:nvPicPr>
        <p:blipFill>
          <a:blip r:embed="rId8">
            <a:lum bright="100000"/>
          </a:blip>
          <a:stretch>
            <a:fillRect/>
          </a:stretch>
        </p:blipFill>
        <p:spPr>
          <a:xfrm>
            <a:off x="11023601" y="1289844"/>
            <a:ext cx="849312" cy="849312"/>
          </a:xfrm>
          <a:prstGeom prst="rect">
            <a:avLst/>
          </a:prstGeom>
        </p:spPr>
      </p:pic>
      <p:pic>
        <p:nvPicPr>
          <p:cNvPr id="14" name="Picture 13">
            <a:extLst>
              <a:ext uri="{FF2B5EF4-FFF2-40B4-BE49-F238E27FC236}">
                <a16:creationId xmlns:a16="http://schemas.microsoft.com/office/drawing/2014/main" id="{8B459CD9-8D13-AE4D-A556-625F46F5F057}"/>
              </a:ext>
            </a:extLst>
          </p:cNvPr>
          <p:cNvPicPr>
            <a:picLocks noChangeAspect="1"/>
          </p:cNvPicPr>
          <p:nvPr/>
        </p:nvPicPr>
        <p:blipFill>
          <a:blip r:embed="rId9">
            <a:lum bright="100000"/>
          </a:blip>
          <a:stretch>
            <a:fillRect/>
          </a:stretch>
        </p:blipFill>
        <p:spPr>
          <a:xfrm>
            <a:off x="10044114" y="4198939"/>
            <a:ext cx="869156" cy="869156"/>
          </a:xfrm>
          <a:prstGeom prst="rect">
            <a:avLst/>
          </a:prstGeom>
        </p:spPr>
      </p:pic>
      <p:pic>
        <p:nvPicPr>
          <p:cNvPr id="15" name="Picture 14">
            <a:extLst>
              <a:ext uri="{FF2B5EF4-FFF2-40B4-BE49-F238E27FC236}">
                <a16:creationId xmlns:a16="http://schemas.microsoft.com/office/drawing/2014/main" id="{6C96E50C-C0CC-8F47-A4F3-0CE6DDBADC7D}"/>
              </a:ext>
            </a:extLst>
          </p:cNvPr>
          <p:cNvPicPr>
            <a:picLocks noChangeAspect="1"/>
          </p:cNvPicPr>
          <p:nvPr/>
        </p:nvPicPr>
        <p:blipFill>
          <a:blip r:embed="rId10"/>
          <a:stretch>
            <a:fillRect/>
          </a:stretch>
        </p:blipFill>
        <p:spPr>
          <a:xfrm>
            <a:off x="9078914" y="5187951"/>
            <a:ext cx="847725" cy="847725"/>
          </a:xfrm>
          <a:prstGeom prst="rect">
            <a:avLst/>
          </a:prstGeom>
        </p:spPr>
      </p:pic>
      <p:sp>
        <p:nvSpPr>
          <p:cNvPr id="16" name="Text Placeholder 2">
            <a:extLst>
              <a:ext uri="{FF2B5EF4-FFF2-40B4-BE49-F238E27FC236}">
                <a16:creationId xmlns:a16="http://schemas.microsoft.com/office/drawing/2014/main" id="{C797F132-16AE-4746-AA1B-02804A867DB6}"/>
              </a:ext>
            </a:extLst>
          </p:cNvPr>
          <p:cNvSpPr txBox="1">
            <a:spLocks/>
          </p:cNvSpPr>
          <p:nvPr/>
        </p:nvSpPr>
        <p:spPr>
          <a:xfrm>
            <a:off x="314326" y="4133057"/>
            <a:ext cx="3760788" cy="473075"/>
          </a:xfrm>
          <a:prstGeom prst="rect">
            <a:avLst/>
          </a:prstGeom>
        </p:spPr>
        <p:txBody>
          <a:bodyPr vert="horz" lIns="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Rockwell" panose="02060603020205020403" pitchFamily="18"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Rockwell" panose="02060603020205020403" pitchFamily="18"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Rockwell" panose="02060603020205020403" pitchFamily="18"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Rockwell" panose="02060603020205020403" pitchFamily="18"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Rockwell" panose="02060603020205020403" pitchFamily="18"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dirty="0">
                <a:latin typeface="Agrandir Narrow" panose="00000506000000000000" pitchFamily="50" charset="0"/>
              </a:rPr>
              <a:t>DAY TWO</a:t>
            </a:r>
          </a:p>
        </p:txBody>
      </p:sp>
      <p:sp>
        <p:nvSpPr>
          <p:cNvPr id="17" name="Text Placeholder 3">
            <a:extLst>
              <a:ext uri="{FF2B5EF4-FFF2-40B4-BE49-F238E27FC236}">
                <a16:creationId xmlns:a16="http://schemas.microsoft.com/office/drawing/2014/main" id="{1B789029-E6CD-4EAE-9024-7867BD52FF88}"/>
              </a:ext>
            </a:extLst>
          </p:cNvPr>
          <p:cNvSpPr>
            <a:spLocks noGrp="1"/>
          </p:cNvSpPr>
          <p:nvPr>
            <p:ph type="body" sz="quarter" idx="13"/>
          </p:nvPr>
        </p:nvSpPr>
        <p:spPr>
          <a:xfrm>
            <a:off x="314326" y="4939222"/>
            <a:ext cx="3760788" cy="649636"/>
          </a:xfrm>
        </p:spPr>
        <p:txBody>
          <a:bodyPr/>
          <a:lstStyle/>
          <a:p>
            <a:pPr marL="0" indent="0">
              <a:lnSpc>
                <a:spcPct val="100000"/>
              </a:lnSpc>
              <a:buNone/>
            </a:pPr>
            <a:r>
              <a:rPr lang="en-US" sz="1467" dirty="0"/>
              <a:t>Brad Bigelow, PMP</a:t>
            </a:r>
          </a:p>
        </p:txBody>
      </p:sp>
    </p:spTree>
    <p:extLst>
      <p:ext uri="{BB962C8B-B14F-4D97-AF65-F5344CB8AC3E}">
        <p14:creationId xmlns:p14="http://schemas.microsoft.com/office/powerpoint/2010/main" val="271183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cxnSp>
        <p:nvCxnSpPr>
          <p:cNvPr id="7" name="Straight Arrow Connector 6"/>
          <p:cNvCxnSpPr/>
          <p:nvPr/>
        </p:nvCxnSpPr>
        <p:spPr bwMode="auto">
          <a:xfrm>
            <a:off x="5588000" y="2570949"/>
            <a:ext cx="914400" cy="1250081"/>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4" name="Straight Arrow Connector 13"/>
          <p:cNvCxnSpPr/>
          <p:nvPr/>
        </p:nvCxnSpPr>
        <p:spPr bwMode="auto">
          <a:xfrm flipV="1">
            <a:off x="4743235" y="4217479"/>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5" name="Straight Arrow Connector 14"/>
          <p:cNvCxnSpPr/>
          <p:nvPr/>
        </p:nvCxnSpPr>
        <p:spPr bwMode="auto">
          <a:xfrm flipV="1">
            <a:off x="7821602" y="2959952"/>
            <a:ext cx="1308244" cy="488099"/>
          </a:xfrm>
          <a:prstGeom prst="straightConnector1">
            <a:avLst/>
          </a:prstGeom>
          <a:solidFill>
            <a:schemeClr val="accent1"/>
          </a:solidFill>
          <a:ln w="127000" cap="flat" cmpd="sng" algn="ctr">
            <a:solidFill>
              <a:srgbClr val="00B050"/>
            </a:solidFill>
            <a:prstDash val="solid"/>
            <a:round/>
            <a:headEnd type="triangle" w="med" len="med"/>
            <a:tailEnd type="triangle" w="med" len="med"/>
          </a:ln>
          <a:effectLst/>
        </p:spPr>
      </p:cxnSp>
      <p:cxnSp>
        <p:nvCxnSpPr>
          <p:cNvPr id="10" name="Straight Connector 9"/>
          <p:cNvCxnSpPr/>
          <p:nvPr/>
        </p:nvCxnSpPr>
        <p:spPr bwMode="auto">
          <a:xfrm>
            <a:off x="7876136" y="3137727"/>
            <a:ext cx="1262525" cy="147988"/>
          </a:xfrm>
          <a:prstGeom prst="line">
            <a:avLst/>
          </a:prstGeom>
          <a:solidFill>
            <a:schemeClr val="accent1"/>
          </a:solidFill>
          <a:ln w="1905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8066781" y="2660675"/>
            <a:ext cx="914400" cy="1086652"/>
          </a:xfrm>
          <a:prstGeom prst="line">
            <a:avLst/>
          </a:prstGeom>
          <a:solidFill>
            <a:schemeClr val="accent1"/>
          </a:solidFill>
          <a:ln w="190500" cap="flat" cmpd="sng" algn="ctr">
            <a:solidFill>
              <a:srgbClr val="FF0000"/>
            </a:solidFill>
            <a:prstDash val="solid"/>
            <a:round/>
            <a:headEnd type="none" w="med" len="med"/>
            <a:tailEnd type="none" w="med" len="med"/>
          </a:ln>
          <a:effectLst/>
        </p:spPr>
      </p:cxnSp>
      <p:sp>
        <p:nvSpPr>
          <p:cNvPr id="16" name="Rectangle 15"/>
          <p:cNvSpPr/>
          <p:nvPr/>
        </p:nvSpPr>
        <p:spPr bwMode="auto">
          <a:xfrm rot="19970251">
            <a:off x="7194148" y="3422878"/>
            <a:ext cx="4240856" cy="726177"/>
          </a:xfrm>
          <a:prstGeom prst="rect">
            <a:avLst/>
          </a:prstGeom>
          <a:solidFill>
            <a:schemeClr val="bg1"/>
          </a:solid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2667" b="1" dirty="0">
                <a:solidFill>
                  <a:srgbClr val="FF0000"/>
                </a:solidFill>
                <a:latin typeface="Agrandir Narrow" panose="00000506000000000000" pitchFamily="50" charset="0"/>
              </a:rPr>
              <a:t>Fails to Produce Expected Results</a:t>
            </a:r>
            <a:endParaRPr lang="en-GB" sz="2667" b="1" dirty="0">
              <a:solidFill>
                <a:srgbClr val="FF0000"/>
              </a:solidFill>
              <a:latin typeface="Agrandir Narrow" panose="00000506000000000000" pitchFamily="50" charset="0"/>
            </a:endParaRPr>
          </a:p>
        </p:txBody>
      </p:sp>
      <p:sp>
        <p:nvSpPr>
          <p:cNvPr id="17" name="Title 1"/>
          <p:cNvSpPr txBox="1">
            <a:spLocks/>
          </p:cNvSpPr>
          <p:nvPr/>
        </p:nvSpPr>
        <p:spPr>
          <a:xfrm>
            <a:off x="0" y="152277"/>
            <a:ext cx="6604000" cy="838200"/>
          </a:xfrm>
          <a:prstGeom prst="rect">
            <a:avLst/>
          </a:prstGeom>
          <a:solidFill>
            <a:srgbClr val="F8F8F8">
              <a:alpha val="50196"/>
            </a:srgbClr>
          </a:solidFill>
        </p:spPr>
        <p:txBody>
          <a:bodyPr>
            <a:noAutofit/>
          </a:bodyPr>
          <a:lstStyle>
            <a:lvl1pPr algn="l" defTabSz="685800" rtl="0" eaLnBrk="1" latinLnBrk="0" hangingPunct="1">
              <a:lnSpc>
                <a:spcPct val="90000"/>
              </a:lnSpc>
              <a:spcBef>
                <a:spcPct val="0"/>
              </a:spcBef>
              <a:buNone/>
              <a:defRPr sz="3600" b="1" kern="1200">
                <a:solidFill>
                  <a:schemeClr val="accent5">
                    <a:lumMod val="50000"/>
                  </a:schemeClr>
                </a:solidFill>
                <a:latin typeface="Rockwell" panose="02060603020205020403" pitchFamily="18" charset="0"/>
                <a:ea typeface="+mj-ea"/>
                <a:cs typeface="Arial" panose="020B0604020202020204" pitchFamily="34" charset="0"/>
              </a:defRPr>
            </a:lvl1pPr>
          </a:lstStyle>
          <a:p>
            <a:endParaRPr lang="en-GB" sz="4267" dirty="0">
              <a:solidFill>
                <a:srgbClr val="0070C0"/>
              </a:solidFill>
              <a:latin typeface="Agrandir Narrow" panose="00000506000000000000" pitchFamily="50" charset="0"/>
            </a:endParaRPr>
          </a:p>
        </p:txBody>
      </p:sp>
      <p:sp>
        <p:nvSpPr>
          <p:cNvPr id="18" name="Footer Placeholder 4">
            <a:extLst>
              <a:ext uri="{FF2B5EF4-FFF2-40B4-BE49-F238E27FC236}">
                <a16:creationId xmlns:a16="http://schemas.microsoft.com/office/drawing/2014/main" id="{80FED44D-A147-43E1-9D69-E08D7F0E9B39}"/>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
        <p:nvSpPr>
          <p:cNvPr id="2" name="Title 1">
            <a:extLst>
              <a:ext uri="{FF2B5EF4-FFF2-40B4-BE49-F238E27FC236}">
                <a16:creationId xmlns:a16="http://schemas.microsoft.com/office/drawing/2014/main" id="{720A11B5-CBB0-BFC9-1343-07F56D090C61}"/>
              </a:ext>
            </a:extLst>
          </p:cNvPr>
          <p:cNvSpPr txBox="1">
            <a:spLocks/>
          </p:cNvSpPr>
          <p:nvPr/>
        </p:nvSpPr>
        <p:spPr>
          <a:xfrm>
            <a:off x="0" y="0"/>
            <a:ext cx="6604000" cy="838200"/>
          </a:xfrm>
          <a:prstGeom prst="rect">
            <a:avLst/>
          </a:prstGeom>
          <a:solidFill>
            <a:srgbClr val="F8F8F8">
              <a:alpha val="50196"/>
            </a:srgbClr>
          </a:solidFill>
        </p:spPr>
        <p:txBody>
          <a:bodyPr>
            <a:normAutofit fontScale="90000"/>
          </a:bodyPr>
          <a:lstStyle>
            <a:lvl1pPr algn="l" defTabSz="914400" rtl="0" eaLnBrk="1" latinLnBrk="0" hangingPunct="1">
              <a:lnSpc>
                <a:spcPct val="90000"/>
              </a:lnSpc>
              <a:spcBef>
                <a:spcPct val="0"/>
              </a:spcBef>
              <a:buNone/>
              <a:defRPr sz="2800" kern="1200">
                <a:solidFill>
                  <a:schemeClr val="tx1"/>
                </a:solidFill>
                <a:latin typeface="Agrandir Narrow" panose="00000506000000000000" pitchFamily="50" charset="0"/>
                <a:ea typeface="+mj-ea"/>
                <a:cs typeface="Arial" panose="020B0604020202020204" pitchFamily="34" charset="0"/>
              </a:defRPr>
            </a:lvl1pPr>
          </a:lstStyle>
          <a:p>
            <a:r>
              <a:rPr lang="en-US" sz="4800">
                <a:solidFill>
                  <a:srgbClr val="0070C0"/>
                </a:solidFill>
              </a:rPr>
              <a:t>Project as Change Delivery</a:t>
            </a:r>
            <a:endParaRPr lang="en-GB" sz="4800" dirty="0">
              <a:solidFill>
                <a:srgbClr val="0070C0"/>
              </a:solidFill>
            </a:endParaRPr>
          </a:p>
        </p:txBody>
      </p:sp>
    </p:spTree>
    <p:extLst>
      <p:ext uri="{BB962C8B-B14F-4D97-AF65-F5344CB8AC3E}">
        <p14:creationId xmlns:p14="http://schemas.microsoft.com/office/powerpoint/2010/main" val="23180895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AE94AF-71C5-42A3-9F2C-D81905053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6" name="Arrow: Right 5">
            <a:extLst>
              <a:ext uri="{FF2B5EF4-FFF2-40B4-BE49-F238E27FC236}">
                <a16:creationId xmlns:a16="http://schemas.microsoft.com/office/drawing/2014/main" id="{69CB31A3-3780-40B0-BCF8-E99A005AE4AC}"/>
              </a:ext>
            </a:extLst>
          </p:cNvPr>
          <p:cNvSpPr/>
          <p:nvPr/>
        </p:nvSpPr>
        <p:spPr>
          <a:xfrm>
            <a:off x="1532238" y="1334530"/>
            <a:ext cx="2487828" cy="10709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Agrandir Narrow" panose="00000506000000000000" pitchFamily="50" charset="0"/>
            </a:endParaRPr>
          </a:p>
        </p:txBody>
      </p:sp>
      <p:sp>
        <p:nvSpPr>
          <p:cNvPr id="7" name="Arrow: Right 6">
            <a:extLst>
              <a:ext uri="{FF2B5EF4-FFF2-40B4-BE49-F238E27FC236}">
                <a16:creationId xmlns:a16="http://schemas.microsoft.com/office/drawing/2014/main" id="{48410B6A-DB30-423F-BF86-AE04E7272697}"/>
              </a:ext>
            </a:extLst>
          </p:cNvPr>
          <p:cNvSpPr/>
          <p:nvPr/>
        </p:nvSpPr>
        <p:spPr>
          <a:xfrm rot="10800000">
            <a:off x="7037171" y="2163805"/>
            <a:ext cx="2815283" cy="10709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Agrandir Narrow" panose="00000506000000000000" pitchFamily="50" charset="0"/>
            </a:endParaRPr>
          </a:p>
        </p:txBody>
      </p:sp>
    </p:spTree>
    <p:extLst>
      <p:ext uri="{BB962C8B-B14F-4D97-AF65-F5344CB8AC3E}">
        <p14:creationId xmlns:p14="http://schemas.microsoft.com/office/powerpoint/2010/main" val="273064143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bwMode="auto">
          <a:xfrm rot="19963839">
            <a:off x="-173852" y="1756708"/>
            <a:ext cx="10668000"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Organizational Strategy</a:t>
            </a:r>
            <a:endParaRPr lang="en-GB" sz="3200" b="1" dirty="0">
              <a:latin typeface="Agrandir Narrow" panose="00000506000000000000" pitchFamily="50" charset="0"/>
            </a:endParaRPr>
          </a:p>
        </p:txBody>
      </p:sp>
      <p:sp>
        <p:nvSpPr>
          <p:cNvPr id="4" name="Rounded Rectangle 3"/>
          <p:cNvSpPr/>
          <p:nvPr/>
        </p:nvSpPr>
        <p:spPr bwMode="auto">
          <a:xfrm>
            <a:off x="2438403" y="43434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11" name="Rounded Rectangle 10"/>
          <p:cNvSpPr/>
          <p:nvPr/>
        </p:nvSpPr>
        <p:spPr bwMode="auto">
          <a:xfrm>
            <a:off x="8128003" y="1981200"/>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13" name="Right Arrow 12"/>
          <p:cNvSpPr/>
          <p:nvPr/>
        </p:nvSpPr>
        <p:spPr bwMode="auto">
          <a:xfrm rot="19963839">
            <a:off x="5190205" y="3135229"/>
            <a:ext cx="3727835" cy="1371600"/>
          </a:xfrm>
          <a:prstGeom prst="rightArrow">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latin typeface="Agrandir Narrow" panose="00000506000000000000" pitchFamily="50" charset="0"/>
              </a:rPr>
              <a:t>Project</a:t>
            </a:r>
            <a:endParaRPr lang="en-GB" sz="3200" b="1" dirty="0">
              <a:latin typeface="Agrandir Narrow" panose="00000506000000000000" pitchFamily="50" charset="0"/>
            </a:endParaRPr>
          </a:p>
        </p:txBody>
      </p:sp>
      <p:sp>
        <p:nvSpPr>
          <p:cNvPr id="5" name="Oval 4"/>
          <p:cNvSpPr/>
          <p:nvPr/>
        </p:nvSpPr>
        <p:spPr>
          <a:xfrm>
            <a:off x="2593475" y="1654858"/>
            <a:ext cx="6604000" cy="3841135"/>
          </a:xfrm>
          <a:prstGeom prst="ellipse">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7200" b="1" dirty="0">
                <a:solidFill>
                  <a:schemeClr val="bg1"/>
                </a:solidFill>
                <a:latin typeface="Agrandir Narrow" panose="00000506000000000000" pitchFamily="50" charset="0"/>
              </a:rPr>
              <a:t>Why Do Projects Succeed?</a:t>
            </a:r>
            <a:endParaRPr lang="en-GB" sz="7200" b="1" dirty="0">
              <a:solidFill>
                <a:schemeClr val="bg1"/>
              </a:solidFill>
              <a:latin typeface="Agrandir Narrow" panose="00000506000000000000" pitchFamily="50" charset="0"/>
            </a:endParaRPr>
          </a:p>
        </p:txBody>
      </p:sp>
      <p:sp>
        <p:nvSpPr>
          <p:cNvPr id="8" name="Footer Placeholder 4">
            <a:extLst>
              <a:ext uri="{FF2B5EF4-FFF2-40B4-BE49-F238E27FC236}">
                <a16:creationId xmlns:a16="http://schemas.microsoft.com/office/drawing/2014/main" id="{D82E5BCA-B90A-4B9E-9518-C7D071F8CEC2}"/>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333" dirty="0">
              <a:latin typeface="Agrandir Narrow" panose="00000506000000000000" pitchFamily="50" charset="0"/>
            </a:endParaRPr>
          </a:p>
        </p:txBody>
      </p:sp>
      <p:sp>
        <p:nvSpPr>
          <p:cNvPr id="9" name="Title 1">
            <a:extLst>
              <a:ext uri="{FF2B5EF4-FFF2-40B4-BE49-F238E27FC236}">
                <a16:creationId xmlns:a16="http://schemas.microsoft.com/office/drawing/2014/main" id="{43A276D8-51D4-3A62-1832-51D3760A406A}"/>
              </a:ext>
            </a:extLst>
          </p:cNvPr>
          <p:cNvSpPr>
            <a:spLocks noGrp="1"/>
          </p:cNvSpPr>
          <p:nvPr>
            <p:ph type="title"/>
          </p:nvPr>
        </p:nvSpPr>
        <p:spPr>
          <a:xfrm>
            <a:off x="0" y="466725"/>
            <a:ext cx="6604000" cy="838200"/>
          </a:xfrm>
          <a:solidFill>
            <a:srgbClr val="F8F8F8">
              <a:alpha val="50196"/>
            </a:srgbClr>
          </a:solidFill>
        </p:spPr>
        <p:txBody>
          <a:bodyPr>
            <a:normAutofit fontScale="90000"/>
          </a:bodyPr>
          <a:lstStyle/>
          <a:p>
            <a:r>
              <a:rPr lang="en-US" sz="4800" dirty="0">
                <a:solidFill>
                  <a:srgbClr val="0070C0"/>
                </a:solidFill>
              </a:rPr>
              <a:t>Project as Change Delivery</a:t>
            </a:r>
            <a:endParaRPr lang="en-GB" sz="4800" dirty="0">
              <a:solidFill>
                <a:srgbClr val="0070C0"/>
              </a:solidFill>
            </a:endParaRPr>
          </a:p>
        </p:txBody>
      </p:sp>
    </p:spTree>
    <p:extLst>
      <p:ext uri="{BB962C8B-B14F-4D97-AF65-F5344CB8AC3E}">
        <p14:creationId xmlns:p14="http://schemas.microsoft.com/office/powerpoint/2010/main" val="1981559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8A4D-C46B-45D5-B91D-EA81A7CAB92F}"/>
              </a:ext>
            </a:extLst>
          </p:cNvPr>
          <p:cNvSpPr>
            <a:spLocks noGrp="1"/>
          </p:cNvSpPr>
          <p:nvPr>
            <p:ph type="title"/>
          </p:nvPr>
        </p:nvSpPr>
        <p:spPr/>
        <p:txBody>
          <a:bodyPr>
            <a:normAutofit/>
          </a:bodyPr>
          <a:lstStyle/>
          <a:p>
            <a:r>
              <a:rPr lang="en-US" dirty="0">
                <a:solidFill>
                  <a:srgbClr val="0070C0"/>
                </a:solidFill>
              </a:rPr>
              <a:t>Project success dimensions:</a:t>
            </a:r>
          </a:p>
        </p:txBody>
      </p:sp>
      <p:sp>
        <p:nvSpPr>
          <p:cNvPr id="3" name="Content Placeholder 2">
            <a:extLst>
              <a:ext uri="{FF2B5EF4-FFF2-40B4-BE49-F238E27FC236}">
                <a16:creationId xmlns:a16="http://schemas.microsoft.com/office/drawing/2014/main" id="{FFAC2A91-5930-4644-BE69-C1062BF9FF02}"/>
              </a:ext>
            </a:extLst>
          </p:cNvPr>
          <p:cNvSpPr>
            <a:spLocks noGrp="1"/>
          </p:cNvSpPr>
          <p:nvPr>
            <p:ph idx="1"/>
          </p:nvPr>
        </p:nvSpPr>
        <p:spPr>
          <a:xfrm>
            <a:off x="838200" y="1597025"/>
            <a:ext cx="5034936" cy="5154459"/>
          </a:xfrm>
        </p:spPr>
        <p:txBody>
          <a:bodyPr>
            <a:noAutofit/>
          </a:bodyPr>
          <a:lstStyle/>
          <a:p>
            <a:pPr marL="0" indent="0">
              <a:lnSpc>
                <a:spcPct val="100000"/>
              </a:lnSpc>
              <a:spcBef>
                <a:spcPts val="0"/>
              </a:spcBef>
              <a:buNone/>
            </a:pPr>
            <a:r>
              <a:rPr lang="en-US" sz="2400" b="1" dirty="0">
                <a:solidFill>
                  <a:schemeClr val="tx1"/>
                </a:solidFill>
              </a:rPr>
              <a:t>Kerzner (2009)</a:t>
            </a:r>
          </a:p>
          <a:p>
            <a:pPr>
              <a:lnSpc>
                <a:spcPct val="100000"/>
              </a:lnSpc>
              <a:spcBef>
                <a:spcPts val="0"/>
              </a:spcBef>
            </a:pPr>
            <a:r>
              <a:rPr lang="en-US" sz="2400" dirty="0">
                <a:solidFill>
                  <a:schemeClr val="tx1"/>
                </a:solidFill>
              </a:rPr>
              <a:t>Within allocated time</a:t>
            </a:r>
          </a:p>
          <a:p>
            <a:pPr>
              <a:lnSpc>
                <a:spcPct val="100000"/>
              </a:lnSpc>
              <a:spcBef>
                <a:spcPts val="0"/>
              </a:spcBef>
            </a:pPr>
            <a:r>
              <a:rPr lang="en-US" sz="2400" dirty="0">
                <a:solidFill>
                  <a:schemeClr val="tx1"/>
                </a:solidFill>
              </a:rPr>
              <a:t>Within budgeted cost</a:t>
            </a:r>
          </a:p>
          <a:p>
            <a:pPr>
              <a:lnSpc>
                <a:spcPct val="100000"/>
              </a:lnSpc>
              <a:spcBef>
                <a:spcPts val="0"/>
              </a:spcBef>
            </a:pPr>
            <a:r>
              <a:rPr lang="en-US" sz="2400" dirty="0">
                <a:solidFill>
                  <a:schemeClr val="tx1"/>
                </a:solidFill>
              </a:rPr>
              <a:t>At the proper performance or specification level</a:t>
            </a:r>
          </a:p>
          <a:p>
            <a:pPr>
              <a:lnSpc>
                <a:spcPct val="100000"/>
              </a:lnSpc>
              <a:spcBef>
                <a:spcPts val="0"/>
              </a:spcBef>
            </a:pPr>
            <a:r>
              <a:rPr lang="en-US" sz="2400" dirty="0">
                <a:solidFill>
                  <a:schemeClr val="tx1"/>
                </a:solidFill>
              </a:rPr>
              <a:t>With acceptance by customer</a:t>
            </a:r>
          </a:p>
          <a:p>
            <a:pPr>
              <a:lnSpc>
                <a:spcPct val="100000"/>
              </a:lnSpc>
              <a:spcBef>
                <a:spcPts val="0"/>
              </a:spcBef>
            </a:pPr>
            <a:r>
              <a:rPr lang="en-US" sz="2400" dirty="0">
                <a:solidFill>
                  <a:schemeClr val="tx1"/>
                </a:solidFill>
              </a:rPr>
              <a:t>With minimum or mutually agreed scope changes</a:t>
            </a:r>
          </a:p>
          <a:p>
            <a:pPr>
              <a:lnSpc>
                <a:spcPct val="100000"/>
              </a:lnSpc>
              <a:spcBef>
                <a:spcPts val="0"/>
              </a:spcBef>
            </a:pPr>
            <a:r>
              <a:rPr lang="en-US" sz="2400" dirty="0">
                <a:solidFill>
                  <a:schemeClr val="tx1"/>
                </a:solidFill>
              </a:rPr>
              <a:t>Without disturbing the main flow of work of the organization</a:t>
            </a:r>
          </a:p>
          <a:p>
            <a:pPr>
              <a:lnSpc>
                <a:spcPct val="100000"/>
              </a:lnSpc>
              <a:spcBef>
                <a:spcPts val="0"/>
              </a:spcBef>
            </a:pPr>
            <a:r>
              <a:rPr lang="en-US" sz="2400" dirty="0">
                <a:solidFill>
                  <a:schemeClr val="tx1"/>
                </a:solidFill>
              </a:rPr>
              <a:t>Without changing the corporate culture</a:t>
            </a:r>
          </a:p>
        </p:txBody>
      </p:sp>
      <p:sp>
        <p:nvSpPr>
          <p:cNvPr id="4" name="Content Placeholder 2">
            <a:extLst>
              <a:ext uri="{FF2B5EF4-FFF2-40B4-BE49-F238E27FC236}">
                <a16:creationId xmlns:a16="http://schemas.microsoft.com/office/drawing/2014/main" id="{5E22BFBE-9E35-4FE2-B17A-90EB48415651}"/>
              </a:ext>
            </a:extLst>
          </p:cNvPr>
          <p:cNvSpPr txBox="1">
            <a:spLocks/>
          </p:cNvSpPr>
          <p:nvPr/>
        </p:nvSpPr>
        <p:spPr>
          <a:xfrm>
            <a:off x="6659715" y="1597025"/>
            <a:ext cx="4694084" cy="4351339"/>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2400" b="1" dirty="0" err="1">
                <a:solidFill>
                  <a:schemeClr val="tx1"/>
                </a:solidFill>
                <a:latin typeface="Agrandir Narrow" panose="00000506000000000000" pitchFamily="50" charset="0"/>
              </a:rPr>
              <a:t>Lechler</a:t>
            </a:r>
            <a:r>
              <a:rPr lang="en-US" sz="2400" b="1" dirty="0">
                <a:solidFill>
                  <a:schemeClr val="tx1"/>
                </a:solidFill>
                <a:latin typeface="Agrandir Narrow" panose="00000506000000000000" pitchFamily="50" charset="0"/>
              </a:rPr>
              <a:t> and </a:t>
            </a:r>
            <a:r>
              <a:rPr lang="en-US" sz="2400" b="1" dirty="0" err="1">
                <a:solidFill>
                  <a:schemeClr val="tx1"/>
                </a:solidFill>
                <a:latin typeface="Agrandir Narrow" panose="00000506000000000000" pitchFamily="50" charset="0"/>
              </a:rPr>
              <a:t>Dvir</a:t>
            </a:r>
            <a:r>
              <a:rPr lang="en-US" sz="2400" b="1" dirty="0">
                <a:solidFill>
                  <a:schemeClr val="tx1"/>
                </a:solidFill>
                <a:latin typeface="Agrandir Narrow" panose="00000506000000000000" pitchFamily="50" charset="0"/>
              </a:rPr>
              <a:t> (2010)</a:t>
            </a:r>
          </a:p>
          <a:p>
            <a:pPr marL="457200" indent="-457200">
              <a:lnSpc>
                <a:spcPct val="100000"/>
              </a:lnSpc>
              <a:spcBef>
                <a:spcPts val="0"/>
              </a:spcBef>
            </a:pPr>
            <a:r>
              <a:rPr lang="en-US" sz="2400" dirty="0">
                <a:solidFill>
                  <a:schemeClr val="tx1"/>
                </a:solidFill>
                <a:latin typeface="Agrandir Narrow" panose="00000506000000000000" pitchFamily="50" charset="0"/>
              </a:rPr>
              <a:t>On schedule</a:t>
            </a:r>
          </a:p>
          <a:p>
            <a:pPr marL="457200" indent="-457200">
              <a:lnSpc>
                <a:spcPct val="100000"/>
              </a:lnSpc>
              <a:spcBef>
                <a:spcPts val="0"/>
              </a:spcBef>
            </a:pPr>
            <a:r>
              <a:rPr lang="en-US" sz="2400" dirty="0">
                <a:solidFill>
                  <a:schemeClr val="tx1"/>
                </a:solidFill>
                <a:latin typeface="Agrandir Narrow" panose="00000506000000000000" pitchFamily="50" charset="0"/>
              </a:rPr>
              <a:t>On budget</a:t>
            </a:r>
          </a:p>
          <a:p>
            <a:pPr marL="457200" indent="-457200">
              <a:lnSpc>
                <a:spcPct val="100000"/>
              </a:lnSpc>
              <a:spcBef>
                <a:spcPts val="0"/>
              </a:spcBef>
            </a:pPr>
            <a:r>
              <a:rPr lang="en-US" sz="2400" dirty="0">
                <a:solidFill>
                  <a:schemeClr val="tx1"/>
                </a:solidFill>
                <a:latin typeface="Agrandir Narrow" panose="00000506000000000000" pitchFamily="50" charset="0"/>
              </a:rPr>
              <a:t>Met specifications</a:t>
            </a:r>
          </a:p>
          <a:p>
            <a:pPr marL="457200" indent="-457200">
              <a:lnSpc>
                <a:spcPct val="100000"/>
              </a:lnSpc>
              <a:spcBef>
                <a:spcPts val="0"/>
              </a:spcBef>
            </a:pPr>
            <a:r>
              <a:rPr lang="en-US" sz="2400" dirty="0">
                <a:solidFill>
                  <a:schemeClr val="tx1"/>
                </a:solidFill>
                <a:latin typeface="Agrandir Narrow" panose="00000506000000000000" pitchFamily="50" charset="0"/>
              </a:rPr>
              <a:t>Improve performance</a:t>
            </a:r>
          </a:p>
          <a:p>
            <a:pPr marL="457200" indent="-457200">
              <a:lnSpc>
                <a:spcPct val="100000"/>
              </a:lnSpc>
              <a:spcBef>
                <a:spcPts val="0"/>
              </a:spcBef>
            </a:pPr>
            <a:r>
              <a:rPr lang="en-US" sz="2400" dirty="0">
                <a:solidFill>
                  <a:schemeClr val="tx1"/>
                </a:solidFill>
                <a:latin typeface="Agrandir Narrow" panose="00000506000000000000" pitchFamily="50" charset="0"/>
              </a:rPr>
              <a:t>Used by customers</a:t>
            </a:r>
          </a:p>
          <a:p>
            <a:pPr marL="457200" indent="-457200">
              <a:lnSpc>
                <a:spcPct val="100000"/>
              </a:lnSpc>
              <a:spcBef>
                <a:spcPts val="0"/>
              </a:spcBef>
            </a:pPr>
            <a:r>
              <a:rPr lang="en-US" sz="2400" dirty="0">
                <a:solidFill>
                  <a:schemeClr val="tx1"/>
                </a:solidFill>
                <a:latin typeface="Agrandir Narrow" panose="00000506000000000000" pitchFamily="50" charset="0"/>
              </a:rPr>
              <a:t>Positive impact</a:t>
            </a:r>
          </a:p>
          <a:p>
            <a:pPr marL="457200" indent="-457200">
              <a:lnSpc>
                <a:spcPct val="100000"/>
              </a:lnSpc>
              <a:spcBef>
                <a:spcPts val="0"/>
              </a:spcBef>
            </a:pPr>
            <a:r>
              <a:rPr lang="en-US" sz="2400" dirty="0">
                <a:solidFill>
                  <a:schemeClr val="tx1"/>
                </a:solidFill>
                <a:latin typeface="Agrandir Narrow" panose="00000506000000000000" pitchFamily="50" charset="0"/>
              </a:rPr>
              <a:t>Satisfied customers</a:t>
            </a:r>
          </a:p>
          <a:p>
            <a:pPr marL="457200" indent="-457200">
              <a:lnSpc>
                <a:spcPct val="100000"/>
              </a:lnSpc>
              <a:spcBef>
                <a:spcPts val="0"/>
              </a:spcBef>
            </a:pPr>
            <a:r>
              <a:rPr lang="en-US" sz="2400" dirty="0">
                <a:solidFill>
                  <a:schemeClr val="tx1"/>
                </a:solidFill>
                <a:latin typeface="Agrandir Narrow" panose="00000506000000000000" pitchFamily="50" charset="0"/>
              </a:rPr>
              <a:t>Perceived as an Economic success</a:t>
            </a:r>
          </a:p>
        </p:txBody>
      </p:sp>
      <p:sp>
        <p:nvSpPr>
          <p:cNvPr id="5" name="Footer Placeholder 4">
            <a:extLst>
              <a:ext uri="{FF2B5EF4-FFF2-40B4-BE49-F238E27FC236}">
                <a16:creationId xmlns:a16="http://schemas.microsoft.com/office/drawing/2014/main" id="{3ACFEB49-B85D-49E3-8F47-17A65AB1419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3077445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8A4D-C46B-45D5-B91D-EA81A7CAB92F}"/>
              </a:ext>
            </a:extLst>
          </p:cNvPr>
          <p:cNvSpPr>
            <a:spLocks noGrp="1"/>
          </p:cNvSpPr>
          <p:nvPr>
            <p:ph type="title"/>
          </p:nvPr>
        </p:nvSpPr>
        <p:spPr/>
        <p:txBody>
          <a:bodyPr>
            <a:normAutofit/>
          </a:bodyPr>
          <a:lstStyle/>
          <a:p>
            <a:r>
              <a:rPr lang="en-US" dirty="0">
                <a:solidFill>
                  <a:srgbClr val="0070C0"/>
                </a:solidFill>
              </a:rPr>
              <a:t>Project success dimensions:</a:t>
            </a:r>
          </a:p>
        </p:txBody>
      </p:sp>
      <p:sp>
        <p:nvSpPr>
          <p:cNvPr id="3" name="Content Placeholder 2">
            <a:extLst>
              <a:ext uri="{FF2B5EF4-FFF2-40B4-BE49-F238E27FC236}">
                <a16:creationId xmlns:a16="http://schemas.microsoft.com/office/drawing/2014/main" id="{FFAC2A91-5930-4644-BE69-C1062BF9FF02}"/>
              </a:ext>
            </a:extLst>
          </p:cNvPr>
          <p:cNvSpPr>
            <a:spLocks noGrp="1"/>
          </p:cNvSpPr>
          <p:nvPr>
            <p:ph idx="1"/>
          </p:nvPr>
        </p:nvSpPr>
        <p:spPr>
          <a:xfrm>
            <a:off x="838200" y="1597025"/>
            <a:ext cx="5034936" cy="5154459"/>
          </a:xfrm>
        </p:spPr>
        <p:txBody>
          <a:bodyPr>
            <a:noAutofit/>
          </a:bodyPr>
          <a:lstStyle/>
          <a:p>
            <a:pPr>
              <a:lnSpc>
                <a:spcPct val="100000"/>
              </a:lnSpc>
              <a:spcBef>
                <a:spcPts val="0"/>
              </a:spcBef>
            </a:pPr>
            <a:r>
              <a:rPr lang="en-US" sz="2400" dirty="0">
                <a:solidFill>
                  <a:schemeClr val="tx1"/>
                </a:solidFill>
              </a:rPr>
              <a:t>Kerzner (2009)</a:t>
            </a:r>
          </a:p>
          <a:p>
            <a:pPr>
              <a:lnSpc>
                <a:spcPct val="100000"/>
              </a:lnSpc>
              <a:spcBef>
                <a:spcPts val="0"/>
              </a:spcBef>
            </a:pPr>
            <a:r>
              <a:rPr lang="en-US" sz="2400" dirty="0">
                <a:solidFill>
                  <a:schemeClr val="tx1"/>
                </a:solidFill>
              </a:rPr>
              <a:t>Within allocated time</a:t>
            </a:r>
          </a:p>
          <a:p>
            <a:pPr>
              <a:lnSpc>
                <a:spcPct val="100000"/>
              </a:lnSpc>
              <a:spcBef>
                <a:spcPts val="0"/>
              </a:spcBef>
            </a:pPr>
            <a:r>
              <a:rPr lang="en-US" sz="2400" dirty="0">
                <a:solidFill>
                  <a:schemeClr val="tx1"/>
                </a:solidFill>
              </a:rPr>
              <a:t>Within budgeted cost</a:t>
            </a:r>
          </a:p>
          <a:p>
            <a:pPr>
              <a:lnSpc>
                <a:spcPct val="100000"/>
              </a:lnSpc>
              <a:spcBef>
                <a:spcPts val="0"/>
              </a:spcBef>
            </a:pPr>
            <a:r>
              <a:rPr lang="en-US" sz="2400" dirty="0">
                <a:solidFill>
                  <a:schemeClr val="tx1"/>
                </a:solidFill>
              </a:rPr>
              <a:t>At the proper performance or specification level</a:t>
            </a:r>
          </a:p>
          <a:p>
            <a:pPr>
              <a:lnSpc>
                <a:spcPct val="100000"/>
              </a:lnSpc>
              <a:spcBef>
                <a:spcPts val="0"/>
              </a:spcBef>
            </a:pPr>
            <a:r>
              <a:rPr lang="en-US" sz="2400" dirty="0">
                <a:solidFill>
                  <a:schemeClr val="tx1"/>
                </a:solidFill>
              </a:rPr>
              <a:t>With acceptance by customer</a:t>
            </a:r>
          </a:p>
          <a:p>
            <a:pPr>
              <a:lnSpc>
                <a:spcPct val="100000"/>
              </a:lnSpc>
              <a:spcBef>
                <a:spcPts val="0"/>
              </a:spcBef>
            </a:pPr>
            <a:r>
              <a:rPr lang="en-US" sz="2400" dirty="0">
                <a:solidFill>
                  <a:schemeClr val="tx1"/>
                </a:solidFill>
              </a:rPr>
              <a:t>With minimum or mutually agreed scope changes</a:t>
            </a:r>
          </a:p>
          <a:p>
            <a:pPr>
              <a:lnSpc>
                <a:spcPct val="100000"/>
              </a:lnSpc>
              <a:spcBef>
                <a:spcPts val="0"/>
              </a:spcBef>
            </a:pPr>
            <a:r>
              <a:rPr lang="en-US" sz="2400" dirty="0">
                <a:solidFill>
                  <a:schemeClr val="tx1"/>
                </a:solidFill>
              </a:rPr>
              <a:t>Without disturbing the main flow of work of the organization</a:t>
            </a:r>
          </a:p>
          <a:p>
            <a:pPr>
              <a:lnSpc>
                <a:spcPct val="100000"/>
              </a:lnSpc>
              <a:spcBef>
                <a:spcPts val="0"/>
              </a:spcBef>
            </a:pPr>
            <a:r>
              <a:rPr lang="en-US" sz="2400" dirty="0">
                <a:solidFill>
                  <a:schemeClr val="tx1"/>
                </a:solidFill>
              </a:rPr>
              <a:t>Without changing the corporate culture</a:t>
            </a:r>
          </a:p>
        </p:txBody>
      </p:sp>
      <p:sp>
        <p:nvSpPr>
          <p:cNvPr id="4" name="Content Placeholder 2">
            <a:extLst>
              <a:ext uri="{FF2B5EF4-FFF2-40B4-BE49-F238E27FC236}">
                <a16:creationId xmlns:a16="http://schemas.microsoft.com/office/drawing/2014/main" id="{5E22BFBE-9E35-4FE2-B17A-90EB48415651}"/>
              </a:ext>
            </a:extLst>
          </p:cNvPr>
          <p:cNvSpPr txBox="1">
            <a:spLocks/>
          </p:cNvSpPr>
          <p:nvPr/>
        </p:nvSpPr>
        <p:spPr>
          <a:xfrm>
            <a:off x="6659715" y="1597025"/>
            <a:ext cx="4694084" cy="4351339"/>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800" kern="1200">
                <a:solidFill>
                  <a:schemeClr val="tx2"/>
                </a:solidFill>
                <a:latin typeface="Rockwell" panose="02060603020205020403" pitchFamily="18"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2400" dirty="0" err="1">
                <a:solidFill>
                  <a:schemeClr val="tx1"/>
                </a:solidFill>
                <a:latin typeface="Agrandir Narrow" panose="00000506000000000000" pitchFamily="50" charset="0"/>
              </a:rPr>
              <a:t>Lechler</a:t>
            </a:r>
            <a:r>
              <a:rPr lang="en-US" sz="2400" dirty="0">
                <a:solidFill>
                  <a:schemeClr val="tx1"/>
                </a:solidFill>
                <a:latin typeface="Agrandir Narrow" panose="00000506000000000000" pitchFamily="50" charset="0"/>
              </a:rPr>
              <a:t> and </a:t>
            </a:r>
            <a:r>
              <a:rPr lang="en-US" sz="2400" dirty="0" err="1">
                <a:solidFill>
                  <a:schemeClr val="tx1"/>
                </a:solidFill>
                <a:latin typeface="Agrandir Narrow" panose="00000506000000000000" pitchFamily="50" charset="0"/>
              </a:rPr>
              <a:t>Dvir</a:t>
            </a:r>
            <a:r>
              <a:rPr lang="en-US" sz="2400" dirty="0">
                <a:solidFill>
                  <a:schemeClr val="tx1"/>
                </a:solidFill>
                <a:latin typeface="Agrandir Narrow" panose="00000506000000000000" pitchFamily="50" charset="0"/>
              </a:rPr>
              <a:t> (2010)</a:t>
            </a:r>
          </a:p>
          <a:p>
            <a:pPr>
              <a:lnSpc>
                <a:spcPct val="100000"/>
              </a:lnSpc>
              <a:spcBef>
                <a:spcPts val="0"/>
              </a:spcBef>
            </a:pPr>
            <a:r>
              <a:rPr lang="en-US" sz="2400" dirty="0">
                <a:solidFill>
                  <a:schemeClr val="tx1"/>
                </a:solidFill>
                <a:latin typeface="Agrandir Narrow" panose="00000506000000000000" pitchFamily="50" charset="0"/>
              </a:rPr>
              <a:t>On schedule</a:t>
            </a:r>
          </a:p>
          <a:p>
            <a:pPr>
              <a:lnSpc>
                <a:spcPct val="100000"/>
              </a:lnSpc>
              <a:spcBef>
                <a:spcPts val="0"/>
              </a:spcBef>
            </a:pPr>
            <a:r>
              <a:rPr lang="en-US" sz="2400" dirty="0">
                <a:solidFill>
                  <a:schemeClr val="tx1"/>
                </a:solidFill>
                <a:latin typeface="Agrandir Narrow" panose="00000506000000000000" pitchFamily="50" charset="0"/>
              </a:rPr>
              <a:t>On budget</a:t>
            </a:r>
          </a:p>
          <a:p>
            <a:pPr>
              <a:lnSpc>
                <a:spcPct val="100000"/>
              </a:lnSpc>
              <a:spcBef>
                <a:spcPts val="0"/>
              </a:spcBef>
            </a:pPr>
            <a:r>
              <a:rPr lang="en-US" sz="2400" dirty="0">
                <a:solidFill>
                  <a:schemeClr val="tx1"/>
                </a:solidFill>
                <a:latin typeface="Agrandir Narrow" panose="00000506000000000000" pitchFamily="50" charset="0"/>
              </a:rPr>
              <a:t>Met specifications</a:t>
            </a:r>
          </a:p>
          <a:p>
            <a:pPr>
              <a:lnSpc>
                <a:spcPct val="100000"/>
              </a:lnSpc>
              <a:spcBef>
                <a:spcPts val="0"/>
              </a:spcBef>
            </a:pPr>
            <a:r>
              <a:rPr lang="en-US" sz="2400" dirty="0">
                <a:solidFill>
                  <a:schemeClr val="tx1"/>
                </a:solidFill>
                <a:latin typeface="Agrandir Narrow" panose="00000506000000000000" pitchFamily="50" charset="0"/>
              </a:rPr>
              <a:t>Improve performance</a:t>
            </a:r>
          </a:p>
          <a:p>
            <a:pPr>
              <a:lnSpc>
                <a:spcPct val="100000"/>
              </a:lnSpc>
              <a:spcBef>
                <a:spcPts val="0"/>
              </a:spcBef>
            </a:pPr>
            <a:r>
              <a:rPr lang="en-US" sz="2400" dirty="0">
                <a:solidFill>
                  <a:schemeClr val="tx1"/>
                </a:solidFill>
                <a:latin typeface="Agrandir Narrow" panose="00000506000000000000" pitchFamily="50" charset="0"/>
              </a:rPr>
              <a:t>Used by customers</a:t>
            </a:r>
          </a:p>
          <a:p>
            <a:pPr>
              <a:lnSpc>
                <a:spcPct val="100000"/>
              </a:lnSpc>
              <a:spcBef>
                <a:spcPts val="0"/>
              </a:spcBef>
            </a:pPr>
            <a:r>
              <a:rPr lang="en-US" sz="2400" dirty="0">
                <a:solidFill>
                  <a:schemeClr val="tx1"/>
                </a:solidFill>
                <a:latin typeface="Agrandir Narrow" panose="00000506000000000000" pitchFamily="50" charset="0"/>
              </a:rPr>
              <a:t>Positive impact</a:t>
            </a:r>
          </a:p>
          <a:p>
            <a:pPr>
              <a:lnSpc>
                <a:spcPct val="100000"/>
              </a:lnSpc>
              <a:spcBef>
                <a:spcPts val="0"/>
              </a:spcBef>
            </a:pPr>
            <a:r>
              <a:rPr lang="en-US" sz="2400" dirty="0">
                <a:solidFill>
                  <a:schemeClr val="tx1"/>
                </a:solidFill>
                <a:latin typeface="Agrandir Narrow" panose="00000506000000000000" pitchFamily="50" charset="0"/>
              </a:rPr>
              <a:t>Satisfied customers</a:t>
            </a:r>
          </a:p>
          <a:p>
            <a:pPr>
              <a:lnSpc>
                <a:spcPct val="100000"/>
              </a:lnSpc>
              <a:spcBef>
                <a:spcPts val="0"/>
              </a:spcBef>
            </a:pPr>
            <a:r>
              <a:rPr lang="en-US" sz="2400" dirty="0">
                <a:solidFill>
                  <a:schemeClr val="tx1"/>
                </a:solidFill>
                <a:latin typeface="Agrandir Narrow" panose="00000506000000000000" pitchFamily="50" charset="0"/>
              </a:rPr>
              <a:t>Perceived as an Economic success</a:t>
            </a:r>
          </a:p>
        </p:txBody>
      </p:sp>
      <p:sp>
        <p:nvSpPr>
          <p:cNvPr id="5" name="Title 1">
            <a:extLst>
              <a:ext uri="{FF2B5EF4-FFF2-40B4-BE49-F238E27FC236}">
                <a16:creationId xmlns:a16="http://schemas.microsoft.com/office/drawing/2014/main" id="{C05B72C9-AFB8-4D5D-A638-7EB724101754}"/>
              </a:ext>
            </a:extLst>
          </p:cNvPr>
          <p:cNvSpPr txBox="1">
            <a:spLocks/>
          </p:cNvSpPr>
          <p:nvPr/>
        </p:nvSpPr>
        <p:spPr>
          <a:xfrm rot="20429116">
            <a:off x="569449" y="3251439"/>
            <a:ext cx="10515600" cy="968375"/>
          </a:xfrm>
          <a:prstGeom prst="rect">
            <a:avLst/>
          </a:prstGeom>
          <a:solidFill>
            <a:schemeClr val="bg1"/>
          </a:solidFill>
          <a:ln>
            <a:solidFill>
              <a:schemeClr val="tx1"/>
            </a:solidFill>
          </a:ln>
        </p:spPr>
        <p:txBody>
          <a:bodyPr vert="horz" lIns="121920" tIns="60960" rIns="121920" bIns="60960" rtlCol="0" anchor="ctr">
            <a:normAutofit/>
          </a:bodyPr>
          <a:lstStyle>
            <a:lvl1pPr algn="l" defTabSz="685800" rtl="0" eaLnBrk="1" latinLnBrk="0" hangingPunct="1">
              <a:lnSpc>
                <a:spcPct val="90000"/>
              </a:lnSpc>
              <a:spcBef>
                <a:spcPct val="0"/>
              </a:spcBef>
              <a:buNone/>
              <a:defRPr sz="3600" b="1" kern="1200">
                <a:solidFill>
                  <a:schemeClr val="accent1"/>
                </a:solidFill>
                <a:latin typeface="Rockwell" panose="02060603020205020403" pitchFamily="18" charset="0"/>
                <a:ea typeface="+mj-ea"/>
                <a:cs typeface="Arial" panose="020B0604020202020204" pitchFamily="34" charset="0"/>
              </a:defRPr>
            </a:lvl1pPr>
          </a:lstStyle>
          <a:p>
            <a:r>
              <a:rPr lang="en-US" sz="4800" dirty="0">
                <a:solidFill>
                  <a:srgbClr val="FF0000"/>
                </a:solidFill>
                <a:latin typeface="Agrandir Narrow" panose="00000506000000000000" pitchFamily="50" charset="0"/>
              </a:rPr>
              <a:t>What do they tell us about scope?</a:t>
            </a:r>
          </a:p>
        </p:txBody>
      </p:sp>
      <p:sp>
        <p:nvSpPr>
          <p:cNvPr id="6" name="Footer Placeholder 4">
            <a:extLst>
              <a:ext uri="{FF2B5EF4-FFF2-40B4-BE49-F238E27FC236}">
                <a16:creationId xmlns:a16="http://schemas.microsoft.com/office/drawing/2014/main" id="{F667295D-7A82-4C19-B864-3AD2B8F09F4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45990422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333" dirty="0"/>
              <a:t>How a PM Sees a Project</a:t>
            </a:r>
            <a:endParaRPr lang="en-GB" sz="5333" dirty="0"/>
          </a:p>
        </p:txBody>
      </p:sp>
      <p:pic>
        <p:nvPicPr>
          <p:cNvPr id="4" name="Picture 3" descr="Image result for man with box"/>
          <p:cNvPicPr/>
          <p:nvPr/>
        </p:nvPicPr>
        <p:blipFill rotWithShape="1">
          <a:blip r:embed="rId2" cstate="print">
            <a:extLst>
              <a:ext uri="{28A0092B-C50C-407E-A947-70E740481C1C}">
                <a14:useLocalDpi xmlns:a14="http://schemas.microsoft.com/office/drawing/2010/main"/>
              </a:ext>
            </a:extLst>
          </a:blip>
          <a:srcRect/>
          <a:stretch/>
        </p:blipFill>
        <p:spPr bwMode="auto">
          <a:xfrm>
            <a:off x="2289446" y="2021776"/>
            <a:ext cx="8441085" cy="4721981"/>
          </a:xfrm>
          <a:prstGeom prst="rect">
            <a:avLst/>
          </a:prstGeom>
          <a:noFill/>
          <a:ln>
            <a:noFill/>
          </a:ln>
        </p:spPr>
      </p:pic>
      <p:sp>
        <p:nvSpPr>
          <p:cNvPr id="5" name="TextBox 4"/>
          <p:cNvSpPr txBox="1"/>
          <p:nvPr/>
        </p:nvSpPr>
        <p:spPr>
          <a:xfrm rot="20938911">
            <a:off x="5330785" y="5202396"/>
            <a:ext cx="3414717" cy="748988"/>
          </a:xfrm>
          <a:prstGeom prst="rect">
            <a:avLst/>
          </a:prstGeom>
          <a:noFill/>
        </p:spPr>
        <p:txBody>
          <a:bodyPr wrap="none" rtlCol="0">
            <a:spAutoFit/>
          </a:bodyPr>
          <a:lstStyle/>
          <a:p>
            <a:r>
              <a:rPr lang="en-US" sz="4267" i="1" dirty="0">
                <a:solidFill>
                  <a:schemeClr val="tx2"/>
                </a:solidFill>
                <a:latin typeface="Stencil" panose="040409050D0802020404" pitchFamily="82" charset="0"/>
              </a:rPr>
              <a:t>My Project</a:t>
            </a:r>
            <a:endParaRPr lang="en-GB" sz="4267" i="1" dirty="0">
              <a:solidFill>
                <a:schemeClr val="tx2"/>
              </a:solidFill>
              <a:latin typeface="Stencil" panose="040409050D0802020404" pitchFamily="82" charset="0"/>
            </a:endParaRPr>
          </a:p>
        </p:txBody>
      </p:sp>
    </p:spTree>
    <p:extLst>
      <p:ext uri="{BB962C8B-B14F-4D97-AF65-F5344CB8AC3E}">
        <p14:creationId xmlns:p14="http://schemas.microsoft.com/office/powerpoint/2010/main" val="2452407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4.bp.blogspot.com/_OZw2HyB6Zkw/TOPlwa1hVGI/AAAAAAAAADA/4piMYWDi6bw/s1600/My-3-things-4.jpg"/>
          <p:cNvPicPr/>
          <p:nvPr/>
        </p:nvPicPr>
        <p:blipFill rotWithShape="1">
          <a:blip r:embed="rId2" cstate="print">
            <a:extLst>
              <a:ext uri="{28A0092B-C50C-407E-A947-70E740481C1C}">
                <a14:useLocalDpi xmlns:a14="http://schemas.microsoft.com/office/drawing/2010/main"/>
              </a:ext>
            </a:extLst>
          </a:blip>
          <a:srcRect/>
          <a:stretch/>
        </p:blipFill>
        <p:spPr bwMode="auto">
          <a:xfrm>
            <a:off x="-184030" y="1"/>
            <a:ext cx="12376031" cy="6946900"/>
          </a:xfrm>
          <a:prstGeom prst="rect">
            <a:avLst/>
          </a:prstGeom>
          <a:noFill/>
          <a:ln>
            <a:noFill/>
          </a:ln>
          <a:effectLst/>
        </p:spPr>
      </p:pic>
      <p:sp>
        <p:nvSpPr>
          <p:cNvPr id="2" name="Title 1"/>
          <p:cNvSpPr>
            <a:spLocks noGrp="1"/>
          </p:cNvSpPr>
          <p:nvPr>
            <p:ph type="title"/>
          </p:nvPr>
        </p:nvSpPr>
        <p:spPr>
          <a:solidFill>
            <a:srgbClr val="FFFFFF">
              <a:alpha val="60000"/>
            </a:srgbClr>
          </a:solidFill>
        </p:spPr>
        <p:txBody>
          <a:bodyPr>
            <a:noAutofit/>
          </a:bodyPr>
          <a:lstStyle/>
          <a:p>
            <a:r>
              <a:rPr lang="en-US" sz="5333" dirty="0">
                <a:solidFill>
                  <a:srgbClr val="002060"/>
                </a:solidFill>
              </a:rPr>
              <a:t>How Stakeholders See a Project</a:t>
            </a:r>
            <a:endParaRPr lang="en-GB" sz="5333" dirty="0">
              <a:solidFill>
                <a:srgbClr val="002060"/>
              </a:solidFill>
            </a:endParaRPr>
          </a:p>
        </p:txBody>
      </p:sp>
      <p:pic>
        <p:nvPicPr>
          <p:cNvPr id="5" name="Picture 4">
            <a:extLst>
              <a:ext uri="{FF2B5EF4-FFF2-40B4-BE49-F238E27FC236}">
                <a16:creationId xmlns:a16="http://schemas.microsoft.com/office/drawing/2014/main" id="{E55E146B-AF1E-6986-F09D-E8C6E0AB17A6}"/>
              </a:ext>
            </a:extLst>
          </p:cNvPr>
          <p:cNvPicPr>
            <a:picLocks noChangeAspect="1"/>
          </p:cNvPicPr>
          <p:nvPr/>
        </p:nvPicPr>
        <p:blipFill>
          <a:blip r:embed="rId3"/>
          <a:stretch>
            <a:fillRect/>
          </a:stretch>
        </p:blipFill>
        <p:spPr>
          <a:xfrm>
            <a:off x="544356" y="2378969"/>
            <a:ext cx="4319745" cy="2734323"/>
          </a:xfrm>
          <a:prstGeom prst="rect">
            <a:avLst/>
          </a:prstGeom>
          <a:scene3d>
            <a:camera prst="perspectiveHeroicExtremeLeftFacing"/>
            <a:lightRig rig="threePt" dir="t"/>
          </a:scene3d>
        </p:spPr>
      </p:pic>
    </p:spTree>
    <p:extLst>
      <p:ext uri="{BB962C8B-B14F-4D97-AF65-F5344CB8AC3E}">
        <p14:creationId xmlns:p14="http://schemas.microsoft.com/office/powerpoint/2010/main" val="2559455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AF8D-74CB-11E5-39EC-ADB8BEB2B327}"/>
              </a:ext>
            </a:extLst>
          </p:cNvPr>
          <p:cNvSpPr>
            <a:spLocks noGrp="1"/>
          </p:cNvSpPr>
          <p:nvPr>
            <p:ph type="title"/>
          </p:nvPr>
        </p:nvSpPr>
        <p:spPr/>
        <p:txBody>
          <a:bodyPr/>
          <a:lstStyle/>
          <a:p>
            <a:r>
              <a:rPr lang="en-US" dirty="0">
                <a:solidFill>
                  <a:srgbClr val="0070C0"/>
                </a:solidFill>
              </a:rPr>
              <a:t>Business Change Management</a:t>
            </a:r>
          </a:p>
        </p:txBody>
      </p:sp>
      <p:sp>
        <p:nvSpPr>
          <p:cNvPr id="4" name="Footer Placeholder 3">
            <a:extLst>
              <a:ext uri="{FF2B5EF4-FFF2-40B4-BE49-F238E27FC236}">
                <a16:creationId xmlns:a16="http://schemas.microsoft.com/office/drawing/2014/main" id="{450AC0B3-C26E-AC41-E94D-17480CAA4557}"/>
              </a:ext>
            </a:extLst>
          </p:cNvPr>
          <p:cNvSpPr>
            <a:spLocks noGrp="1"/>
          </p:cNvSpPr>
          <p:nvPr>
            <p:ph type="ftr" sz="quarter" idx="3"/>
          </p:nvPr>
        </p:nvSpPr>
        <p:spPr/>
        <p:txBody>
          <a:bodyPr/>
          <a:lstStyle/>
          <a:p>
            <a:r>
              <a:rPr lang="en-GB" sz="1333"/>
              <a:t>Scope Management Secrets: Day Two</a:t>
            </a:r>
            <a:endParaRPr lang="en-US" sz="1333" dirty="0"/>
          </a:p>
        </p:txBody>
      </p:sp>
      <p:sp>
        <p:nvSpPr>
          <p:cNvPr id="5" name="Arrow: Right 4">
            <a:extLst>
              <a:ext uri="{FF2B5EF4-FFF2-40B4-BE49-F238E27FC236}">
                <a16:creationId xmlns:a16="http://schemas.microsoft.com/office/drawing/2014/main" id="{ABCBC6DE-2342-246C-0730-E79967BAE224}"/>
              </a:ext>
            </a:extLst>
          </p:cNvPr>
          <p:cNvSpPr/>
          <p:nvPr/>
        </p:nvSpPr>
        <p:spPr>
          <a:xfrm>
            <a:off x="3795144" y="2095453"/>
            <a:ext cx="4620768" cy="249936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a:t>The Project</a:t>
            </a:r>
          </a:p>
        </p:txBody>
      </p:sp>
      <p:sp>
        <p:nvSpPr>
          <p:cNvPr id="6" name="Rounded Rectangle 3">
            <a:extLst>
              <a:ext uri="{FF2B5EF4-FFF2-40B4-BE49-F238E27FC236}">
                <a16:creationId xmlns:a16="http://schemas.microsoft.com/office/drawing/2014/main" id="{07CDC5B2-2121-0935-A194-B7B992F79C8E}"/>
              </a:ext>
            </a:extLst>
          </p:cNvPr>
          <p:cNvSpPr/>
          <p:nvPr/>
        </p:nvSpPr>
        <p:spPr bwMode="auto">
          <a:xfrm>
            <a:off x="314325" y="2621233"/>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Business as Usual</a:t>
            </a:r>
            <a:endParaRPr lang="en-GB" sz="3200" b="1" dirty="0">
              <a:solidFill>
                <a:schemeClr val="tx1"/>
              </a:solidFill>
              <a:latin typeface="Agrandir Narrow" panose="00000506000000000000" pitchFamily="50" charset="0"/>
            </a:endParaRPr>
          </a:p>
        </p:txBody>
      </p:sp>
      <p:sp>
        <p:nvSpPr>
          <p:cNvPr id="7" name="Rounded Rectangle 10">
            <a:extLst>
              <a:ext uri="{FF2B5EF4-FFF2-40B4-BE49-F238E27FC236}">
                <a16:creationId xmlns:a16="http://schemas.microsoft.com/office/drawing/2014/main" id="{622E5398-7EF2-F850-3FFA-1969E00A67C4}"/>
              </a:ext>
            </a:extLst>
          </p:cNvPr>
          <p:cNvSpPr/>
          <p:nvPr/>
        </p:nvSpPr>
        <p:spPr bwMode="auto">
          <a:xfrm>
            <a:off x="8442331" y="2621233"/>
            <a:ext cx="3454400" cy="14478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200" b="1" dirty="0">
                <a:solidFill>
                  <a:schemeClr val="tx1"/>
                </a:solidFill>
                <a:latin typeface="Agrandir Narrow" panose="00000506000000000000" pitchFamily="50" charset="0"/>
              </a:rPr>
              <a:t>New Business as Usual</a:t>
            </a:r>
            <a:endParaRPr lang="en-GB" sz="3200" b="1" dirty="0">
              <a:solidFill>
                <a:schemeClr val="tx1"/>
              </a:solidFill>
              <a:latin typeface="Agrandir Narrow" panose="00000506000000000000" pitchFamily="50" charset="0"/>
            </a:endParaRPr>
          </a:p>
        </p:txBody>
      </p:sp>
      <p:sp>
        <p:nvSpPr>
          <p:cNvPr id="8" name="Arrow: Curved Up 7">
            <a:extLst>
              <a:ext uri="{FF2B5EF4-FFF2-40B4-BE49-F238E27FC236}">
                <a16:creationId xmlns:a16="http://schemas.microsoft.com/office/drawing/2014/main" id="{1997BEDB-50F9-DE03-6E87-625E84E6CDCF}"/>
              </a:ext>
            </a:extLst>
          </p:cNvPr>
          <p:cNvSpPr/>
          <p:nvPr/>
        </p:nvSpPr>
        <p:spPr>
          <a:xfrm>
            <a:off x="2170176" y="4069033"/>
            <a:ext cx="8681126" cy="1966007"/>
          </a:xfrm>
          <a:prstGeom prst="curvedUpArrow">
            <a:avLst>
              <a:gd name="adj1" fmla="val 48588"/>
              <a:gd name="adj2" fmla="val 50000"/>
              <a:gd name="adj3" fmla="val 28721"/>
            </a:avLst>
          </a:prstGeom>
          <a:solidFill>
            <a:srgbClr val="00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0718529-7476-B428-9095-BD7B753C286F}"/>
              </a:ext>
            </a:extLst>
          </p:cNvPr>
          <p:cNvSpPr txBox="1"/>
          <p:nvPr/>
        </p:nvSpPr>
        <p:spPr>
          <a:xfrm>
            <a:off x="3892680" y="1426270"/>
            <a:ext cx="3746538" cy="523220"/>
          </a:xfrm>
          <a:prstGeom prst="rect">
            <a:avLst/>
          </a:prstGeom>
          <a:noFill/>
        </p:spPr>
        <p:txBody>
          <a:bodyPr wrap="none" rtlCol="0">
            <a:spAutoFit/>
          </a:bodyPr>
          <a:lstStyle/>
          <a:p>
            <a:r>
              <a:rPr lang="en-US" sz="2800" dirty="0"/>
              <a:t>Delivering the Change</a:t>
            </a:r>
          </a:p>
        </p:txBody>
      </p:sp>
      <p:sp>
        <p:nvSpPr>
          <p:cNvPr id="10" name="TextBox 9">
            <a:extLst>
              <a:ext uri="{FF2B5EF4-FFF2-40B4-BE49-F238E27FC236}">
                <a16:creationId xmlns:a16="http://schemas.microsoft.com/office/drawing/2014/main" id="{B65EC1B4-AA96-F7D7-49C3-B97DE21CDEDD}"/>
              </a:ext>
            </a:extLst>
          </p:cNvPr>
          <p:cNvSpPr txBox="1"/>
          <p:nvPr/>
        </p:nvSpPr>
        <p:spPr>
          <a:xfrm>
            <a:off x="8665848" y="4506782"/>
            <a:ext cx="2185454" cy="954107"/>
          </a:xfrm>
          <a:prstGeom prst="rect">
            <a:avLst/>
          </a:prstGeom>
          <a:noFill/>
        </p:spPr>
        <p:txBody>
          <a:bodyPr wrap="square" rtlCol="0">
            <a:spAutoFit/>
          </a:bodyPr>
          <a:lstStyle/>
          <a:p>
            <a:r>
              <a:rPr lang="en-US" sz="2800" dirty="0"/>
              <a:t>Embedding the Change</a:t>
            </a:r>
          </a:p>
        </p:txBody>
      </p:sp>
    </p:spTree>
    <p:extLst>
      <p:ext uri="{BB962C8B-B14F-4D97-AF65-F5344CB8AC3E}">
        <p14:creationId xmlns:p14="http://schemas.microsoft.com/office/powerpoint/2010/main" val="94422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latin typeface="+mj-lt"/>
              </a:rPr>
              <a:t>Delivering the Change…</a:t>
            </a:r>
            <a:endParaRPr lang="en-GB" dirty="0">
              <a:latin typeface="+mj-lt"/>
            </a:endParaRPr>
          </a:p>
        </p:txBody>
      </p:sp>
      <p:pic>
        <p:nvPicPr>
          <p:cNvPr id="3" name="Picture 2" descr="Seattle Convention Center Project Gets New Contractor, Set for 2017 Start |  2016-10-19 | ENR | Engineering News-Record">
            <a:extLst>
              <a:ext uri="{FF2B5EF4-FFF2-40B4-BE49-F238E27FC236}">
                <a16:creationId xmlns:a16="http://schemas.microsoft.com/office/drawing/2014/main" id="{6CA17C36-EF9F-CEB2-0690-67246918D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2"/>
          <a:stretch/>
        </p:blipFill>
        <p:spPr bwMode="auto">
          <a:xfrm>
            <a:off x="1"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34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latin typeface="+mj-lt"/>
              </a:rPr>
              <a:t>Delivering the Change…</a:t>
            </a:r>
            <a:endParaRPr lang="en-GB" dirty="0">
              <a:latin typeface="+mj-lt"/>
            </a:endParaRPr>
          </a:p>
        </p:txBody>
      </p:sp>
      <p:pic>
        <p:nvPicPr>
          <p:cNvPr id="3" name="Picture 2" descr="Seattle Convention Center Project Gets New Contractor, Set for 2017 Start |  2016-10-19 | ENR | Engineering News-Record">
            <a:extLst>
              <a:ext uri="{FF2B5EF4-FFF2-40B4-BE49-F238E27FC236}">
                <a16:creationId xmlns:a16="http://schemas.microsoft.com/office/drawing/2014/main" id="{6CA17C36-EF9F-CEB2-0690-67246918D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2"/>
          <a:stretch/>
        </p:blipFill>
        <p:spPr bwMode="auto">
          <a:xfrm>
            <a:off x="1"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EWMAN CENTER: MUSICAL EXPLORERS YOUTH PROGRAM | Community Funded">
            <a:extLst>
              <a:ext uri="{FF2B5EF4-FFF2-40B4-BE49-F238E27FC236}">
                <a16:creationId xmlns:a16="http://schemas.microsoft.com/office/drawing/2014/main" id="{205BB00D-EAF9-29EB-5B6C-B9C5082BB5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3" t="8337" b="-1"/>
          <a:stretch/>
        </p:blipFill>
        <p:spPr bwMode="auto">
          <a:xfrm>
            <a:off x="6096000"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D4A9786-5438-61E7-6BC0-ED6EB35438B0}"/>
              </a:ext>
            </a:extLst>
          </p:cNvPr>
          <p:cNvSpPr txBox="1">
            <a:spLocks/>
          </p:cNvSpPr>
          <p:nvPr/>
        </p:nvSpPr>
        <p:spPr>
          <a:xfrm>
            <a:off x="1540328" y="5845152"/>
            <a:ext cx="10515600" cy="995915"/>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600" b="1" kern="1200">
                <a:solidFill>
                  <a:schemeClr val="accent1"/>
                </a:solidFill>
                <a:latin typeface="Arial" panose="020B0604020202020204" pitchFamily="34" charset="0"/>
                <a:ea typeface="+mj-ea"/>
                <a:cs typeface="Arial" panose="020B0604020202020204" pitchFamily="34" charset="0"/>
              </a:defRPr>
            </a:lvl1pPr>
          </a:lstStyle>
          <a:p>
            <a:pPr algn="r"/>
            <a:r>
              <a:rPr lang="en-US" sz="4800" dirty="0">
                <a:latin typeface="+mj-lt"/>
              </a:rPr>
              <a:t>Vs. Embedding the Change</a:t>
            </a:r>
            <a:endParaRPr lang="en-GB" sz="4800" dirty="0">
              <a:latin typeface="+mj-lt"/>
            </a:endParaRPr>
          </a:p>
        </p:txBody>
      </p:sp>
    </p:spTree>
    <p:extLst>
      <p:ext uri="{BB962C8B-B14F-4D97-AF65-F5344CB8AC3E}">
        <p14:creationId xmlns:p14="http://schemas.microsoft.com/office/powerpoint/2010/main" val="2810996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attle Convention Center Project Gets New Contractor, Set for 2017 Start |  2016-10-19 | ENR | Engineering News-Record">
            <a:extLst>
              <a:ext uri="{FF2B5EF4-FFF2-40B4-BE49-F238E27FC236}">
                <a16:creationId xmlns:a16="http://schemas.microsoft.com/office/drawing/2014/main" id="{2B619023-9837-B3E0-42C2-E99CBA420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2"/>
          <a:stretch/>
        </p:blipFill>
        <p:spPr bwMode="auto">
          <a:xfrm>
            <a:off x="1"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EWMAN CENTER: MUSICAL EXPLORERS YOUTH PROGRAM | Community Funded">
            <a:extLst>
              <a:ext uri="{FF2B5EF4-FFF2-40B4-BE49-F238E27FC236}">
                <a16:creationId xmlns:a16="http://schemas.microsoft.com/office/drawing/2014/main" id="{751BBB1B-F4AF-B1D8-CD78-61F4E66AF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3" t="8337" b="-1"/>
          <a:stretch/>
        </p:blipFill>
        <p:spPr bwMode="auto">
          <a:xfrm>
            <a:off x="6096000" y="1697566"/>
            <a:ext cx="6096000" cy="3981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bg1"/>
          </a:solidFill>
        </p:spPr>
        <p:txBody>
          <a:bodyPr>
            <a:normAutofit fontScale="90000"/>
          </a:bodyPr>
          <a:lstStyle/>
          <a:p>
            <a:r>
              <a:rPr lang="en-US" dirty="0"/>
              <a:t>Results Are What’s Created When the Change Has Been Embedded</a:t>
            </a:r>
            <a:endParaRPr lang="en-GB" dirty="0"/>
          </a:p>
        </p:txBody>
      </p:sp>
      <p:sp>
        <p:nvSpPr>
          <p:cNvPr id="8" name="Rounded Rectangle 7"/>
          <p:cNvSpPr/>
          <p:nvPr/>
        </p:nvSpPr>
        <p:spPr>
          <a:xfrm>
            <a:off x="1922513" y="2837044"/>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masis MT Pro" panose="02040504050005020304" pitchFamily="18" charset="0"/>
              </a:rPr>
              <a:t>Outputs</a:t>
            </a:r>
            <a:endParaRPr lang="en-GB" sz="2400" dirty="0">
              <a:solidFill>
                <a:schemeClr val="tx1"/>
              </a:solidFill>
              <a:latin typeface="Amasis MT Pro" panose="02040504050005020304" pitchFamily="18" charset="0"/>
            </a:endParaRPr>
          </a:p>
        </p:txBody>
      </p:sp>
      <p:sp>
        <p:nvSpPr>
          <p:cNvPr id="9" name="Rectangle 8"/>
          <p:cNvSpPr/>
          <p:nvPr/>
        </p:nvSpPr>
        <p:spPr>
          <a:xfrm>
            <a:off x="4750610" y="3312521"/>
            <a:ext cx="2218500" cy="8155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masis MT Pro" panose="02040504050005020304" pitchFamily="18" charset="0"/>
              </a:rPr>
              <a:t>Outcomes</a:t>
            </a:r>
            <a:endParaRPr lang="en-GB" sz="2400" dirty="0">
              <a:solidFill>
                <a:schemeClr val="tx1"/>
              </a:solidFill>
              <a:latin typeface="Amasis MT Pro" panose="02040504050005020304" pitchFamily="18" charset="0"/>
            </a:endParaRPr>
          </a:p>
        </p:txBody>
      </p:sp>
      <p:cxnSp>
        <p:nvCxnSpPr>
          <p:cNvPr id="10" name="Straight Arrow Connector 9"/>
          <p:cNvCxnSpPr/>
          <p:nvPr/>
        </p:nvCxnSpPr>
        <p:spPr>
          <a:xfrm>
            <a:off x="3709561" y="3720313"/>
            <a:ext cx="1041049" cy="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ound Diagonal Corner Rectangle 10"/>
          <p:cNvSpPr/>
          <p:nvPr/>
        </p:nvSpPr>
        <p:spPr>
          <a:xfrm>
            <a:off x="8210575" y="3317210"/>
            <a:ext cx="2353056" cy="815585"/>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masis MT Pro" panose="02040504050005020304" pitchFamily="18" charset="0"/>
              </a:rPr>
              <a:t>Benefits</a:t>
            </a:r>
            <a:endParaRPr lang="en-GB" sz="2400" dirty="0">
              <a:solidFill>
                <a:schemeClr val="tx1"/>
              </a:solidFill>
              <a:latin typeface="Amasis MT Pro" panose="02040504050005020304" pitchFamily="18" charset="0"/>
            </a:endParaRPr>
          </a:p>
        </p:txBody>
      </p:sp>
      <p:cxnSp>
        <p:nvCxnSpPr>
          <p:cNvPr id="12" name="Straight Arrow Connector 11"/>
          <p:cNvCxnSpPr>
            <a:stCxn id="9" idx="3"/>
            <a:endCxn id="11" idx="2"/>
          </p:cNvCxnSpPr>
          <p:nvPr/>
        </p:nvCxnSpPr>
        <p:spPr>
          <a:xfrm>
            <a:off x="6969110" y="3720314"/>
            <a:ext cx="1241465" cy="468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33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3461C7-9FA2-4AF9-9845-597561E5D872}"/>
              </a:ext>
            </a:extLst>
          </p:cNvPr>
          <p:cNvSpPr>
            <a:spLocks noGrp="1"/>
          </p:cNvSpPr>
          <p:nvPr>
            <p:ph idx="1"/>
          </p:nvPr>
        </p:nvSpPr>
        <p:spPr/>
        <p:txBody>
          <a:bodyPr>
            <a:normAutofit/>
          </a:bodyPr>
          <a:lstStyle/>
          <a:p>
            <a:pPr marL="342900" indent="-342900">
              <a:lnSpc>
                <a:spcPct val="100000"/>
              </a:lnSpc>
              <a:buFont typeface="Arial" panose="020B0604020202020204" pitchFamily="34" charset="0"/>
              <a:buChar char="•"/>
            </a:pPr>
            <a:r>
              <a:rPr lang="en-US" dirty="0"/>
              <a:t>The views and opinions expressed in the following PowerPoint slides are those of the individual presenter.</a:t>
            </a:r>
          </a:p>
          <a:p>
            <a:pPr marL="342900" indent="-342900">
              <a:lnSpc>
                <a:spcPct val="100000"/>
              </a:lnSpc>
              <a:buFont typeface="Arial" panose="020B0604020202020204" pitchFamily="34" charset="0"/>
              <a:buChar char="•"/>
            </a:pPr>
            <a:r>
              <a:rPr lang="en-US" dirty="0"/>
              <a:t>These PowerPoint slides are protected under the copyright laws of the United States of America and other countries. Used by permission. All rights reserved. Project Management Institute and PMI are registered trademarks. All other trademarks are the property of their respective owners.</a:t>
            </a:r>
          </a:p>
          <a:p>
            <a:pPr marL="342900" indent="-342900">
              <a:lnSpc>
                <a:spcPct val="100000"/>
              </a:lnSpc>
              <a:buFont typeface="Arial" panose="020B0604020202020204" pitchFamily="34" charset="0"/>
              <a:buChar char="•"/>
            </a:pPr>
            <a:r>
              <a:rPr lang="en-US" dirty="0"/>
              <a:t>The PowerPoint slides are for registered attendees of the </a:t>
            </a:r>
            <a:br>
              <a:rPr lang="en-US" dirty="0"/>
            </a:br>
            <a:r>
              <a:rPr lang="en-US" dirty="0"/>
              <a:t>PMI</a:t>
            </a:r>
            <a:r>
              <a:rPr lang="en-US" baseline="30000" dirty="0"/>
              <a:t>®</a:t>
            </a:r>
            <a:r>
              <a:rPr lang="en-US" dirty="0"/>
              <a:t> </a:t>
            </a:r>
            <a:r>
              <a:rPr lang="en-US" dirty="0" err="1"/>
              <a:t>SeminarsWorld</a:t>
            </a:r>
            <a:r>
              <a:rPr lang="en-US" baseline="30000" dirty="0"/>
              <a:t>®</a:t>
            </a:r>
            <a:r>
              <a:rPr lang="en-US" dirty="0"/>
              <a:t>.</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4622C976-D6EF-4C1C-A246-DAA230027C8A}"/>
              </a:ext>
            </a:extLst>
          </p:cNvPr>
          <p:cNvSpPr>
            <a:spLocks noGrp="1"/>
          </p:cNvSpPr>
          <p:nvPr>
            <p:ph type="sldNum" sz="quarter" idx="12"/>
          </p:nvPr>
        </p:nvSpPr>
        <p:spPr>
          <a:xfrm>
            <a:off x="9448800" y="6454775"/>
            <a:ext cx="2743200" cy="261447"/>
          </a:xfrm>
        </p:spPr>
        <p:txBody>
          <a:bodyPr/>
          <a:lstStyle/>
          <a:p>
            <a:pPr defTabSz="1219170">
              <a:defRPr/>
            </a:pPr>
            <a:fld id="{C71A894C-205B-4DAA-9540-5D213890B08A}" type="slidenum">
              <a:rPr lang="en-US" sz="1333">
                <a:solidFill>
                  <a:srgbClr val="FFFFFF"/>
                </a:solidFill>
                <a:cs typeface="+mn-cs"/>
              </a:rPr>
              <a:pPr defTabSz="1219170">
                <a:defRPr/>
              </a:pPr>
              <a:t>3</a:t>
            </a:fld>
            <a:endParaRPr lang="en-US" sz="1333" dirty="0">
              <a:solidFill>
                <a:srgbClr val="FFFFFF"/>
              </a:solidFill>
              <a:cs typeface="+mn-cs"/>
            </a:endParaRPr>
          </a:p>
        </p:txBody>
      </p:sp>
      <p:sp>
        <p:nvSpPr>
          <p:cNvPr id="2" name="Title 1">
            <a:extLst>
              <a:ext uri="{FF2B5EF4-FFF2-40B4-BE49-F238E27FC236}">
                <a16:creationId xmlns:a16="http://schemas.microsoft.com/office/drawing/2014/main" id="{9D7B9370-5B38-4B8F-BFD5-2D42F743819E}"/>
              </a:ext>
            </a:extLst>
          </p:cNvPr>
          <p:cNvSpPr>
            <a:spLocks noGrp="1"/>
          </p:cNvSpPr>
          <p:nvPr>
            <p:ph type="title"/>
          </p:nvPr>
        </p:nvSpPr>
        <p:spPr/>
        <p:txBody>
          <a:bodyPr/>
          <a:lstStyle/>
          <a:p>
            <a:r>
              <a:rPr lang="en-US" dirty="0"/>
              <a:t>Disclaimer</a:t>
            </a:r>
          </a:p>
        </p:txBody>
      </p:sp>
      <p:pic>
        <p:nvPicPr>
          <p:cNvPr id="5" name="Picture 4" descr="A close up of a logo&#10;&#10;Description automatically generated">
            <a:extLst>
              <a:ext uri="{FF2B5EF4-FFF2-40B4-BE49-F238E27FC236}">
                <a16:creationId xmlns:a16="http://schemas.microsoft.com/office/drawing/2014/main" id="{47CEADB8-7BD1-4373-AA31-2095331DE124}"/>
              </a:ext>
            </a:extLst>
          </p:cNvPr>
          <p:cNvPicPr>
            <a:picLocks noChangeAspect="1"/>
          </p:cNvPicPr>
          <p:nvPr/>
        </p:nvPicPr>
        <p:blipFill>
          <a:blip r:embed="rId2"/>
          <a:stretch>
            <a:fillRect/>
          </a:stretch>
        </p:blipFill>
        <p:spPr>
          <a:xfrm>
            <a:off x="0" y="6180813"/>
            <a:ext cx="677187" cy="677187"/>
          </a:xfrm>
          <a:prstGeom prst="rect">
            <a:avLst/>
          </a:prstGeom>
        </p:spPr>
      </p:pic>
      <p:sp>
        <p:nvSpPr>
          <p:cNvPr id="8" name="Footer Placeholder 4">
            <a:extLst>
              <a:ext uri="{FF2B5EF4-FFF2-40B4-BE49-F238E27FC236}">
                <a16:creationId xmlns:a16="http://schemas.microsoft.com/office/drawing/2014/main" id="{59408772-55F3-4A47-8097-E03E9CCB2EC0}"/>
              </a:ext>
            </a:extLst>
          </p:cNvPr>
          <p:cNvSpPr>
            <a:spLocks noGrp="1"/>
          </p:cNvSpPr>
          <p:nvPr>
            <p:ph type="ftr" sz="quarter" idx="11"/>
          </p:nvPr>
        </p:nvSpPr>
        <p:spPr>
          <a:xfrm>
            <a:off x="4563533" y="6451139"/>
            <a:ext cx="3727449" cy="265083"/>
          </a:xfrm>
        </p:spPr>
        <p:txBody>
          <a:bodyPr anchor="ctr"/>
          <a:lstStyle/>
          <a:p>
            <a:pPr algn="ctr"/>
            <a:r>
              <a:rPr lang="en-GB" sz="1333" dirty="0"/>
              <a:t>Scope Management Secrets: Day Two</a:t>
            </a:r>
            <a:endParaRPr lang="en-US" sz="1333" dirty="0"/>
          </a:p>
        </p:txBody>
      </p:sp>
      <p:sp>
        <p:nvSpPr>
          <p:cNvPr id="9" name="Slide Number Placeholder 5">
            <a:extLst>
              <a:ext uri="{FF2B5EF4-FFF2-40B4-BE49-F238E27FC236}">
                <a16:creationId xmlns:a16="http://schemas.microsoft.com/office/drawing/2014/main" id="{D4FD43EF-C524-4090-8FA3-03C721A98A43}"/>
              </a:ext>
            </a:extLst>
          </p:cNvPr>
          <p:cNvSpPr txBox="1">
            <a:spLocks/>
          </p:cNvSpPr>
          <p:nvPr/>
        </p:nvSpPr>
        <p:spPr>
          <a:xfrm>
            <a:off x="11649261" y="6451139"/>
            <a:ext cx="542739" cy="265083"/>
          </a:xfrm>
          <a:prstGeom prst="rect">
            <a:avLst/>
          </a:prstGeom>
        </p:spPr>
        <p:txBody>
          <a:bodyPr vert="horz" lIns="121920" tIns="60960" rIns="121920" bIns="60960" rtlCol="0" anchor="ctr"/>
          <a:lstStyle>
            <a:defPPr>
              <a:defRPr lang="en-US"/>
            </a:defPPr>
            <a:lvl1pPr marL="0" algn="r" defTabSz="914400" rtl="0" eaLnBrk="1" latinLnBrk="0" hangingPunct="1">
              <a:defRPr sz="900" kern="1200">
                <a:solidFill>
                  <a:schemeClr val="tx1">
                    <a:tint val="75000"/>
                  </a:schemeClr>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z="1200">
                <a:solidFill>
                  <a:schemeClr val="tx1"/>
                </a:solidFill>
                <a:latin typeface="Agrandir Narrow" panose="00000506000000000000" pitchFamily="50" charset="0"/>
              </a:rPr>
              <a:pPr/>
              <a:t>3</a:t>
            </a:fld>
            <a:endParaRPr lang="en-US" sz="1200" dirty="0">
              <a:solidFill>
                <a:schemeClr val="tx1"/>
              </a:solidFill>
              <a:latin typeface="Agrandir Narrow" panose="00000506000000000000" pitchFamily="50" charset="0"/>
            </a:endParaRPr>
          </a:p>
        </p:txBody>
      </p:sp>
    </p:spTree>
    <p:extLst>
      <p:ext uri="{BB962C8B-B14F-4D97-AF65-F5344CB8AC3E}">
        <p14:creationId xmlns:p14="http://schemas.microsoft.com/office/powerpoint/2010/main" val="84382969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452641"/>
            <a:ext cx="11032957" cy="4351339"/>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8000" dirty="0">
                <a:latin typeface="+mj-lt"/>
              </a:rPr>
              <a:t>How Can Projects Help to Embed the Change?</a:t>
            </a:r>
          </a:p>
        </p:txBody>
      </p:sp>
    </p:spTree>
    <p:extLst>
      <p:ext uri="{BB962C8B-B14F-4D97-AF65-F5344CB8AC3E}">
        <p14:creationId xmlns:p14="http://schemas.microsoft.com/office/powerpoint/2010/main" val="387464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59149-4632-0FA1-F5C2-9C585A267F65}"/>
              </a:ext>
            </a:extLst>
          </p:cNvPr>
          <p:cNvSpPr>
            <a:spLocks noGrp="1"/>
          </p:cNvSpPr>
          <p:nvPr>
            <p:ph type="title"/>
          </p:nvPr>
        </p:nvSpPr>
        <p:spPr/>
        <p:txBody>
          <a:bodyPr/>
          <a:lstStyle/>
          <a:p>
            <a:r>
              <a:rPr lang="en-US" dirty="0">
                <a:solidFill>
                  <a:srgbClr val="0070C0"/>
                </a:solidFill>
              </a:rPr>
              <a:t>Business Change Management Concerns</a:t>
            </a:r>
          </a:p>
        </p:txBody>
      </p:sp>
      <p:sp>
        <p:nvSpPr>
          <p:cNvPr id="3" name="Content Placeholder 2">
            <a:extLst>
              <a:ext uri="{FF2B5EF4-FFF2-40B4-BE49-F238E27FC236}">
                <a16:creationId xmlns:a16="http://schemas.microsoft.com/office/drawing/2014/main" id="{1BDA6340-572A-9C71-B982-D4266C18A87A}"/>
              </a:ext>
            </a:extLst>
          </p:cNvPr>
          <p:cNvSpPr>
            <a:spLocks noGrp="1"/>
          </p:cNvSpPr>
          <p:nvPr>
            <p:ph idx="1"/>
          </p:nvPr>
        </p:nvSpPr>
        <p:spPr/>
        <p:txBody>
          <a:bodyPr>
            <a:normAutofit lnSpcReduction="10000"/>
          </a:bodyPr>
          <a:lstStyle/>
          <a:p>
            <a:pPr>
              <a:lnSpc>
                <a:spcPct val="114000"/>
              </a:lnSpc>
              <a:buClr>
                <a:srgbClr val="0070C0"/>
              </a:buClr>
            </a:pPr>
            <a:r>
              <a:rPr lang="en-US" dirty="0"/>
              <a:t>Process/Procedure Changes</a:t>
            </a:r>
          </a:p>
          <a:p>
            <a:pPr>
              <a:lnSpc>
                <a:spcPct val="114000"/>
              </a:lnSpc>
              <a:buClr>
                <a:srgbClr val="0070C0"/>
              </a:buClr>
            </a:pPr>
            <a:r>
              <a:rPr lang="en-US" dirty="0"/>
              <a:t>Coordination with On-Going Operations</a:t>
            </a:r>
          </a:p>
          <a:p>
            <a:pPr>
              <a:lnSpc>
                <a:spcPct val="114000"/>
              </a:lnSpc>
              <a:buClr>
                <a:srgbClr val="0070C0"/>
              </a:buClr>
            </a:pPr>
            <a:r>
              <a:rPr lang="en-US" dirty="0"/>
              <a:t>Representing User Issues/Requirements</a:t>
            </a:r>
          </a:p>
          <a:p>
            <a:pPr>
              <a:lnSpc>
                <a:spcPct val="114000"/>
              </a:lnSpc>
              <a:buClr>
                <a:srgbClr val="0070C0"/>
              </a:buClr>
            </a:pPr>
            <a:r>
              <a:rPr lang="en-US" dirty="0"/>
              <a:t>Ensuring Initial/Recurring Training Participation</a:t>
            </a:r>
          </a:p>
          <a:p>
            <a:pPr>
              <a:lnSpc>
                <a:spcPct val="114000"/>
              </a:lnSpc>
              <a:buClr>
                <a:srgbClr val="0070C0"/>
              </a:buClr>
            </a:pPr>
            <a:r>
              <a:rPr lang="en-US" dirty="0"/>
              <a:t>Planning to Sustain the Change</a:t>
            </a:r>
          </a:p>
          <a:p>
            <a:pPr>
              <a:lnSpc>
                <a:spcPct val="114000"/>
              </a:lnSpc>
              <a:buClr>
                <a:srgbClr val="0070C0"/>
              </a:buClr>
            </a:pPr>
            <a:r>
              <a:rPr lang="en-US" dirty="0"/>
              <a:t>Measuring Outcomes &amp; Benefits</a:t>
            </a:r>
          </a:p>
        </p:txBody>
      </p:sp>
      <p:sp>
        <p:nvSpPr>
          <p:cNvPr id="4" name="Footer Placeholder 3">
            <a:extLst>
              <a:ext uri="{FF2B5EF4-FFF2-40B4-BE49-F238E27FC236}">
                <a16:creationId xmlns:a16="http://schemas.microsoft.com/office/drawing/2014/main" id="{3A004291-23BD-CACA-18BC-66180CB03BE9}"/>
              </a:ext>
            </a:extLst>
          </p:cNvPr>
          <p:cNvSpPr>
            <a:spLocks noGrp="1"/>
          </p:cNvSpPr>
          <p:nvPr>
            <p:ph type="ftr" sz="quarter" idx="3"/>
          </p:nvPr>
        </p:nvSpPr>
        <p:spPr/>
        <p:txBody>
          <a:bodyPr/>
          <a:lstStyle/>
          <a:p>
            <a:r>
              <a:rPr lang="en-GB" sz="1333"/>
              <a:t>Scope Management Secrets: Day Two</a:t>
            </a:r>
            <a:endParaRPr lang="en-US" sz="1333" dirty="0"/>
          </a:p>
        </p:txBody>
      </p:sp>
    </p:spTree>
    <p:extLst>
      <p:ext uri="{BB962C8B-B14F-4D97-AF65-F5344CB8AC3E}">
        <p14:creationId xmlns:p14="http://schemas.microsoft.com/office/powerpoint/2010/main" val="234209872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is Always Disruptive</a:t>
            </a:r>
          </a:p>
        </p:txBody>
      </p:sp>
      <p:sp>
        <p:nvSpPr>
          <p:cNvPr id="3" name="Footer Placeholder 2"/>
          <p:cNvSpPr>
            <a:spLocks noGrp="1"/>
          </p:cNvSpPr>
          <p:nvPr>
            <p:ph type="ftr" sz="quarter" idx="11"/>
          </p:nvPr>
        </p:nvSpPr>
        <p:spPr/>
        <p:txBody>
          <a:bodyPr/>
          <a:lstStyle/>
          <a:p>
            <a:pPr>
              <a:defRPr/>
            </a:pPr>
            <a:r>
              <a:rPr lang="en-US" dirty="0"/>
              <a:t>NATO UNCLASSIFIED</a:t>
            </a:r>
          </a:p>
        </p:txBody>
      </p:sp>
      <p:sp>
        <p:nvSpPr>
          <p:cNvPr id="4" name="Slide Number Placeholder 3"/>
          <p:cNvSpPr>
            <a:spLocks noGrp="1"/>
          </p:cNvSpPr>
          <p:nvPr>
            <p:ph type="sldNum" sz="quarter" idx="12"/>
          </p:nvPr>
        </p:nvSpPr>
        <p:spPr/>
        <p:txBody>
          <a:bodyPr/>
          <a:lstStyle/>
          <a:p>
            <a:pPr>
              <a:defRPr/>
            </a:pPr>
            <a:fld id="{0F59A859-090C-4A6F-BBB1-946CEE58FF49}" type="slidenum">
              <a:rPr lang="en-US" smtClean="0"/>
              <a:pPr>
                <a:defRPr/>
              </a:pPr>
              <a:t>32</a:t>
            </a:fld>
            <a:endParaRPr lang="en-US" dirty="0"/>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018" y="2039978"/>
            <a:ext cx="4546983" cy="307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0" y="2063430"/>
            <a:ext cx="4608004" cy="305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Down Arrow 13"/>
          <p:cNvSpPr/>
          <p:nvPr/>
        </p:nvSpPr>
        <p:spPr>
          <a:xfrm>
            <a:off x="4636994" y="1446263"/>
            <a:ext cx="2952328" cy="1631905"/>
          </a:xfrm>
          <a:prstGeom prst="downArrow">
            <a:avLst>
              <a:gd name="adj1" fmla="val 85133"/>
              <a:gd name="adj2"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p:spPr>
        <p:style>
          <a:lnRef idx="1">
            <a:schemeClr val="accent1"/>
          </a:lnRef>
          <a:fillRef idx="2">
            <a:schemeClr val="accent1"/>
          </a:fillRef>
          <a:effectRef idx="1">
            <a:schemeClr val="accent1"/>
          </a:effectRef>
          <a:fontRef idx="minor">
            <a:schemeClr val="dk1"/>
          </a:fontRef>
        </p:style>
        <p:txBody>
          <a:bodyPr rtlCol="0" anchor="b"/>
          <a:lstStyle/>
          <a:p>
            <a:pPr algn="ctr"/>
            <a:r>
              <a:rPr lang="en-US" sz="2800" dirty="0">
                <a:latin typeface="Agrandir Narrow" panose="00000506000000000000" pitchFamily="50" charset="0"/>
              </a:rPr>
              <a:t>Project</a:t>
            </a:r>
          </a:p>
        </p:txBody>
      </p:sp>
      <p:sp>
        <p:nvSpPr>
          <p:cNvPr id="15" name="TextBox 14"/>
          <p:cNvSpPr txBox="1"/>
          <p:nvPr/>
        </p:nvSpPr>
        <p:spPr>
          <a:xfrm>
            <a:off x="1524001" y="5143394"/>
            <a:ext cx="4597017" cy="461665"/>
          </a:xfrm>
          <a:prstGeom prst="rect">
            <a:avLst/>
          </a:prstGeom>
          <a:noFill/>
        </p:spPr>
        <p:txBody>
          <a:bodyPr wrap="square" rtlCol="0">
            <a:spAutoFit/>
          </a:bodyPr>
          <a:lstStyle/>
          <a:p>
            <a:pPr algn="ctr"/>
            <a:r>
              <a:rPr lang="en-US" sz="2400" dirty="0">
                <a:solidFill>
                  <a:schemeClr val="bg1">
                    <a:lumMod val="75000"/>
                  </a:schemeClr>
                </a:solidFill>
                <a:latin typeface="Agrandir Narrow" panose="00000506000000000000" pitchFamily="50" charset="0"/>
              </a:rPr>
              <a:t>Old Business as Usual</a:t>
            </a:r>
          </a:p>
        </p:txBody>
      </p:sp>
      <p:sp>
        <p:nvSpPr>
          <p:cNvPr id="16" name="TextBox 15"/>
          <p:cNvSpPr txBox="1"/>
          <p:nvPr/>
        </p:nvSpPr>
        <p:spPr>
          <a:xfrm>
            <a:off x="6070984" y="5118671"/>
            <a:ext cx="4597017" cy="461665"/>
          </a:xfrm>
          <a:prstGeom prst="rect">
            <a:avLst/>
          </a:prstGeom>
          <a:noFill/>
        </p:spPr>
        <p:txBody>
          <a:bodyPr wrap="square" rtlCol="0">
            <a:spAutoFit/>
          </a:bodyPr>
          <a:lstStyle/>
          <a:p>
            <a:pPr algn="ctr"/>
            <a:r>
              <a:rPr lang="en-US" sz="2400" dirty="0">
                <a:solidFill>
                  <a:schemeClr val="bg1">
                    <a:lumMod val="75000"/>
                  </a:schemeClr>
                </a:solidFill>
                <a:latin typeface="Agrandir Narrow" panose="00000506000000000000" pitchFamily="50" charset="0"/>
              </a:rPr>
              <a:t>New Business as Usual</a:t>
            </a:r>
          </a:p>
        </p:txBody>
      </p:sp>
    </p:spTree>
    <p:extLst>
      <p:ext uri="{BB962C8B-B14F-4D97-AF65-F5344CB8AC3E}">
        <p14:creationId xmlns:p14="http://schemas.microsoft.com/office/powerpoint/2010/main" val="355134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6" y="-99201"/>
            <a:ext cx="10415530" cy="1080000"/>
          </a:xfrm>
        </p:spPr>
        <p:txBody>
          <a:bodyPr>
            <a:normAutofit/>
          </a:bodyPr>
          <a:lstStyle/>
          <a:p>
            <a:r>
              <a:rPr lang="en-US" dirty="0"/>
              <a:t>Projects will Always Encounter Resistance</a:t>
            </a:r>
          </a:p>
        </p:txBody>
      </p:sp>
      <p:sp>
        <p:nvSpPr>
          <p:cNvPr id="3" name="Footer Placeholder 2"/>
          <p:cNvSpPr>
            <a:spLocks noGrp="1"/>
          </p:cNvSpPr>
          <p:nvPr>
            <p:ph type="ftr" sz="quarter" idx="11"/>
          </p:nvPr>
        </p:nvSpPr>
        <p:spPr/>
        <p:txBody>
          <a:bodyPr/>
          <a:lstStyle/>
          <a:p>
            <a:pPr>
              <a:defRPr/>
            </a:pPr>
            <a:r>
              <a:rPr lang="en-US" dirty="0"/>
              <a:t>NATO UNCLASSIFIED</a:t>
            </a:r>
          </a:p>
        </p:txBody>
      </p:sp>
      <p:sp>
        <p:nvSpPr>
          <p:cNvPr id="4" name="Slide Number Placeholder 3"/>
          <p:cNvSpPr>
            <a:spLocks noGrp="1"/>
          </p:cNvSpPr>
          <p:nvPr>
            <p:ph type="sldNum" sz="quarter" idx="12"/>
          </p:nvPr>
        </p:nvSpPr>
        <p:spPr/>
        <p:txBody>
          <a:bodyPr/>
          <a:lstStyle/>
          <a:p>
            <a:pPr>
              <a:defRPr/>
            </a:pPr>
            <a:fld id="{0F59A859-090C-4A6F-BBB1-946CEE58FF49}" type="slidenum">
              <a:rPr lang="en-US" smtClean="0"/>
              <a:pPr>
                <a:defRPr/>
              </a:pPr>
              <a:t>33</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018" y="2039978"/>
            <a:ext cx="4546983" cy="3078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0" y="2063430"/>
            <a:ext cx="4608004" cy="305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a:off x="4636994" y="1446263"/>
            <a:ext cx="2952328" cy="1631905"/>
          </a:xfrm>
          <a:prstGeom prst="downArrow">
            <a:avLst>
              <a:gd name="adj1" fmla="val 85133"/>
              <a:gd name="adj2"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p:spPr>
        <p:style>
          <a:lnRef idx="1">
            <a:schemeClr val="accent1"/>
          </a:lnRef>
          <a:fillRef idx="2">
            <a:schemeClr val="accent1"/>
          </a:fillRef>
          <a:effectRef idx="1">
            <a:schemeClr val="accent1"/>
          </a:effectRef>
          <a:fontRef idx="minor">
            <a:schemeClr val="dk1"/>
          </a:fontRef>
        </p:style>
        <p:txBody>
          <a:bodyPr rtlCol="0" anchor="b"/>
          <a:lstStyle/>
          <a:p>
            <a:pPr algn="ctr"/>
            <a:r>
              <a:rPr lang="en-US" sz="2800" dirty="0">
                <a:latin typeface="Agrandir Narrow" panose="00000506000000000000" pitchFamily="50" charset="0"/>
              </a:rPr>
              <a:t>Project</a:t>
            </a:r>
          </a:p>
        </p:txBody>
      </p:sp>
      <p:sp>
        <p:nvSpPr>
          <p:cNvPr id="7" name="TextBox 6"/>
          <p:cNvSpPr txBox="1"/>
          <p:nvPr/>
        </p:nvSpPr>
        <p:spPr>
          <a:xfrm>
            <a:off x="1524001" y="5143394"/>
            <a:ext cx="4597017" cy="461665"/>
          </a:xfrm>
          <a:prstGeom prst="rect">
            <a:avLst/>
          </a:prstGeom>
          <a:noFill/>
        </p:spPr>
        <p:txBody>
          <a:bodyPr wrap="square" rtlCol="0">
            <a:spAutoFit/>
          </a:bodyPr>
          <a:lstStyle/>
          <a:p>
            <a:pPr algn="ctr"/>
            <a:r>
              <a:rPr lang="en-US" sz="2400" dirty="0">
                <a:solidFill>
                  <a:schemeClr val="bg1">
                    <a:lumMod val="75000"/>
                  </a:schemeClr>
                </a:solidFill>
                <a:latin typeface="Agrandir Narrow" panose="00000506000000000000" pitchFamily="50" charset="0"/>
              </a:rPr>
              <a:t>Old Business as Usual</a:t>
            </a:r>
          </a:p>
        </p:txBody>
      </p:sp>
      <p:sp>
        <p:nvSpPr>
          <p:cNvPr id="11" name="TextBox 10"/>
          <p:cNvSpPr txBox="1"/>
          <p:nvPr/>
        </p:nvSpPr>
        <p:spPr>
          <a:xfrm>
            <a:off x="6070984" y="5118671"/>
            <a:ext cx="4597017" cy="461665"/>
          </a:xfrm>
          <a:prstGeom prst="rect">
            <a:avLst/>
          </a:prstGeom>
          <a:noFill/>
        </p:spPr>
        <p:txBody>
          <a:bodyPr wrap="square" rtlCol="0">
            <a:spAutoFit/>
          </a:bodyPr>
          <a:lstStyle/>
          <a:p>
            <a:pPr algn="ctr"/>
            <a:r>
              <a:rPr lang="en-US" sz="2400" dirty="0">
                <a:solidFill>
                  <a:schemeClr val="bg1">
                    <a:lumMod val="75000"/>
                  </a:schemeClr>
                </a:solidFill>
                <a:latin typeface="Agrandir Narrow" panose="00000506000000000000" pitchFamily="50" charset="0"/>
              </a:rPr>
              <a:t>New Business as Usual</a:t>
            </a:r>
          </a:p>
        </p:txBody>
      </p:sp>
      <p:sp>
        <p:nvSpPr>
          <p:cNvPr id="8" name="Up Arrow 7"/>
          <p:cNvSpPr/>
          <p:nvPr/>
        </p:nvSpPr>
        <p:spPr>
          <a:xfrm rot="3234237">
            <a:off x="2452444" y="1880818"/>
            <a:ext cx="1080120" cy="289902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b="1" dirty="0" err="1">
                <a:solidFill>
                  <a:schemeClr val="bg1"/>
                </a:solidFill>
                <a:latin typeface="Arial Narrow" pitchFamily="34" charset="0"/>
              </a:rPr>
              <a:t>Organisational</a:t>
            </a:r>
            <a:r>
              <a:rPr lang="en-US" b="1" dirty="0">
                <a:solidFill>
                  <a:schemeClr val="bg1"/>
                </a:solidFill>
                <a:latin typeface="Arial Narrow" pitchFamily="34" charset="0"/>
              </a:rPr>
              <a:t> Inertia</a:t>
            </a:r>
          </a:p>
        </p:txBody>
      </p:sp>
      <p:sp>
        <p:nvSpPr>
          <p:cNvPr id="13" name="Up Arrow 12"/>
          <p:cNvSpPr/>
          <p:nvPr/>
        </p:nvSpPr>
        <p:spPr>
          <a:xfrm rot="2275147">
            <a:off x="3282448" y="2655440"/>
            <a:ext cx="1080120" cy="289902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b="1" dirty="0">
                <a:solidFill>
                  <a:schemeClr val="bg1"/>
                </a:solidFill>
                <a:latin typeface="Arial Narrow" pitchFamily="34" charset="0"/>
              </a:rPr>
              <a:t>Fear of the Unknown</a:t>
            </a:r>
          </a:p>
        </p:txBody>
      </p:sp>
      <p:sp>
        <p:nvSpPr>
          <p:cNvPr id="14" name="Up Arrow 13"/>
          <p:cNvSpPr/>
          <p:nvPr/>
        </p:nvSpPr>
        <p:spPr>
          <a:xfrm rot="1215308">
            <a:off x="4290934" y="3201652"/>
            <a:ext cx="1080120" cy="289902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b="1" dirty="0">
                <a:solidFill>
                  <a:schemeClr val="bg1"/>
                </a:solidFill>
                <a:latin typeface="Arial Narrow" pitchFamily="34" charset="0"/>
              </a:rPr>
              <a:t>Competing Priorities</a:t>
            </a:r>
          </a:p>
        </p:txBody>
      </p:sp>
      <p:sp>
        <p:nvSpPr>
          <p:cNvPr id="15" name="Up Arrow 14"/>
          <p:cNvSpPr/>
          <p:nvPr/>
        </p:nvSpPr>
        <p:spPr>
          <a:xfrm>
            <a:off x="5530923" y="3338286"/>
            <a:ext cx="1080120" cy="289902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en-US" b="1" dirty="0">
                <a:solidFill>
                  <a:schemeClr val="bg1"/>
                </a:solidFill>
                <a:latin typeface="Arial Narrow" pitchFamily="34" charset="0"/>
              </a:rPr>
              <a:t>Legacy Capabilities</a:t>
            </a:r>
          </a:p>
        </p:txBody>
      </p:sp>
      <p:sp>
        <p:nvSpPr>
          <p:cNvPr id="16" name="Up Arrow 15"/>
          <p:cNvSpPr/>
          <p:nvPr/>
        </p:nvSpPr>
        <p:spPr>
          <a:xfrm rot="20614740">
            <a:off x="6743139" y="3201651"/>
            <a:ext cx="1080120" cy="289902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b="1" dirty="0">
                <a:solidFill>
                  <a:schemeClr val="bg1"/>
                </a:solidFill>
                <a:latin typeface="Arial Narrow" pitchFamily="34" charset="0"/>
              </a:rPr>
              <a:t>Lack of Information</a:t>
            </a:r>
          </a:p>
        </p:txBody>
      </p:sp>
      <p:sp>
        <p:nvSpPr>
          <p:cNvPr id="17" name="Up Arrow 16"/>
          <p:cNvSpPr/>
          <p:nvPr/>
        </p:nvSpPr>
        <p:spPr>
          <a:xfrm rot="19361172">
            <a:off x="7900331" y="2581768"/>
            <a:ext cx="1080120" cy="3003259"/>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b="1" dirty="0">
                <a:solidFill>
                  <a:schemeClr val="bg1"/>
                </a:solidFill>
                <a:latin typeface="Arial Narrow" pitchFamily="34" charset="0"/>
              </a:rPr>
              <a:t>Deficiencies in New Solution</a:t>
            </a:r>
          </a:p>
        </p:txBody>
      </p:sp>
      <p:sp>
        <p:nvSpPr>
          <p:cNvPr id="18" name="Up Arrow 17"/>
          <p:cNvSpPr/>
          <p:nvPr/>
        </p:nvSpPr>
        <p:spPr>
          <a:xfrm rot="18715608">
            <a:off x="8758247" y="1888773"/>
            <a:ext cx="1080120" cy="2899027"/>
          </a:xfrm>
          <a:prstGeom prst="up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b="1" dirty="0">
                <a:solidFill>
                  <a:schemeClr val="bg1"/>
                </a:solidFill>
                <a:latin typeface="Arial Narrow" pitchFamily="34" charset="0"/>
              </a:rPr>
              <a:t>Changes in Requirements</a:t>
            </a:r>
          </a:p>
        </p:txBody>
      </p:sp>
    </p:spTree>
    <p:extLst>
      <p:ext uri="{BB962C8B-B14F-4D97-AF65-F5344CB8AC3E}">
        <p14:creationId xmlns:p14="http://schemas.microsoft.com/office/powerpoint/2010/main" val="191080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lstStyle/>
          <a:p>
            <a:r>
              <a:rPr lang="en-US" dirty="0">
                <a:solidFill>
                  <a:srgbClr val="0070C0"/>
                </a:solidFill>
              </a:rPr>
              <a:t>SCOPE MANAGEMENT THROUGH THE LIFECYCLE:</a:t>
            </a:r>
            <a:br>
              <a:rPr lang="en-US" dirty="0">
                <a:solidFill>
                  <a:srgbClr val="0070C0"/>
                </a:solidFill>
              </a:rPr>
            </a:br>
            <a:br>
              <a:rPr lang="en-US" dirty="0">
                <a:solidFill>
                  <a:srgbClr val="0070C0"/>
                </a:solidFill>
              </a:rPr>
            </a:br>
            <a:r>
              <a:rPr lang="en-US" dirty="0">
                <a:solidFill>
                  <a:srgbClr val="0070C0"/>
                </a:solidFill>
              </a:rPr>
              <a:t>PROJECT Initiation</a:t>
            </a:r>
            <a:endParaRPr lang="en-US" dirty="0"/>
          </a:p>
        </p:txBody>
      </p:sp>
      <p:sp>
        <p:nvSpPr>
          <p:cNvPr id="3" name="Footer Placeholder 4">
            <a:extLst>
              <a:ext uri="{FF2B5EF4-FFF2-40B4-BE49-F238E27FC236}">
                <a16:creationId xmlns:a16="http://schemas.microsoft.com/office/drawing/2014/main" id="{8B0C89DA-EF56-4CB6-A417-5B6BC2B4EC7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74464759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The Goal of Project Initiation:</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p:txBody>
          <a:bodyPr/>
          <a:lstStyle/>
          <a:p>
            <a:r>
              <a:rPr lang="en-US" dirty="0">
                <a:solidFill>
                  <a:schemeClr val="tx1"/>
                </a:solidFill>
              </a:rPr>
              <a:t>Confirm that the desired organizational change is appropriate to be delivered as a project</a:t>
            </a:r>
            <a:endParaRPr lang="en-US" baseline="0" dirty="0">
              <a:solidFill>
                <a:schemeClr val="tx1"/>
              </a:solidFill>
            </a:endParaRPr>
          </a:p>
        </p:txBody>
      </p:sp>
      <p:sp>
        <p:nvSpPr>
          <p:cNvPr id="4" name="Footer Placeholder 4">
            <a:extLst>
              <a:ext uri="{FF2B5EF4-FFF2-40B4-BE49-F238E27FC236}">
                <a16:creationId xmlns:a16="http://schemas.microsoft.com/office/drawing/2014/main" id="{FC0B4DB0-6B44-4FC2-8205-CC1BBB4C364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7191591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4D299C-FF18-4E78-6BB6-B0A1B2627813}"/>
              </a:ext>
            </a:extLst>
          </p:cNvPr>
          <p:cNvPicPr>
            <a:picLocks noChangeAspect="1"/>
          </p:cNvPicPr>
          <p:nvPr/>
        </p:nvPicPr>
        <p:blipFill>
          <a:blip r:embed="rId2"/>
          <a:stretch>
            <a:fillRect/>
          </a:stretch>
        </p:blipFill>
        <p:spPr>
          <a:xfrm>
            <a:off x="359152" y="227763"/>
            <a:ext cx="4000853" cy="616131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8C3488D-7AC4-8B38-9923-916C4A277D44}"/>
              </a:ext>
            </a:extLst>
          </p:cNvPr>
          <p:cNvPicPr>
            <a:picLocks noChangeAspect="1"/>
          </p:cNvPicPr>
          <p:nvPr/>
        </p:nvPicPr>
        <p:blipFill>
          <a:blip r:embed="rId3"/>
          <a:stretch>
            <a:fillRect/>
          </a:stretch>
        </p:blipFill>
        <p:spPr>
          <a:xfrm>
            <a:off x="5153459" y="348342"/>
            <a:ext cx="6012152" cy="2105265"/>
          </a:xfrm>
          <a:prstGeom prst="rect">
            <a:avLst/>
          </a:prstGeom>
        </p:spPr>
      </p:pic>
      <p:sp>
        <p:nvSpPr>
          <p:cNvPr id="9" name="Oval 8">
            <a:extLst>
              <a:ext uri="{FF2B5EF4-FFF2-40B4-BE49-F238E27FC236}">
                <a16:creationId xmlns:a16="http://schemas.microsoft.com/office/drawing/2014/main" id="{C5A5D2F1-BCE2-0B97-B76F-5F5BF9565B0B}"/>
              </a:ext>
            </a:extLst>
          </p:cNvPr>
          <p:cNvSpPr/>
          <p:nvPr/>
        </p:nvSpPr>
        <p:spPr>
          <a:xfrm>
            <a:off x="5881635" y="576106"/>
            <a:ext cx="1728316" cy="172831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FE3F906E-DAEE-98C1-C46B-77F36086409E}"/>
              </a:ext>
            </a:extLst>
          </p:cNvPr>
          <p:cNvSpPr txBox="1"/>
          <p:nvPr/>
        </p:nvSpPr>
        <p:spPr>
          <a:xfrm>
            <a:off x="5153459" y="3134250"/>
            <a:ext cx="6449039" cy="913199"/>
          </a:xfrm>
          <a:prstGeom prst="rect">
            <a:avLst/>
          </a:prstGeom>
          <a:noFill/>
        </p:spPr>
        <p:txBody>
          <a:bodyPr wrap="square" rtlCol="0">
            <a:spAutoFit/>
          </a:bodyPr>
          <a:lstStyle/>
          <a:p>
            <a:r>
              <a:rPr lang="en-US" sz="2667" dirty="0">
                <a:latin typeface="Agrandir Narrow" panose="00000506000000000000" pitchFamily="50" charset="0"/>
              </a:rPr>
              <a:t>“Projects don’t </a:t>
            </a:r>
            <a:r>
              <a:rPr lang="en-US" sz="2667" i="1" dirty="0">
                <a:latin typeface="Agrandir Narrow" panose="00000506000000000000" pitchFamily="50" charset="0"/>
              </a:rPr>
              <a:t>GO</a:t>
            </a:r>
            <a:r>
              <a:rPr lang="en-US" sz="2667" dirty="0">
                <a:latin typeface="Agrandir Narrow" panose="00000506000000000000" pitchFamily="50" charset="0"/>
              </a:rPr>
              <a:t> wrong.</a:t>
            </a:r>
            <a:br>
              <a:rPr lang="en-US" sz="2667" dirty="0">
                <a:latin typeface="Agrandir Narrow" panose="00000506000000000000" pitchFamily="50" charset="0"/>
              </a:rPr>
            </a:br>
            <a:r>
              <a:rPr lang="en-US" sz="2667" dirty="0">
                <a:latin typeface="Agrandir Narrow" panose="00000506000000000000" pitchFamily="50" charset="0"/>
              </a:rPr>
              <a:t>  They </a:t>
            </a:r>
            <a:r>
              <a:rPr lang="en-US" sz="2667" i="1" dirty="0">
                <a:latin typeface="Agrandir Narrow" panose="00000506000000000000" pitchFamily="50" charset="0"/>
              </a:rPr>
              <a:t>START</a:t>
            </a:r>
            <a:r>
              <a:rPr lang="en-US" sz="2667" dirty="0">
                <a:latin typeface="Agrandir Narrow" panose="00000506000000000000" pitchFamily="50" charset="0"/>
              </a:rPr>
              <a:t> wrong.”</a:t>
            </a:r>
          </a:p>
        </p:txBody>
      </p:sp>
    </p:spTree>
    <p:extLst>
      <p:ext uri="{BB962C8B-B14F-4D97-AF65-F5344CB8AC3E}">
        <p14:creationId xmlns:p14="http://schemas.microsoft.com/office/powerpoint/2010/main" val="74340302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Exercise #1:</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p:txBody>
          <a:bodyPr/>
          <a:lstStyle/>
          <a:p>
            <a:r>
              <a:rPr lang="en-US" dirty="0">
                <a:solidFill>
                  <a:schemeClr val="tx1"/>
                </a:solidFill>
              </a:rPr>
              <a:t>Imagine you’re the PM for the Finance 26 project.</a:t>
            </a:r>
          </a:p>
          <a:p>
            <a:pPr lvl="1"/>
            <a:r>
              <a:rPr lang="en-US" dirty="0">
                <a:solidFill>
                  <a:schemeClr val="tx1"/>
                </a:solidFill>
              </a:rPr>
              <a:t>What are three questions you’d like the Project Sponsor to answer </a:t>
            </a:r>
            <a:r>
              <a:rPr lang="en-US" i="1" dirty="0">
                <a:solidFill>
                  <a:schemeClr val="tx1"/>
                </a:solidFill>
              </a:rPr>
              <a:t>early in</a:t>
            </a:r>
            <a:r>
              <a:rPr lang="en-US" dirty="0">
                <a:solidFill>
                  <a:schemeClr val="tx1"/>
                </a:solidFill>
              </a:rPr>
              <a:t> Project Initiation?</a:t>
            </a:r>
            <a:endParaRPr lang="en-US" i="1" dirty="0">
              <a:solidFill>
                <a:schemeClr val="tx1"/>
              </a:solidFill>
            </a:endParaRPr>
          </a:p>
          <a:p>
            <a:pPr marL="0" indent="0">
              <a:buNone/>
            </a:pPr>
            <a:endParaRPr lang="en-US" baseline="0" dirty="0">
              <a:solidFill>
                <a:schemeClr val="tx1"/>
              </a:solidFill>
            </a:endParaRPr>
          </a:p>
        </p:txBody>
      </p:sp>
      <p:sp>
        <p:nvSpPr>
          <p:cNvPr id="4" name="Footer Placeholder 4">
            <a:extLst>
              <a:ext uri="{FF2B5EF4-FFF2-40B4-BE49-F238E27FC236}">
                <a16:creationId xmlns:a16="http://schemas.microsoft.com/office/drawing/2014/main" id="{FC0B4DB0-6B44-4FC2-8205-CC1BBB4C364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53221398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3F73-1622-4CE5-8935-D75A1310F029}"/>
              </a:ext>
            </a:extLst>
          </p:cNvPr>
          <p:cNvSpPr>
            <a:spLocks noGrp="1"/>
          </p:cNvSpPr>
          <p:nvPr>
            <p:ph type="title"/>
          </p:nvPr>
        </p:nvSpPr>
        <p:spPr/>
        <p:txBody>
          <a:bodyPr>
            <a:normAutofit/>
          </a:bodyPr>
          <a:lstStyle/>
          <a:p>
            <a:r>
              <a:rPr lang="en-US" dirty="0">
                <a:solidFill>
                  <a:srgbClr val="0070C0"/>
                </a:solidFill>
              </a:rPr>
              <a:t>Initiation</a:t>
            </a:r>
          </a:p>
        </p:txBody>
      </p:sp>
      <p:sp>
        <p:nvSpPr>
          <p:cNvPr id="3" name="Content Placeholder 2">
            <a:extLst>
              <a:ext uri="{FF2B5EF4-FFF2-40B4-BE49-F238E27FC236}">
                <a16:creationId xmlns:a16="http://schemas.microsoft.com/office/drawing/2014/main" id="{194AB7D8-3988-4C80-8A09-F09574C2DD33}"/>
              </a:ext>
            </a:extLst>
          </p:cNvPr>
          <p:cNvSpPr>
            <a:spLocks noGrp="1"/>
          </p:cNvSpPr>
          <p:nvPr>
            <p:ph idx="1"/>
          </p:nvPr>
        </p:nvSpPr>
        <p:spPr/>
        <p:txBody>
          <a:bodyPr/>
          <a:lstStyle/>
          <a:p>
            <a:r>
              <a:rPr lang="en-US" dirty="0">
                <a:solidFill>
                  <a:schemeClr val="tx1"/>
                </a:solidFill>
              </a:rPr>
              <a:t>Business Case</a:t>
            </a:r>
          </a:p>
          <a:p>
            <a:r>
              <a:rPr lang="en-US" dirty="0">
                <a:solidFill>
                  <a:schemeClr val="tx1"/>
                </a:solidFill>
              </a:rPr>
              <a:t>Change Drivers</a:t>
            </a:r>
          </a:p>
          <a:p>
            <a:r>
              <a:rPr lang="en-US" dirty="0">
                <a:solidFill>
                  <a:schemeClr val="tx1"/>
                </a:solidFill>
              </a:rPr>
              <a:t>Organizational Assets</a:t>
            </a:r>
          </a:p>
          <a:p>
            <a:r>
              <a:rPr lang="en-US" dirty="0">
                <a:solidFill>
                  <a:schemeClr val="tx1"/>
                </a:solidFill>
              </a:rPr>
              <a:t>Enterprise/Environmental Factors</a:t>
            </a:r>
          </a:p>
        </p:txBody>
      </p:sp>
      <p:sp>
        <p:nvSpPr>
          <p:cNvPr id="4" name="Rectangle 3"/>
          <p:cNvSpPr/>
          <p:nvPr/>
        </p:nvSpPr>
        <p:spPr>
          <a:xfrm>
            <a:off x="5846916" y="4903020"/>
            <a:ext cx="34347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grandir Narrow" panose="00000506000000000000" pitchFamily="50" charset="0"/>
              </a:rPr>
              <a:t>Output: Project Charter</a:t>
            </a:r>
            <a:endParaRPr lang="en-GB" sz="3200" dirty="0">
              <a:latin typeface="Agrandir Narrow" panose="00000506000000000000" pitchFamily="50" charset="0"/>
            </a:endParaRPr>
          </a:p>
        </p:txBody>
      </p:sp>
      <p:sp>
        <p:nvSpPr>
          <p:cNvPr id="5" name="Title 1">
            <a:extLst>
              <a:ext uri="{FF2B5EF4-FFF2-40B4-BE49-F238E27FC236}">
                <a16:creationId xmlns:a16="http://schemas.microsoft.com/office/drawing/2014/main" id="{3ACCF1F5-161C-4EC1-A2FA-F8BB2831CF45}"/>
              </a:ext>
            </a:extLst>
          </p:cNvPr>
          <p:cNvSpPr txBox="1">
            <a:spLocks/>
          </p:cNvSpPr>
          <p:nvPr/>
        </p:nvSpPr>
        <p:spPr>
          <a:xfrm rot="20420393">
            <a:off x="1932789" y="1964397"/>
            <a:ext cx="8910888" cy="1265953"/>
          </a:xfrm>
          <a:prstGeom prst="rect">
            <a:avLst/>
          </a:prstGeom>
          <a:solidFill>
            <a:schemeClr val="bg1"/>
          </a:solidFill>
          <a:ln>
            <a:solidFill>
              <a:schemeClr val="tx1"/>
            </a:solidFill>
          </a:ln>
        </p:spPr>
        <p:txBody>
          <a:bodyPr vert="horz" lIns="121920" tIns="60960" rIns="121920" bIns="60960" rtlCol="0" anchor="ctr">
            <a:normAutofit/>
          </a:bodyPr>
          <a:lstStyle>
            <a:lvl1pPr algn="l" defTabSz="685800" rtl="0" eaLnBrk="1" latinLnBrk="0" hangingPunct="1">
              <a:lnSpc>
                <a:spcPct val="90000"/>
              </a:lnSpc>
              <a:spcBef>
                <a:spcPct val="0"/>
              </a:spcBef>
              <a:buNone/>
              <a:defRPr sz="3600" b="1" kern="1200">
                <a:solidFill>
                  <a:schemeClr val="accent1"/>
                </a:solidFill>
                <a:latin typeface="Rockwell" panose="02060603020205020403" pitchFamily="18" charset="0"/>
                <a:ea typeface="+mj-ea"/>
                <a:cs typeface="Arial" panose="020B0604020202020204" pitchFamily="34" charset="0"/>
              </a:defRPr>
            </a:lvl1pPr>
          </a:lstStyle>
          <a:p>
            <a:pPr algn="ctr"/>
            <a:r>
              <a:rPr lang="en-US" sz="4800" dirty="0">
                <a:solidFill>
                  <a:srgbClr val="0070C0"/>
                </a:solidFill>
                <a:latin typeface="Agrandir Narrow" panose="00000506000000000000" pitchFamily="50" charset="0"/>
              </a:rPr>
              <a:t>Project Inputs: The Why</a:t>
            </a:r>
          </a:p>
        </p:txBody>
      </p:sp>
      <p:sp>
        <p:nvSpPr>
          <p:cNvPr id="6" name="Footer Placeholder 4">
            <a:extLst>
              <a:ext uri="{FF2B5EF4-FFF2-40B4-BE49-F238E27FC236}">
                <a16:creationId xmlns:a16="http://schemas.microsoft.com/office/drawing/2014/main" id="{2688B91A-9878-46F2-AFFD-2FA0823A4D6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17290540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Project Business Case</a:t>
            </a:r>
            <a:endParaRPr lang="en-GB" dirty="0">
              <a:solidFill>
                <a:srgbClr val="0070C0"/>
              </a:solidFill>
            </a:endParaRPr>
          </a:p>
        </p:txBody>
      </p:sp>
      <p:sp>
        <p:nvSpPr>
          <p:cNvPr id="3" name="Content Placeholder 2"/>
          <p:cNvSpPr>
            <a:spLocks noGrp="1"/>
          </p:cNvSpPr>
          <p:nvPr>
            <p:ph idx="1"/>
          </p:nvPr>
        </p:nvSpPr>
        <p:spPr/>
        <p:txBody>
          <a:bodyPr>
            <a:normAutofit/>
          </a:bodyPr>
          <a:lstStyle/>
          <a:p>
            <a:r>
              <a:rPr lang="en-US" dirty="0">
                <a:solidFill>
                  <a:schemeClr val="tx1"/>
                </a:solidFill>
              </a:rPr>
              <a:t>In theory:</a:t>
            </a:r>
          </a:p>
          <a:p>
            <a:pPr lvl="1"/>
            <a:r>
              <a:rPr lang="en-US" dirty="0">
                <a:solidFill>
                  <a:schemeClr val="tx1"/>
                </a:solidFill>
              </a:rPr>
              <a:t>Developed by the project sponsor</a:t>
            </a:r>
          </a:p>
          <a:p>
            <a:pPr lvl="1"/>
            <a:r>
              <a:rPr lang="en-US" dirty="0">
                <a:solidFill>
                  <a:schemeClr val="tx1"/>
                </a:solidFill>
              </a:rPr>
              <a:t>Estimates the costs, implementation issues, desired outcomes and expected benefits</a:t>
            </a:r>
          </a:p>
          <a:p>
            <a:pPr lvl="1"/>
            <a:r>
              <a:rPr lang="en-US" dirty="0">
                <a:solidFill>
                  <a:schemeClr val="tx1"/>
                </a:solidFill>
              </a:rPr>
              <a:t>Provides the basis for Project Initiation and Project Charter</a:t>
            </a:r>
          </a:p>
          <a:p>
            <a:pPr lvl="1"/>
            <a:r>
              <a:rPr lang="en-US" dirty="0">
                <a:solidFill>
                  <a:schemeClr val="tx1"/>
                </a:solidFill>
              </a:rPr>
              <a:t>Reviewed and updated throughout the project’s life cycle</a:t>
            </a:r>
            <a:endParaRPr lang="en-GB" dirty="0">
              <a:solidFill>
                <a:schemeClr val="tx1"/>
              </a:solidFill>
            </a:endParaRPr>
          </a:p>
        </p:txBody>
      </p:sp>
      <p:sp>
        <p:nvSpPr>
          <p:cNvPr id="4" name="Footer Placeholder 4">
            <a:extLst>
              <a:ext uri="{FF2B5EF4-FFF2-40B4-BE49-F238E27FC236}">
                <a16:creationId xmlns:a16="http://schemas.microsoft.com/office/drawing/2014/main" id="{C9A97195-7016-4404-8659-05B867C50DB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28140086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B66C9-FD32-4421-91B2-58235A040415}"/>
              </a:ext>
            </a:extLst>
          </p:cNvPr>
          <p:cNvSpPr>
            <a:spLocks noGrp="1"/>
          </p:cNvSpPr>
          <p:nvPr>
            <p:ph type="title"/>
          </p:nvPr>
        </p:nvSpPr>
        <p:spPr/>
        <p:txBody>
          <a:bodyPr>
            <a:normAutofit/>
          </a:bodyPr>
          <a:lstStyle/>
          <a:p>
            <a:r>
              <a:rPr lang="en-US" dirty="0">
                <a:solidFill>
                  <a:srgbClr val="0070C0"/>
                </a:solidFill>
              </a:rPr>
              <a:t>Day One</a:t>
            </a:r>
            <a:r>
              <a:rPr lang="en-US" baseline="0" dirty="0">
                <a:solidFill>
                  <a:srgbClr val="0070C0"/>
                </a:solidFill>
              </a:rPr>
              <a:t> Recap</a:t>
            </a:r>
            <a:endParaRPr lang="en-US" dirty="0">
              <a:solidFill>
                <a:srgbClr val="0070C0"/>
              </a:solidFill>
            </a:endParaRPr>
          </a:p>
        </p:txBody>
      </p:sp>
      <p:sp>
        <p:nvSpPr>
          <p:cNvPr id="3" name="Content Placeholder 2">
            <a:extLst>
              <a:ext uri="{FF2B5EF4-FFF2-40B4-BE49-F238E27FC236}">
                <a16:creationId xmlns:a16="http://schemas.microsoft.com/office/drawing/2014/main" id="{B9CA0DAF-12AC-4D5E-81F0-3AE19EBEA14D}"/>
              </a:ext>
            </a:extLst>
          </p:cNvPr>
          <p:cNvSpPr>
            <a:spLocks noGrp="1"/>
          </p:cNvSpPr>
          <p:nvPr>
            <p:ph idx="1"/>
          </p:nvPr>
        </p:nvSpPr>
        <p:spPr/>
        <p:txBody>
          <a:bodyPr/>
          <a:lstStyle/>
          <a:p>
            <a:pPr marL="571500" indent="-571500">
              <a:buFont typeface="Arial" panose="020B0604020202020204" pitchFamily="34" charset="0"/>
              <a:buChar char="•"/>
            </a:pPr>
            <a:r>
              <a:rPr lang="en-US" dirty="0">
                <a:solidFill>
                  <a:schemeClr val="tx1"/>
                </a:solidFill>
              </a:rPr>
              <a:t>Scope: The Basics</a:t>
            </a:r>
          </a:p>
          <a:p>
            <a:pPr marL="571500" indent="-571500">
              <a:buFont typeface="Arial" panose="020B0604020202020204" pitchFamily="34" charset="0"/>
              <a:buChar char="•"/>
            </a:pPr>
            <a:r>
              <a:rPr lang="en-US" dirty="0">
                <a:solidFill>
                  <a:schemeClr val="tx1"/>
                </a:solidFill>
              </a:rPr>
              <a:t>Scope: The Not-So-Basics</a:t>
            </a:r>
          </a:p>
          <a:p>
            <a:pPr marL="571500" indent="-571500">
              <a:buFont typeface="Arial" panose="020B0604020202020204" pitchFamily="34" charset="0"/>
              <a:buChar char="•"/>
            </a:pPr>
            <a:r>
              <a:rPr lang="en-US" dirty="0">
                <a:solidFill>
                  <a:schemeClr val="tx1"/>
                </a:solidFill>
              </a:rPr>
              <a:t>Digging Deeper into Scope</a:t>
            </a:r>
          </a:p>
          <a:p>
            <a:pPr marL="571500" indent="-571500">
              <a:buFont typeface="Arial" panose="020B0604020202020204" pitchFamily="34" charset="0"/>
              <a:buChar char="•"/>
            </a:pPr>
            <a:r>
              <a:rPr lang="en-US" dirty="0">
                <a:solidFill>
                  <a:schemeClr val="tx1"/>
                </a:solidFill>
              </a:rPr>
              <a:t>Why Scope is Fuzzy </a:t>
            </a:r>
          </a:p>
          <a:p>
            <a:pPr marL="571500" indent="-571500">
              <a:buFont typeface="Arial" panose="020B0604020202020204" pitchFamily="34" charset="0"/>
              <a:buChar char="•"/>
            </a:pPr>
            <a:r>
              <a:rPr lang="en-US" dirty="0"/>
              <a:t>Why Scope is Risky</a:t>
            </a:r>
            <a:endParaRPr lang="en-US" dirty="0">
              <a:solidFill>
                <a:schemeClr val="tx1"/>
              </a:solidFill>
            </a:endParaRPr>
          </a:p>
        </p:txBody>
      </p:sp>
      <p:sp>
        <p:nvSpPr>
          <p:cNvPr id="4" name="Footer Placeholder 4">
            <a:extLst>
              <a:ext uri="{FF2B5EF4-FFF2-40B4-BE49-F238E27FC236}">
                <a16:creationId xmlns:a16="http://schemas.microsoft.com/office/drawing/2014/main" id="{81C57CCE-127A-4437-82CB-0BC910889FE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50311748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Project Business Case</a:t>
            </a:r>
            <a:endParaRPr lang="en-GB" dirty="0">
              <a:solidFill>
                <a:srgbClr val="0070C0"/>
              </a:solidFill>
            </a:endParaRPr>
          </a:p>
        </p:txBody>
      </p:sp>
      <p:sp>
        <p:nvSpPr>
          <p:cNvPr id="3" name="Content Placeholder 2"/>
          <p:cNvSpPr>
            <a:spLocks noGrp="1"/>
          </p:cNvSpPr>
          <p:nvPr>
            <p:ph idx="1"/>
          </p:nvPr>
        </p:nvSpPr>
        <p:spPr/>
        <p:txBody>
          <a:bodyPr>
            <a:normAutofit/>
          </a:bodyPr>
          <a:lstStyle/>
          <a:p>
            <a:r>
              <a:rPr lang="en-US" dirty="0">
                <a:solidFill>
                  <a:schemeClr val="tx1"/>
                </a:solidFill>
              </a:rPr>
              <a:t>In </a:t>
            </a:r>
            <a:r>
              <a:rPr lang="en-US" dirty="0">
                <a:solidFill>
                  <a:srgbClr val="FF0000"/>
                </a:solidFill>
              </a:rPr>
              <a:t>practice</a:t>
            </a:r>
            <a:r>
              <a:rPr lang="en-US" dirty="0">
                <a:solidFill>
                  <a:schemeClr val="tx1"/>
                </a:solidFill>
              </a:rPr>
              <a:t>:</a:t>
            </a:r>
          </a:p>
          <a:p>
            <a:pPr lvl="1"/>
            <a:r>
              <a:rPr lang="en-US" dirty="0">
                <a:solidFill>
                  <a:schemeClr val="tx1"/>
                </a:solidFill>
              </a:rPr>
              <a:t>Developed by the project sponsor</a:t>
            </a:r>
          </a:p>
          <a:p>
            <a:pPr lvl="1"/>
            <a:r>
              <a:rPr lang="en-US" dirty="0">
                <a:solidFill>
                  <a:schemeClr val="tx1"/>
                </a:solidFill>
              </a:rPr>
              <a:t>Estimates the costs, implementation issues, desired outcomes and expected benefits</a:t>
            </a:r>
          </a:p>
          <a:p>
            <a:pPr lvl="1"/>
            <a:r>
              <a:rPr lang="en-US" dirty="0">
                <a:solidFill>
                  <a:schemeClr val="tx1"/>
                </a:solidFill>
              </a:rPr>
              <a:t>Provides the basis for Project Initiation and Project Charter</a:t>
            </a:r>
          </a:p>
          <a:p>
            <a:pPr lvl="1"/>
            <a:r>
              <a:rPr lang="en-US" dirty="0">
                <a:solidFill>
                  <a:schemeClr val="tx1"/>
                </a:solidFill>
              </a:rPr>
              <a:t>Reviewed and updated throughout the project’s life cycle</a:t>
            </a:r>
            <a:endParaRPr lang="en-GB" dirty="0">
              <a:solidFill>
                <a:schemeClr val="tx1"/>
              </a:solidFill>
            </a:endParaRPr>
          </a:p>
        </p:txBody>
      </p:sp>
      <p:sp>
        <p:nvSpPr>
          <p:cNvPr id="4" name="Rectangle 3"/>
          <p:cNvSpPr/>
          <p:nvPr/>
        </p:nvSpPr>
        <p:spPr>
          <a:xfrm rot="19963904">
            <a:off x="3120104" y="2726812"/>
            <a:ext cx="5047227" cy="1809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dirty="0">
                <a:latin typeface="Agrandir Narrow" panose="00000506000000000000" pitchFamily="50" charset="0"/>
              </a:rPr>
              <a:t>All, Some, or None of These</a:t>
            </a:r>
            <a:endParaRPr lang="en-GB" sz="4267" dirty="0">
              <a:latin typeface="Agrandir Narrow" panose="00000506000000000000" pitchFamily="50" charset="0"/>
            </a:endParaRPr>
          </a:p>
        </p:txBody>
      </p:sp>
      <p:sp>
        <p:nvSpPr>
          <p:cNvPr id="5" name="Footer Placeholder 4">
            <a:extLst>
              <a:ext uri="{FF2B5EF4-FFF2-40B4-BE49-F238E27FC236}">
                <a16:creationId xmlns:a16="http://schemas.microsoft.com/office/drawing/2014/main" id="{C9D1D2DC-DA78-407B-B98D-79BB30FBD61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90601114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Reverse Engineering the Project Business Case</a:t>
            </a:r>
            <a:endParaRPr lang="en-GB" dirty="0">
              <a:solidFill>
                <a:srgbClr val="0070C0"/>
              </a:solidFill>
            </a:endParaRPr>
          </a:p>
        </p:txBody>
      </p:sp>
      <p:sp>
        <p:nvSpPr>
          <p:cNvPr id="3" name="Content Placeholder 2"/>
          <p:cNvSpPr>
            <a:spLocks noGrp="1"/>
          </p:cNvSpPr>
          <p:nvPr>
            <p:ph idx="1"/>
          </p:nvPr>
        </p:nvSpPr>
        <p:spPr>
          <a:xfrm>
            <a:off x="838201" y="1597025"/>
            <a:ext cx="10890504" cy="4944704"/>
          </a:xfrm>
        </p:spPr>
        <p:txBody>
          <a:bodyPr>
            <a:noAutofit/>
          </a:bodyPr>
          <a:lstStyle/>
          <a:p>
            <a:pPr marL="457200" indent="-457200">
              <a:buFont typeface="Arial" panose="020B0604020202020204" pitchFamily="34" charset="0"/>
              <a:buChar char="•"/>
            </a:pPr>
            <a:r>
              <a:rPr lang="en-US" sz="2667" dirty="0">
                <a:solidFill>
                  <a:schemeClr val="tx1"/>
                </a:solidFill>
              </a:rPr>
              <a:t>In many cases, projects are initiated without a complete Business Case</a:t>
            </a:r>
          </a:p>
          <a:p>
            <a:pPr marL="457200" indent="-457200">
              <a:lnSpc>
                <a:spcPct val="120000"/>
              </a:lnSpc>
              <a:buFont typeface="Arial" panose="020B0604020202020204" pitchFamily="34" charset="0"/>
              <a:buChar char="•"/>
            </a:pPr>
            <a:r>
              <a:rPr lang="en-US" sz="2667" dirty="0">
                <a:solidFill>
                  <a:schemeClr val="tx1"/>
                </a:solidFill>
              </a:rPr>
              <a:t>This means the Business Case is assembled through work through Project Planning:</a:t>
            </a:r>
          </a:p>
          <a:p>
            <a:pPr lvl="1">
              <a:lnSpc>
                <a:spcPct val="100000"/>
              </a:lnSpc>
              <a:spcBef>
                <a:spcPts val="800"/>
              </a:spcBef>
            </a:pPr>
            <a:r>
              <a:rPr lang="en-US" sz="2667" dirty="0">
                <a:solidFill>
                  <a:schemeClr val="tx1"/>
                </a:solidFill>
              </a:rPr>
              <a:t>Identifying the Business Needs</a:t>
            </a:r>
          </a:p>
          <a:p>
            <a:pPr lvl="1">
              <a:lnSpc>
                <a:spcPct val="100000"/>
              </a:lnSpc>
              <a:spcBef>
                <a:spcPts val="800"/>
              </a:spcBef>
            </a:pPr>
            <a:r>
              <a:rPr lang="en-US" sz="2667" dirty="0">
                <a:solidFill>
                  <a:schemeClr val="tx1"/>
                </a:solidFill>
              </a:rPr>
              <a:t>Describing the “As Is” and “To Be” situations</a:t>
            </a:r>
          </a:p>
          <a:p>
            <a:pPr lvl="1">
              <a:lnSpc>
                <a:spcPct val="100000"/>
              </a:lnSpc>
              <a:spcBef>
                <a:spcPts val="800"/>
              </a:spcBef>
            </a:pPr>
            <a:r>
              <a:rPr lang="en-US" sz="2667" dirty="0">
                <a:solidFill>
                  <a:schemeClr val="tx1"/>
                </a:solidFill>
              </a:rPr>
              <a:t>Identifying Project Stakeholders</a:t>
            </a:r>
          </a:p>
          <a:p>
            <a:pPr lvl="1">
              <a:lnSpc>
                <a:spcPct val="100000"/>
              </a:lnSpc>
              <a:spcBef>
                <a:spcPts val="800"/>
              </a:spcBef>
            </a:pPr>
            <a:r>
              <a:rPr lang="en-US" sz="2667" dirty="0">
                <a:solidFill>
                  <a:schemeClr val="tx1"/>
                </a:solidFill>
              </a:rPr>
              <a:t>Defining the Project Scope</a:t>
            </a:r>
          </a:p>
          <a:p>
            <a:pPr lvl="1">
              <a:lnSpc>
                <a:spcPct val="100000"/>
              </a:lnSpc>
              <a:spcBef>
                <a:spcPts val="800"/>
              </a:spcBef>
            </a:pPr>
            <a:r>
              <a:rPr lang="en-US" sz="2667" dirty="0">
                <a:solidFill>
                  <a:schemeClr val="tx1"/>
                </a:solidFill>
              </a:rPr>
              <a:t>Analyzing options and their costs and benefits</a:t>
            </a:r>
          </a:p>
        </p:txBody>
      </p:sp>
      <p:sp>
        <p:nvSpPr>
          <p:cNvPr id="4" name="Footer Placeholder 4">
            <a:extLst>
              <a:ext uri="{FF2B5EF4-FFF2-40B4-BE49-F238E27FC236}">
                <a16:creationId xmlns:a16="http://schemas.microsoft.com/office/drawing/2014/main" id="{AF92C2E4-9031-40A7-B697-0E2358335913}"/>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00301036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The Basic “Why” Model</a:t>
            </a:r>
            <a:endParaRPr lang="en-GB" dirty="0">
              <a:solidFill>
                <a:srgbClr val="0070C0"/>
              </a:solidFill>
            </a:endParaRPr>
          </a:p>
        </p:txBody>
      </p:sp>
      <p:sp>
        <p:nvSpPr>
          <p:cNvPr id="3" name="Content Placeholder 2"/>
          <p:cNvSpPr>
            <a:spLocks noGrp="1"/>
          </p:cNvSpPr>
          <p:nvPr>
            <p:ph idx="1"/>
          </p:nvPr>
        </p:nvSpPr>
        <p:spPr/>
        <p:txBody>
          <a:bodyPr/>
          <a:lstStyle/>
          <a:p>
            <a:pPr>
              <a:lnSpc>
                <a:spcPct val="150000"/>
              </a:lnSpc>
            </a:pPr>
            <a:r>
              <a:rPr lang="en-US" dirty="0">
                <a:solidFill>
                  <a:schemeClr val="tx1"/>
                </a:solidFill>
              </a:rPr>
              <a:t>Projects deliver </a:t>
            </a:r>
            <a:r>
              <a:rPr lang="en-US" b="1" dirty="0">
                <a:solidFill>
                  <a:srgbClr val="0070C0"/>
                </a:solidFill>
              </a:rPr>
              <a:t>outputs</a:t>
            </a:r>
          </a:p>
          <a:p>
            <a:pPr>
              <a:lnSpc>
                <a:spcPct val="150000"/>
              </a:lnSpc>
            </a:pPr>
            <a:r>
              <a:rPr lang="en-US" dirty="0">
                <a:solidFill>
                  <a:schemeClr val="tx1"/>
                </a:solidFill>
              </a:rPr>
              <a:t>The outputs enable </a:t>
            </a:r>
            <a:r>
              <a:rPr lang="en-US" b="1" dirty="0">
                <a:solidFill>
                  <a:srgbClr val="0070C0"/>
                </a:solidFill>
              </a:rPr>
              <a:t>outcomes</a:t>
            </a:r>
          </a:p>
          <a:p>
            <a:pPr>
              <a:lnSpc>
                <a:spcPct val="150000"/>
              </a:lnSpc>
            </a:pPr>
            <a:r>
              <a:rPr lang="en-US" dirty="0">
                <a:solidFill>
                  <a:schemeClr val="tx1"/>
                </a:solidFill>
              </a:rPr>
              <a:t>The outcomes realize </a:t>
            </a:r>
            <a:r>
              <a:rPr lang="en-US" b="1" dirty="0">
                <a:solidFill>
                  <a:srgbClr val="0070C0"/>
                </a:solidFill>
              </a:rPr>
              <a:t>benefits</a:t>
            </a:r>
          </a:p>
          <a:p>
            <a:pPr>
              <a:lnSpc>
                <a:spcPct val="150000"/>
              </a:lnSpc>
            </a:pPr>
            <a:r>
              <a:rPr lang="en-US" dirty="0">
                <a:solidFill>
                  <a:schemeClr val="tx1"/>
                </a:solidFill>
              </a:rPr>
              <a:t>The benefits achieve </a:t>
            </a:r>
            <a:r>
              <a:rPr lang="en-US" b="1" dirty="0">
                <a:solidFill>
                  <a:srgbClr val="0070C0"/>
                </a:solidFill>
              </a:rPr>
              <a:t>strategic objectives</a:t>
            </a:r>
            <a:endParaRPr lang="en-GB" b="1" dirty="0">
              <a:solidFill>
                <a:srgbClr val="0070C0"/>
              </a:solidFill>
            </a:endParaRPr>
          </a:p>
        </p:txBody>
      </p:sp>
      <p:sp>
        <p:nvSpPr>
          <p:cNvPr id="4" name="Footer Placeholder 4">
            <a:extLst>
              <a:ext uri="{FF2B5EF4-FFF2-40B4-BE49-F238E27FC236}">
                <a16:creationId xmlns:a16="http://schemas.microsoft.com/office/drawing/2014/main" id="{473C00C8-1E73-4577-B9C4-007434D1A74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50288557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8B99-4998-4C88-91DC-9172EE6AF207}"/>
              </a:ext>
            </a:extLst>
          </p:cNvPr>
          <p:cNvSpPr>
            <a:spLocks noGrp="1"/>
          </p:cNvSpPr>
          <p:nvPr>
            <p:ph type="title"/>
          </p:nvPr>
        </p:nvSpPr>
        <p:spPr/>
        <p:txBody>
          <a:bodyPr>
            <a:normAutofit/>
          </a:bodyPr>
          <a:lstStyle/>
          <a:p>
            <a:r>
              <a:rPr lang="en-US" dirty="0">
                <a:solidFill>
                  <a:srgbClr val="0070C0"/>
                </a:solidFill>
              </a:rPr>
              <a:t>A Benefits Model</a:t>
            </a:r>
          </a:p>
        </p:txBody>
      </p:sp>
      <p:sp>
        <p:nvSpPr>
          <p:cNvPr id="4" name="Rounded Rectangle 5">
            <a:extLst>
              <a:ext uri="{FF2B5EF4-FFF2-40B4-BE49-F238E27FC236}">
                <a16:creationId xmlns:a16="http://schemas.microsoft.com/office/drawing/2014/main" id="{CB4BF3B1-B3A4-458C-B7E2-F0182BF771B4}"/>
              </a:ext>
            </a:extLst>
          </p:cNvPr>
          <p:cNvSpPr/>
          <p:nvPr/>
        </p:nvSpPr>
        <p:spPr>
          <a:xfrm>
            <a:off x="1787047" y="2314529"/>
            <a:ext cx="1770347" cy="17665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Relocated Finance &amp; HR Depts</a:t>
            </a:r>
          </a:p>
        </p:txBody>
      </p:sp>
      <p:sp>
        <p:nvSpPr>
          <p:cNvPr id="5" name="Rectangle 4">
            <a:extLst>
              <a:ext uri="{FF2B5EF4-FFF2-40B4-BE49-F238E27FC236}">
                <a16:creationId xmlns:a16="http://schemas.microsoft.com/office/drawing/2014/main" id="{03418E4A-90A9-4D94-AD43-242D3877D4A0}"/>
              </a:ext>
            </a:extLst>
          </p:cNvPr>
          <p:cNvSpPr/>
          <p:nvPr/>
        </p:nvSpPr>
        <p:spPr>
          <a:xfrm>
            <a:off x="4475545" y="2423786"/>
            <a:ext cx="2541815" cy="15424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Reduced Cost of Operation</a:t>
            </a:r>
            <a:endParaRPr lang="en-GB" sz="2400" dirty="0">
              <a:solidFill>
                <a:schemeClr val="tx1"/>
              </a:solidFill>
              <a:latin typeface="Agrandir Narrow" panose="00000506000000000000" pitchFamily="50" charset="0"/>
            </a:endParaRPr>
          </a:p>
        </p:txBody>
      </p:sp>
      <p:cxnSp>
        <p:nvCxnSpPr>
          <p:cNvPr id="6" name="Straight Arrow Connector 5">
            <a:extLst>
              <a:ext uri="{FF2B5EF4-FFF2-40B4-BE49-F238E27FC236}">
                <a16:creationId xmlns:a16="http://schemas.microsoft.com/office/drawing/2014/main" id="{80F8697F-9CC9-44F6-8F20-2EBB7BA030E2}"/>
              </a:ext>
            </a:extLst>
          </p:cNvPr>
          <p:cNvCxnSpPr>
            <a:cxnSpLocks/>
            <a:endCxn id="5" idx="1"/>
          </p:cNvCxnSpPr>
          <p:nvPr/>
        </p:nvCxnSpPr>
        <p:spPr>
          <a:xfrm flipV="1">
            <a:off x="3574093" y="3195021"/>
            <a:ext cx="901451" cy="27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1836B8-16D3-4192-99EF-30715D0EE949}"/>
              </a:ext>
            </a:extLst>
          </p:cNvPr>
          <p:cNvSpPr txBox="1"/>
          <p:nvPr/>
        </p:nvSpPr>
        <p:spPr>
          <a:xfrm>
            <a:off x="1803748" y="4662466"/>
            <a:ext cx="1526380" cy="584775"/>
          </a:xfrm>
          <a:prstGeom prst="rect">
            <a:avLst/>
          </a:prstGeom>
          <a:noFill/>
        </p:spPr>
        <p:txBody>
          <a:bodyPr wrap="none" rtlCol="0">
            <a:spAutoFit/>
          </a:bodyPr>
          <a:lstStyle/>
          <a:p>
            <a:r>
              <a:rPr lang="en-US" sz="3200" b="1" dirty="0">
                <a:latin typeface="Agrandir Narrow" panose="00000506000000000000" pitchFamily="50" charset="0"/>
              </a:rPr>
              <a:t>Output</a:t>
            </a:r>
            <a:endParaRPr lang="en-GB" sz="3200" b="1" dirty="0">
              <a:latin typeface="Agrandir Narrow" panose="00000506000000000000" pitchFamily="50" charset="0"/>
            </a:endParaRPr>
          </a:p>
        </p:txBody>
      </p:sp>
      <p:sp>
        <p:nvSpPr>
          <p:cNvPr id="8" name="TextBox 7">
            <a:extLst>
              <a:ext uri="{FF2B5EF4-FFF2-40B4-BE49-F238E27FC236}">
                <a16:creationId xmlns:a16="http://schemas.microsoft.com/office/drawing/2014/main" id="{ED0FC9B1-C643-4ECF-9961-C5CA43C8F089}"/>
              </a:ext>
            </a:extLst>
          </p:cNvPr>
          <p:cNvSpPr txBox="1"/>
          <p:nvPr/>
        </p:nvSpPr>
        <p:spPr>
          <a:xfrm>
            <a:off x="6733433" y="4662466"/>
            <a:ext cx="5174643" cy="584775"/>
          </a:xfrm>
          <a:prstGeom prst="rect">
            <a:avLst/>
          </a:prstGeom>
          <a:noFill/>
        </p:spPr>
        <p:txBody>
          <a:bodyPr wrap="square" rtlCol="0">
            <a:spAutoFit/>
          </a:bodyPr>
          <a:lstStyle/>
          <a:p>
            <a:pPr algn="ctr"/>
            <a:r>
              <a:rPr lang="en-US" sz="3200" b="1" dirty="0">
                <a:latin typeface="Agrandir Narrow" panose="00000506000000000000" pitchFamily="50" charset="0"/>
              </a:rPr>
              <a:t>Benefit</a:t>
            </a:r>
            <a:endParaRPr lang="en-GB" sz="3200" b="1" dirty="0">
              <a:latin typeface="Agrandir Narrow" panose="00000506000000000000" pitchFamily="50" charset="0"/>
            </a:endParaRPr>
          </a:p>
        </p:txBody>
      </p:sp>
      <p:sp>
        <p:nvSpPr>
          <p:cNvPr id="9" name="TextBox 8">
            <a:extLst>
              <a:ext uri="{FF2B5EF4-FFF2-40B4-BE49-F238E27FC236}">
                <a16:creationId xmlns:a16="http://schemas.microsoft.com/office/drawing/2014/main" id="{EADFB9EF-9EA2-4A8E-917C-AC9A5416781F}"/>
              </a:ext>
            </a:extLst>
          </p:cNvPr>
          <p:cNvSpPr txBox="1"/>
          <p:nvPr/>
        </p:nvSpPr>
        <p:spPr>
          <a:xfrm>
            <a:off x="4645765" y="4662466"/>
            <a:ext cx="1960793" cy="584775"/>
          </a:xfrm>
          <a:prstGeom prst="rect">
            <a:avLst/>
          </a:prstGeom>
          <a:noFill/>
        </p:spPr>
        <p:txBody>
          <a:bodyPr wrap="none" rtlCol="0">
            <a:spAutoFit/>
          </a:bodyPr>
          <a:lstStyle/>
          <a:p>
            <a:r>
              <a:rPr lang="en-US" sz="3200" b="1" dirty="0">
                <a:latin typeface="Agrandir Narrow" panose="00000506000000000000" pitchFamily="50" charset="0"/>
              </a:rPr>
              <a:t>Outcome</a:t>
            </a:r>
            <a:endParaRPr lang="en-GB" sz="3200" b="1" dirty="0">
              <a:latin typeface="Agrandir Narrow" panose="00000506000000000000" pitchFamily="50" charset="0"/>
            </a:endParaRPr>
          </a:p>
        </p:txBody>
      </p:sp>
      <p:sp>
        <p:nvSpPr>
          <p:cNvPr id="10" name="Round Diagonal Corner Rectangle 12">
            <a:extLst>
              <a:ext uri="{FF2B5EF4-FFF2-40B4-BE49-F238E27FC236}">
                <a16:creationId xmlns:a16="http://schemas.microsoft.com/office/drawing/2014/main" id="{8335403A-722E-4B56-A695-B163C0A12508}"/>
              </a:ext>
            </a:extLst>
          </p:cNvPr>
          <p:cNvSpPr/>
          <p:nvPr/>
        </p:nvSpPr>
        <p:spPr>
          <a:xfrm>
            <a:off x="8075108" y="2423786"/>
            <a:ext cx="2353056" cy="1542471"/>
          </a:xfrm>
          <a:prstGeom prst="round2Diag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grandir Narrow" panose="00000506000000000000" pitchFamily="50" charset="0"/>
              </a:rPr>
              <a:t>Increased Return on Investment</a:t>
            </a:r>
            <a:endParaRPr lang="en-GB" sz="2400" dirty="0">
              <a:solidFill>
                <a:schemeClr val="tx1"/>
              </a:solidFill>
              <a:latin typeface="Agrandir Narrow" panose="00000506000000000000" pitchFamily="50" charset="0"/>
            </a:endParaRPr>
          </a:p>
        </p:txBody>
      </p:sp>
      <p:cxnSp>
        <p:nvCxnSpPr>
          <p:cNvPr id="11" name="Straight Arrow Connector 10">
            <a:extLst>
              <a:ext uri="{FF2B5EF4-FFF2-40B4-BE49-F238E27FC236}">
                <a16:creationId xmlns:a16="http://schemas.microsoft.com/office/drawing/2014/main" id="{80AEB2D3-AE75-4490-AF9E-F75165A09CCD}"/>
              </a:ext>
            </a:extLst>
          </p:cNvPr>
          <p:cNvCxnSpPr>
            <a:cxnSpLocks/>
            <a:stCxn id="5" idx="3"/>
            <a:endCxn id="10" idx="2"/>
          </p:cNvCxnSpPr>
          <p:nvPr/>
        </p:nvCxnSpPr>
        <p:spPr>
          <a:xfrm>
            <a:off x="7017359" y="3195021"/>
            <a:ext cx="10577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A70F6B-E2FD-4FC9-AB21-39C4DC8455A2}"/>
              </a:ext>
            </a:extLst>
          </p:cNvPr>
          <p:cNvSpPr txBox="1"/>
          <p:nvPr/>
        </p:nvSpPr>
        <p:spPr>
          <a:xfrm rot="19442966">
            <a:off x="3620951" y="4795440"/>
            <a:ext cx="1183337" cy="461665"/>
          </a:xfrm>
          <a:prstGeom prst="rect">
            <a:avLst/>
          </a:prstGeom>
          <a:noFill/>
        </p:spPr>
        <p:txBody>
          <a:bodyPr wrap="none" rtlCol="0">
            <a:spAutoFit/>
          </a:bodyPr>
          <a:lstStyle/>
          <a:p>
            <a:r>
              <a:rPr lang="en-US" sz="2400" dirty="0">
                <a:solidFill>
                  <a:srgbClr val="0070C0"/>
                </a:solidFill>
                <a:latin typeface="Agrandir Narrow" panose="00000506000000000000" pitchFamily="50" charset="0"/>
              </a:rPr>
              <a:t>Enables</a:t>
            </a:r>
          </a:p>
        </p:txBody>
      </p:sp>
      <p:sp>
        <p:nvSpPr>
          <p:cNvPr id="20" name="TextBox 19">
            <a:extLst>
              <a:ext uri="{FF2B5EF4-FFF2-40B4-BE49-F238E27FC236}">
                <a16:creationId xmlns:a16="http://schemas.microsoft.com/office/drawing/2014/main" id="{3F1E7E8A-F881-479B-B226-37359E66FC61}"/>
              </a:ext>
            </a:extLst>
          </p:cNvPr>
          <p:cNvSpPr txBox="1"/>
          <p:nvPr/>
        </p:nvSpPr>
        <p:spPr>
          <a:xfrm rot="19442966">
            <a:off x="7452182" y="4739406"/>
            <a:ext cx="1245854" cy="461665"/>
          </a:xfrm>
          <a:prstGeom prst="rect">
            <a:avLst/>
          </a:prstGeom>
          <a:noFill/>
        </p:spPr>
        <p:txBody>
          <a:bodyPr wrap="none" rtlCol="0">
            <a:spAutoFit/>
          </a:bodyPr>
          <a:lstStyle/>
          <a:p>
            <a:r>
              <a:rPr lang="en-US" sz="2400" dirty="0">
                <a:solidFill>
                  <a:srgbClr val="0070C0"/>
                </a:solidFill>
                <a:latin typeface="Agrandir Narrow" panose="00000506000000000000" pitchFamily="50" charset="0"/>
              </a:rPr>
              <a:t>Realizes</a:t>
            </a:r>
          </a:p>
        </p:txBody>
      </p:sp>
      <p:sp>
        <p:nvSpPr>
          <p:cNvPr id="21" name="TextBox 20">
            <a:extLst>
              <a:ext uri="{FF2B5EF4-FFF2-40B4-BE49-F238E27FC236}">
                <a16:creationId xmlns:a16="http://schemas.microsoft.com/office/drawing/2014/main" id="{46F23ED4-1F23-4436-A033-5C3E40A71178}"/>
              </a:ext>
            </a:extLst>
          </p:cNvPr>
          <p:cNvSpPr txBox="1"/>
          <p:nvPr/>
        </p:nvSpPr>
        <p:spPr>
          <a:xfrm rot="19442966">
            <a:off x="247875" y="4554741"/>
            <a:ext cx="1226618" cy="830997"/>
          </a:xfrm>
          <a:prstGeom prst="rect">
            <a:avLst/>
          </a:prstGeom>
          <a:noFill/>
        </p:spPr>
        <p:txBody>
          <a:bodyPr wrap="none" rtlCol="0">
            <a:spAutoFit/>
          </a:bodyPr>
          <a:lstStyle/>
          <a:p>
            <a:r>
              <a:rPr lang="en-US" sz="2400" dirty="0">
                <a:solidFill>
                  <a:srgbClr val="0070C0"/>
                </a:solidFill>
                <a:latin typeface="Agrandir Narrow" panose="00000506000000000000" pitchFamily="50" charset="0"/>
              </a:rPr>
              <a:t>Project</a:t>
            </a:r>
          </a:p>
          <a:p>
            <a:r>
              <a:rPr lang="en-US" sz="2400" dirty="0">
                <a:solidFill>
                  <a:srgbClr val="0070C0"/>
                </a:solidFill>
                <a:latin typeface="Agrandir Narrow" panose="00000506000000000000" pitchFamily="50" charset="0"/>
              </a:rPr>
              <a:t>Delivers</a:t>
            </a:r>
          </a:p>
        </p:txBody>
      </p:sp>
      <p:sp>
        <p:nvSpPr>
          <p:cNvPr id="14" name="Footer Placeholder 4">
            <a:extLst>
              <a:ext uri="{FF2B5EF4-FFF2-40B4-BE49-F238E27FC236}">
                <a16:creationId xmlns:a16="http://schemas.microsoft.com/office/drawing/2014/main" id="{2CB07917-D826-4441-999D-EE3B8E4B612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28389097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0F56-2441-421A-874D-12EB7FF7899F}"/>
              </a:ext>
            </a:extLst>
          </p:cNvPr>
          <p:cNvSpPr>
            <a:spLocks noGrp="1"/>
          </p:cNvSpPr>
          <p:nvPr>
            <p:ph type="title"/>
          </p:nvPr>
        </p:nvSpPr>
        <p:spPr/>
        <p:txBody>
          <a:bodyPr>
            <a:noAutofit/>
          </a:bodyPr>
          <a:lstStyle/>
          <a:p>
            <a:r>
              <a:rPr lang="en-US" sz="3600" b="1" dirty="0">
                <a:solidFill>
                  <a:srgbClr val="0070C0"/>
                </a:solidFill>
              </a:rPr>
              <a:t>Disbenefits</a:t>
            </a:r>
            <a:endParaRPr lang="en-GB" sz="3600" b="1" dirty="0">
              <a:solidFill>
                <a:srgbClr val="0070C0"/>
              </a:solidFill>
            </a:endParaRPr>
          </a:p>
        </p:txBody>
      </p:sp>
      <p:pic>
        <p:nvPicPr>
          <p:cNvPr id="5" name="Picture 4">
            <a:extLst>
              <a:ext uri="{FF2B5EF4-FFF2-40B4-BE49-F238E27FC236}">
                <a16:creationId xmlns:a16="http://schemas.microsoft.com/office/drawing/2014/main" id="{A3707020-86E5-4A2C-A803-5228740D3F29}"/>
              </a:ext>
            </a:extLst>
          </p:cNvPr>
          <p:cNvPicPr>
            <a:picLocks noChangeAspect="1"/>
          </p:cNvPicPr>
          <p:nvPr/>
        </p:nvPicPr>
        <p:blipFill>
          <a:blip r:embed="rId2"/>
          <a:stretch>
            <a:fillRect/>
          </a:stretch>
        </p:blipFill>
        <p:spPr>
          <a:xfrm>
            <a:off x="547426" y="1371601"/>
            <a:ext cx="3842399" cy="4960289"/>
          </a:xfrm>
          <a:prstGeom prst="rect">
            <a:avLst/>
          </a:prstGeom>
          <a:ln>
            <a:solidFill>
              <a:schemeClr val="tx1"/>
            </a:solidFill>
          </a:ln>
        </p:spPr>
      </p:pic>
      <p:pic>
        <p:nvPicPr>
          <p:cNvPr id="4" name="Picture 3">
            <a:extLst>
              <a:ext uri="{FF2B5EF4-FFF2-40B4-BE49-F238E27FC236}">
                <a16:creationId xmlns:a16="http://schemas.microsoft.com/office/drawing/2014/main" id="{8972308C-7B13-47B9-9A0C-5DDA385B0857}"/>
              </a:ext>
            </a:extLst>
          </p:cNvPr>
          <p:cNvPicPr>
            <a:picLocks noChangeAspect="1"/>
          </p:cNvPicPr>
          <p:nvPr/>
        </p:nvPicPr>
        <p:blipFill>
          <a:blip r:embed="rId3"/>
          <a:stretch>
            <a:fillRect/>
          </a:stretch>
        </p:blipFill>
        <p:spPr>
          <a:xfrm>
            <a:off x="3897575" y="2543423"/>
            <a:ext cx="7747000" cy="3276600"/>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A9531C5-F276-46D0-AB7A-B28665854623}"/>
              </a:ext>
            </a:extLst>
          </p:cNvPr>
          <p:cNvSpPr txBox="1"/>
          <p:nvPr/>
        </p:nvSpPr>
        <p:spPr>
          <a:xfrm>
            <a:off x="2151529" y="6423675"/>
            <a:ext cx="7614024"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8250921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Exercise #2:</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p:txBody>
          <a:bodyPr/>
          <a:lstStyle/>
          <a:p>
            <a:r>
              <a:rPr lang="en-US" dirty="0">
                <a:solidFill>
                  <a:schemeClr val="tx1"/>
                </a:solidFill>
              </a:rPr>
              <a:t>For the Finance 26 project, identify:</a:t>
            </a:r>
          </a:p>
          <a:p>
            <a:endParaRPr lang="en-US" baseline="0" dirty="0">
              <a:solidFill>
                <a:schemeClr val="tx1"/>
              </a:solidFill>
            </a:endParaRPr>
          </a:p>
          <a:p>
            <a:pPr lvl="1"/>
            <a:r>
              <a:rPr lang="en-US" baseline="0" dirty="0">
                <a:solidFill>
                  <a:schemeClr val="tx1"/>
                </a:solidFill>
              </a:rPr>
              <a:t>Two expected Outcomes</a:t>
            </a:r>
          </a:p>
          <a:p>
            <a:pPr lvl="1">
              <a:spcBef>
                <a:spcPts val="1800"/>
              </a:spcBef>
            </a:pPr>
            <a:r>
              <a:rPr lang="en-US" dirty="0"/>
              <a:t>How/When they could be measured</a:t>
            </a:r>
            <a:endParaRPr lang="en-US" baseline="0" dirty="0">
              <a:solidFill>
                <a:schemeClr val="tx1"/>
              </a:solidFill>
            </a:endParaRPr>
          </a:p>
          <a:p>
            <a:pPr lvl="1">
              <a:spcBef>
                <a:spcPts val="1800"/>
              </a:spcBef>
            </a:pPr>
            <a:r>
              <a:rPr lang="en-US" dirty="0">
                <a:solidFill>
                  <a:schemeClr val="tx1"/>
                </a:solidFill>
              </a:rPr>
              <a:t>A Benefit (or Disbenefit) that could be achieved from each Outcome</a:t>
            </a:r>
            <a:endParaRPr lang="en-US" baseline="0" dirty="0">
              <a:solidFill>
                <a:schemeClr val="tx1"/>
              </a:solidFill>
            </a:endParaRPr>
          </a:p>
        </p:txBody>
      </p:sp>
      <p:sp>
        <p:nvSpPr>
          <p:cNvPr id="4" name="Footer Placeholder 4">
            <a:extLst>
              <a:ext uri="{FF2B5EF4-FFF2-40B4-BE49-F238E27FC236}">
                <a16:creationId xmlns:a16="http://schemas.microsoft.com/office/drawing/2014/main" id="{610D4030-9771-4579-8FC4-FF0EAC7C4262}"/>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3681497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normAutofit fontScale="90000"/>
          </a:bodyPr>
          <a:lstStyle/>
          <a:p>
            <a:r>
              <a:rPr lang="en-US" dirty="0">
                <a:solidFill>
                  <a:srgbClr val="0070C0"/>
                </a:solidFill>
              </a:rPr>
              <a:t>SCOPE MANAGEMENT THROUGH THE LIFECYCLE:</a:t>
            </a:r>
            <a:br>
              <a:rPr lang="en-US" dirty="0">
                <a:solidFill>
                  <a:srgbClr val="0070C0"/>
                </a:solidFill>
              </a:rPr>
            </a:br>
            <a:br>
              <a:rPr lang="en-US" dirty="0">
                <a:solidFill>
                  <a:srgbClr val="0070C0"/>
                </a:solidFill>
              </a:rPr>
            </a:br>
            <a:r>
              <a:rPr lang="en-US" dirty="0">
                <a:solidFill>
                  <a:srgbClr val="0070C0"/>
                </a:solidFill>
              </a:rPr>
              <a:t>SCOPE PLANNING, Part 1:</a:t>
            </a:r>
            <a:br>
              <a:rPr lang="en-US" dirty="0">
                <a:solidFill>
                  <a:srgbClr val="0070C0"/>
                </a:solidFill>
              </a:rPr>
            </a:br>
            <a:r>
              <a:rPr lang="en-US" dirty="0">
                <a:solidFill>
                  <a:srgbClr val="0070C0"/>
                </a:solidFill>
              </a:rPr>
              <a:t>Organizing Scope</a:t>
            </a:r>
            <a:endParaRPr lang="en-US" dirty="0"/>
          </a:p>
        </p:txBody>
      </p:sp>
      <p:sp>
        <p:nvSpPr>
          <p:cNvPr id="3" name="Footer Placeholder 4">
            <a:extLst>
              <a:ext uri="{FF2B5EF4-FFF2-40B4-BE49-F238E27FC236}">
                <a16:creationId xmlns:a16="http://schemas.microsoft.com/office/drawing/2014/main" id="{9132BCB4-1C17-4204-9896-F867C4646686}"/>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9174794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Organizing Scope:</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p:txBody>
          <a:bodyPr/>
          <a:lstStyle/>
          <a:p>
            <a:r>
              <a:rPr lang="en-US" dirty="0">
                <a:solidFill>
                  <a:schemeClr val="tx1"/>
                </a:solidFill>
              </a:rPr>
              <a:t>Capturing what should be in the project’s scope</a:t>
            </a:r>
          </a:p>
          <a:p>
            <a:r>
              <a:rPr lang="en-US" dirty="0"/>
              <a:t>Confirming what won’t be in the project’s scope</a:t>
            </a:r>
          </a:p>
          <a:p>
            <a:r>
              <a:rPr lang="en-US" baseline="0" dirty="0"/>
              <a:t>Allocating scope</a:t>
            </a:r>
            <a:r>
              <a:rPr lang="en-US" dirty="0"/>
              <a:t> to Work Packages or Products</a:t>
            </a:r>
          </a:p>
          <a:p>
            <a:r>
              <a:rPr lang="en-US" dirty="0"/>
              <a:t>Putting the leftovers in a Holding Space</a:t>
            </a:r>
            <a:endParaRPr lang="en-US" baseline="0" dirty="0">
              <a:solidFill>
                <a:schemeClr val="tx1"/>
              </a:solidFill>
            </a:endParaRPr>
          </a:p>
        </p:txBody>
      </p:sp>
      <p:sp>
        <p:nvSpPr>
          <p:cNvPr id="4" name="Footer Placeholder 4">
            <a:extLst>
              <a:ext uri="{FF2B5EF4-FFF2-40B4-BE49-F238E27FC236}">
                <a16:creationId xmlns:a16="http://schemas.microsoft.com/office/drawing/2014/main" id="{FC0B4DB0-6B44-4FC2-8205-CC1BBB4C364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79160192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as a Journey</a:t>
            </a:r>
          </a:p>
        </p:txBody>
      </p:sp>
      <p:sp>
        <p:nvSpPr>
          <p:cNvPr id="3" name="Footer Placeholder 2"/>
          <p:cNvSpPr>
            <a:spLocks noGrp="1"/>
          </p:cNvSpPr>
          <p:nvPr>
            <p:ph type="ftr" sz="quarter" idx="11"/>
          </p:nvPr>
        </p:nvSpPr>
        <p:spPr>
          <a:xfrm>
            <a:off x="3788146" y="6355976"/>
            <a:ext cx="5133432" cy="241377"/>
          </a:xfrm>
        </p:spPr>
        <p:txBody>
          <a:bodyPr/>
          <a:lstStyle/>
          <a:p>
            <a:pPr algn="ctr"/>
            <a:r>
              <a:rPr lang="en-GB" sz="1333" dirty="0"/>
              <a:t>Scope Management Secrets: Day Two</a:t>
            </a:r>
            <a:endParaRPr lang="en-US" sz="1333" dirty="0"/>
          </a:p>
        </p:txBody>
      </p:sp>
      <p:sp>
        <p:nvSpPr>
          <p:cNvPr id="4" name="Slide Number Placeholder 3"/>
          <p:cNvSpPr>
            <a:spLocks noGrp="1"/>
          </p:cNvSpPr>
          <p:nvPr>
            <p:ph type="sldNum" sz="quarter" idx="12"/>
          </p:nvPr>
        </p:nvSpPr>
        <p:spPr/>
        <p:txBody>
          <a:bodyPr/>
          <a:lstStyle/>
          <a:p>
            <a:pPr>
              <a:defRPr/>
            </a:pPr>
            <a:fld id="{0F59A859-090C-4A6F-BBB1-946CEE58FF49}" type="slidenum">
              <a:rPr lang="en-US" smtClean="0"/>
              <a:pPr>
                <a:defRPr/>
              </a:pPr>
              <a:t>48</a:t>
            </a:fld>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23561" y="2606405"/>
            <a:ext cx="3616657" cy="278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96566" y="5210036"/>
            <a:ext cx="2618024" cy="523220"/>
          </a:xfrm>
          <a:prstGeom prst="rect">
            <a:avLst/>
          </a:prstGeom>
          <a:solidFill>
            <a:schemeClr val="bg1"/>
          </a:solidFill>
          <a:ln>
            <a:solidFill>
              <a:schemeClr val="tx1"/>
            </a:solidFill>
          </a:ln>
        </p:spPr>
        <p:txBody>
          <a:bodyPr wrap="none" rtlCol="0">
            <a:spAutoFit/>
          </a:bodyPr>
          <a:lstStyle/>
          <a:p>
            <a:r>
              <a:rPr lang="en-US" sz="2800" dirty="0">
                <a:latin typeface="Agrandir Narrow" panose="00000506000000000000" pitchFamily="50" charset="0"/>
              </a:rPr>
              <a:t>5 Key Questions</a:t>
            </a:r>
          </a:p>
        </p:txBody>
      </p:sp>
      <p:sp>
        <p:nvSpPr>
          <p:cNvPr id="6" name="Oval Callout 5"/>
          <p:cNvSpPr/>
          <p:nvPr/>
        </p:nvSpPr>
        <p:spPr>
          <a:xfrm>
            <a:off x="2001547" y="1609636"/>
            <a:ext cx="2592288" cy="1152128"/>
          </a:xfrm>
          <a:prstGeom prst="wedgeEllipseCallout">
            <a:avLst>
              <a:gd name="adj1" fmla="val 50241"/>
              <a:gd name="adj2" fmla="val 601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grandir Narrow" panose="00000506000000000000" pitchFamily="50" charset="0"/>
              </a:rPr>
              <a:t>Where are we going?</a:t>
            </a:r>
          </a:p>
        </p:txBody>
      </p:sp>
      <p:sp>
        <p:nvSpPr>
          <p:cNvPr id="8" name="Oval Callout 7"/>
          <p:cNvSpPr/>
          <p:nvPr/>
        </p:nvSpPr>
        <p:spPr>
          <a:xfrm>
            <a:off x="1641507" y="3625861"/>
            <a:ext cx="2782052" cy="2107396"/>
          </a:xfrm>
          <a:prstGeom prst="wedgeEllipseCallout">
            <a:avLst>
              <a:gd name="adj1" fmla="val 60244"/>
              <a:gd name="adj2" fmla="val -216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grandir Narrow" panose="00000506000000000000" pitchFamily="50" charset="0"/>
              </a:rPr>
              <a:t>Do we have enough time, money, people and information to get there?</a:t>
            </a:r>
          </a:p>
        </p:txBody>
      </p:sp>
      <p:sp>
        <p:nvSpPr>
          <p:cNvPr id="9" name="Oval Callout 8"/>
          <p:cNvSpPr/>
          <p:nvPr/>
        </p:nvSpPr>
        <p:spPr>
          <a:xfrm>
            <a:off x="4935743" y="1296685"/>
            <a:ext cx="2592288" cy="1152128"/>
          </a:xfrm>
          <a:prstGeom prst="wedgeEllipseCallout">
            <a:avLst>
              <a:gd name="adj1" fmla="val -15568"/>
              <a:gd name="adj2" fmla="val 814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grandir Narrow" panose="00000506000000000000" pitchFamily="50" charset="0"/>
              </a:rPr>
              <a:t>How do we get there?</a:t>
            </a:r>
          </a:p>
        </p:txBody>
      </p:sp>
      <p:sp>
        <p:nvSpPr>
          <p:cNvPr id="10" name="Oval Callout 9"/>
          <p:cNvSpPr/>
          <p:nvPr/>
        </p:nvSpPr>
        <p:spPr>
          <a:xfrm>
            <a:off x="7528033" y="1872750"/>
            <a:ext cx="3104473" cy="1393071"/>
          </a:xfrm>
          <a:prstGeom prst="wedgeEllipseCallout">
            <a:avLst>
              <a:gd name="adj1" fmla="val -61372"/>
              <a:gd name="adj2" fmla="val 4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tx1"/>
                </a:solidFill>
                <a:latin typeface="Agrandir Narrow" panose="00000506000000000000" pitchFamily="50" charset="0"/>
              </a:rPr>
              <a:t>What obstacles will we encounter along the way?</a:t>
            </a:r>
          </a:p>
        </p:txBody>
      </p:sp>
      <p:sp>
        <p:nvSpPr>
          <p:cNvPr id="11" name="Oval Callout 10"/>
          <p:cNvSpPr/>
          <p:nvPr/>
        </p:nvSpPr>
        <p:spPr>
          <a:xfrm>
            <a:off x="7618172" y="3983023"/>
            <a:ext cx="3014333" cy="1393071"/>
          </a:xfrm>
          <a:prstGeom prst="wedgeEllipseCallout">
            <a:avLst>
              <a:gd name="adj1" fmla="val -58734"/>
              <a:gd name="adj2" fmla="val -179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tx1"/>
                </a:solidFill>
                <a:latin typeface="Agrandir Narrow" panose="00000506000000000000" pitchFamily="50" charset="0"/>
              </a:rPr>
              <a:t>How will we know we’re making progress?</a:t>
            </a:r>
          </a:p>
        </p:txBody>
      </p:sp>
    </p:spTree>
    <p:extLst>
      <p:ext uri="{BB962C8B-B14F-4D97-AF65-F5344CB8AC3E}">
        <p14:creationId xmlns:p14="http://schemas.microsoft.com/office/powerpoint/2010/main" val="2353143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 Plan</a:t>
            </a:r>
          </a:p>
        </p:txBody>
      </p:sp>
      <p:sp>
        <p:nvSpPr>
          <p:cNvPr id="3" name="Footer Placeholder 2"/>
          <p:cNvSpPr>
            <a:spLocks noGrp="1"/>
          </p:cNvSpPr>
          <p:nvPr>
            <p:ph type="ftr" sz="quarter" idx="11"/>
          </p:nvPr>
        </p:nvSpPr>
        <p:spPr>
          <a:xfrm>
            <a:off x="1077757" y="6366327"/>
            <a:ext cx="3839931" cy="198812"/>
          </a:xfrm>
        </p:spPr>
        <p:txBody>
          <a:bodyPr/>
          <a:lstStyle/>
          <a:p>
            <a:pPr algn="ctr"/>
            <a:r>
              <a:rPr lang="en-GB" sz="1333" dirty="0"/>
              <a:t>Scope Management Secrets: Day Two</a:t>
            </a:r>
            <a:endParaRPr lang="en-US" sz="1333" dirty="0"/>
          </a:p>
        </p:txBody>
      </p:sp>
      <p:sp>
        <p:nvSpPr>
          <p:cNvPr id="4" name="Slide Number Placeholder 3"/>
          <p:cNvSpPr>
            <a:spLocks noGrp="1"/>
          </p:cNvSpPr>
          <p:nvPr>
            <p:ph type="sldNum" sz="quarter" idx="12"/>
          </p:nvPr>
        </p:nvSpPr>
        <p:spPr/>
        <p:txBody>
          <a:bodyPr/>
          <a:lstStyle/>
          <a:p>
            <a:pPr>
              <a:defRPr/>
            </a:pPr>
            <a:fld id="{0F59A859-090C-4A6F-BBB1-946CEE58FF49}" type="slidenum">
              <a:rPr lang="en-US" smtClean="0"/>
              <a:pPr>
                <a:defRPr/>
              </a:pPr>
              <a:t>49</a:t>
            </a:fld>
            <a:endParaRPr lang="en-US" dirty="0"/>
          </a:p>
        </p:txBody>
      </p:sp>
      <p:sp>
        <p:nvSpPr>
          <p:cNvPr id="7" name="Rectangle 6"/>
          <p:cNvSpPr/>
          <p:nvPr/>
        </p:nvSpPr>
        <p:spPr>
          <a:xfrm>
            <a:off x="4425832" y="1944406"/>
            <a:ext cx="4248472" cy="2806809"/>
          </a:xfrm>
          <a:prstGeom prst="rect">
            <a:avLst/>
          </a:prstGeom>
          <a:solidFill>
            <a:schemeClr val="bg1"/>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44" indent="-285744">
              <a:spcAft>
                <a:spcPts val="1200"/>
              </a:spcAft>
              <a:buFont typeface="Arial" pitchFamily="34" charset="0"/>
              <a:buChar char="•"/>
            </a:pPr>
            <a:r>
              <a:rPr lang="en-US" sz="2000" dirty="0">
                <a:solidFill>
                  <a:schemeClr val="tx1"/>
                </a:solidFill>
                <a:latin typeface="Agrandir Narrow" panose="00000506000000000000" pitchFamily="50" charset="0"/>
              </a:rPr>
              <a:t>Requirement</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Implementation Approach</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Cost and Schedule Estimate</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Risk Assessment</a:t>
            </a:r>
          </a:p>
          <a:p>
            <a:pPr marL="285744" indent="-285744">
              <a:lnSpc>
                <a:spcPct val="150000"/>
              </a:lnSpc>
              <a:spcAft>
                <a:spcPts val="1200"/>
              </a:spcAft>
              <a:buFont typeface="Arial" pitchFamily="34" charset="0"/>
              <a:buChar char="•"/>
            </a:pPr>
            <a:r>
              <a:rPr lang="en-US" sz="2000" dirty="0">
                <a:solidFill>
                  <a:schemeClr val="tx1"/>
                </a:solidFill>
                <a:latin typeface="Agrandir Narrow" panose="00000506000000000000" pitchFamily="50" charset="0"/>
              </a:rPr>
              <a:t>Project Management Approach</a:t>
            </a:r>
          </a:p>
        </p:txBody>
      </p:sp>
      <p:sp>
        <p:nvSpPr>
          <p:cNvPr id="9" name="Oval Callout 8"/>
          <p:cNvSpPr/>
          <p:nvPr/>
        </p:nvSpPr>
        <p:spPr>
          <a:xfrm>
            <a:off x="2121577" y="2857715"/>
            <a:ext cx="2313492" cy="1301348"/>
          </a:xfrm>
          <a:prstGeom prst="wedgeEllipseCallout">
            <a:avLst>
              <a:gd name="adj1" fmla="val 52874"/>
              <a:gd name="adj2" fmla="val -621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70C0"/>
                </a:solidFill>
                <a:latin typeface="Agrandir Narrow" panose="00000506000000000000" pitchFamily="50" charset="0"/>
              </a:rPr>
              <a:t>How do we get there?</a:t>
            </a:r>
          </a:p>
        </p:txBody>
      </p:sp>
      <p:sp>
        <p:nvSpPr>
          <p:cNvPr id="8" name="Oval Callout 7"/>
          <p:cNvSpPr/>
          <p:nvPr/>
        </p:nvSpPr>
        <p:spPr>
          <a:xfrm>
            <a:off x="8376021" y="890707"/>
            <a:ext cx="2782052" cy="2107396"/>
          </a:xfrm>
          <a:prstGeom prst="wedgeEllipseCallout">
            <a:avLst>
              <a:gd name="adj1" fmla="val -64850"/>
              <a:gd name="adj2" fmla="val 528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65000"/>
                  </a:schemeClr>
                </a:solidFill>
                <a:latin typeface="Agrandir Narrow" panose="00000506000000000000" pitchFamily="50" charset="0"/>
              </a:rPr>
              <a:t>Do we have enough time, money, people and information to get there?</a:t>
            </a:r>
          </a:p>
        </p:txBody>
      </p:sp>
      <p:sp>
        <p:nvSpPr>
          <p:cNvPr id="10" name="Oval Callout 9"/>
          <p:cNvSpPr/>
          <p:nvPr/>
        </p:nvSpPr>
        <p:spPr>
          <a:xfrm>
            <a:off x="8053601" y="3150951"/>
            <a:ext cx="3104473" cy="1393071"/>
          </a:xfrm>
          <a:prstGeom prst="wedgeEllipseCallout">
            <a:avLst>
              <a:gd name="adj1" fmla="val -76758"/>
              <a:gd name="adj2" fmla="val -3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lumMod val="65000"/>
                  </a:schemeClr>
                </a:solidFill>
                <a:latin typeface="Agrandir Narrow" panose="00000506000000000000" pitchFamily="50" charset="0"/>
              </a:rPr>
              <a:t>What obstacles will we encounter along the way?</a:t>
            </a:r>
          </a:p>
        </p:txBody>
      </p:sp>
      <p:sp>
        <p:nvSpPr>
          <p:cNvPr id="11" name="Oval Callout 10"/>
          <p:cNvSpPr/>
          <p:nvPr/>
        </p:nvSpPr>
        <p:spPr>
          <a:xfrm>
            <a:off x="5793984" y="5000787"/>
            <a:ext cx="3014333" cy="1393071"/>
          </a:xfrm>
          <a:prstGeom prst="wedgeEllipseCallout">
            <a:avLst>
              <a:gd name="adj1" fmla="val -28399"/>
              <a:gd name="adj2" fmla="val -728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dirty="0">
                <a:solidFill>
                  <a:schemeClr val="bg1">
                    <a:lumMod val="65000"/>
                  </a:schemeClr>
                </a:solidFill>
                <a:latin typeface="Agrandir Narrow" panose="00000506000000000000" pitchFamily="50" charset="0"/>
              </a:rPr>
              <a:t>How will we know we’re making progress?</a:t>
            </a:r>
          </a:p>
        </p:txBody>
      </p:sp>
      <p:sp>
        <p:nvSpPr>
          <p:cNvPr id="6" name="Oval Callout 5"/>
          <p:cNvSpPr/>
          <p:nvPr/>
        </p:nvSpPr>
        <p:spPr>
          <a:xfrm>
            <a:off x="2014072" y="1350751"/>
            <a:ext cx="2592288" cy="826339"/>
          </a:xfrm>
          <a:prstGeom prst="wedgeEllipseCallout">
            <a:avLst>
              <a:gd name="adj1" fmla="val 50241"/>
              <a:gd name="adj2" fmla="val 499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70C0"/>
                </a:solidFill>
                <a:latin typeface="Agrandir Narrow" panose="00000506000000000000" pitchFamily="50" charset="0"/>
              </a:rPr>
              <a:t>Where are we going?</a:t>
            </a:r>
          </a:p>
        </p:txBody>
      </p:sp>
    </p:spTree>
    <p:extLst>
      <p:ext uri="{BB962C8B-B14F-4D97-AF65-F5344CB8AC3E}">
        <p14:creationId xmlns:p14="http://schemas.microsoft.com/office/powerpoint/2010/main" val="1362047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C11FF-E7EF-4E6C-BF50-7BEAE408F600}"/>
              </a:ext>
            </a:extLst>
          </p:cNvPr>
          <p:cNvSpPr>
            <a:spLocks noGrp="1"/>
          </p:cNvSpPr>
          <p:nvPr>
            <p:ph type="title"/>
          </p:nvPr>
        </p:nvSpPr>
        <p:spPr/>
        <p:txBody>
          <a:bodyPr/>
          <a:lstStyle/>
          <a:p>
            <a:r>
              <a:rPr lang="en-US" dirty="0">
                <a:solidFill>
                  <a:srgbClr val="0070C0"/>
                </a:solidFill>
              </a:rPr>
              <a:t>Day Two Exercise Project:</a:t>
            </a:r>
            <a:br>
              <a:rPr lang="en-US" dirty="0">
                <a:solidFill>
                  <a:srgbClr val="0070C0"/>
                </a:solidFill>
              </a:rPr>
            </a:br>
            <a:br>
              <a:rPr lang="en-US" dirty="0">
                <a:solidFill>
                  <a:srgbClr val="0070C0"/>
                </a:solidFill>
              </a:rPr>
            </a:br>
            <a:r>
              <a:rPr lang="en-US" sz="7200" dirty="0">
                <a:solidFill>
                  <a:srgbClr val="0070C0"/>
                </a:solidFill>
              </a:rPr>
              <a:t>Finance 26</a:t>
            </a:r>
            <a:endParaRPr lang="en-US" dirty="0"/>
          </a:p>
        </p:txBody>
      </p:sp>
      <p:sp>
        <p:nvSpPr>
          <p:cNvPr id="3" name="Footer Placeholder 4">
            <a:extLst>
              <a:ext uri="{FF2B5EF4-FFF2-40B4-BE49-F238E27FC236}">
                <a16:creationId xmlns:a16="http://schemas.microsoft.com/office/drawing/2014/main" id="{B60B4FB2-DA0F-4B61-96E0-1578CF3FB752}"/>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407179298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4B28374-1920-4E94-9C25-752F250BAB2D}"/>
              </a:ext>
            </a:extLst>
          </p:cNvPr>
          <p:cNvSpPr>
            <a:spLocks noGrp="1"/>
          </p:cNvSpPr>
          <p:nvPr>
            <p:ph type="title"/>
          </p:nvPr>
        </p:nvSpPr>
        <p:spPr/>
        <p:txBody>
          <a:bodyPr>
            <a:noAutofit/>
          </a:bodyPr>
          <a:lstStyle/>
          <a:p>
            <a:r>
              <a:rPr lang="en-US" sz="3600" b="1" dirty="0">
                <a:solidFill>
                  <a:srgbClr val="0070C0"/>
                </a:solidFill>
              </a:rPr>
              <a:t>Project Scope Elements</a:t>
            </a:r>
          </a:p>
        </p:txBody>
      </p:sp>
      <p:sp>
        <p:nvSpPr>
          <p:cNvPr id="11" name="Content Placeholder 10">
            <a:extLst>
              <a:ext uri="{FF2B5EF4-FFF2-40B4-BE49-F238E27FC236}">
                <a16:creationId xmlns:a16="http://schemas.microsoft.com/office/drawing/2014/main" id="{D43D41A3-B024-41A3-A4D6-E64587FA08E4}"/>
              </a:ext>
            </a:extLst>
          </p:cNvPr>
          <p:cNvSpPr>
            <a:spLocks noGrp="1"/>
          </p:cNvSpPr>
          <p:nvPr>
            <p:ph idx="1"/>
          </p:nvPr>
        </p:nvSpPr>
        <p:spPr/>
        <p:txBody>
          <a:bodyPr>
            <a:normAutofit/>
          </a:bodyPr>
          <a:lstStyle/>
          <a:p>
            <a:pPr marL="457200" indent="-457200">
              <a:buFont typeface="Arial" panose="020B0604020202020204" pitchFamily="34" charset="0"/>
              <a:buChar char="•"/>
            </a:pPr>
            <a:r>
              <a:rPr lang="en-US" sz="3200" dirty="0">
                <a:solidFill>
                  <a:schemeClr val="tx1"/>
                </a:solidFill>
              </a:rPr>
              <a:t>Work Breakdown Structure and Work Packages</a:t>
            </a:r>
          </a:p>
          <a:p>
            <a:pPr marL="457200" indent="-457200">
              <a:buFont typeface="Arial" panose="020B0604020202020204" pitchFamily="34" charset="0"/>
              <a:buChar char="•"/>
            </a:pPr>
            <a:r>
              <a:rPr lang="en-US" sz="3200" dirty="0">
                <a:solidFill>
                  <a:schemeClr val="tx1"/>
                </a:solidFill>
              </a:rPr>
              <a:t>Products and Product Breakdown Structure</a:t>
            </a:r>
          </a:p>
          <a:p>
            <a:pPr marL="457200" indent="-457200">
              <a:buFont typeface="Arial" panose="020B0604020202020204" pitchFamily="34" charset="0"/>
              <a:buChar char="•"/>
            </a:pPr>
            <a:r>
              <a:rPr lang="en-US" sz="3200" dirty="0">
                <a:solidFill>
                  <a:schemeClr val="tx1"/>
                </a:solidFill>
              </a:rPr>
              <a:t>Holding Spaces</a:t>
            </a:r>
          </a:p>
          <a:p>
            <a:pPr marL="914400" lvl="1" indent="-457200">
              <a:buClr>
                <a:srgbClr val="0070C0"/>
              </a:buClr>
              <a:buFont typeface="Arial" panose="020B0604020202020204" pitchFamily="34" charset="0"/>
              <a:buChar char="•"/>
            </a:pPr>
            <a:r>
              <a:rPr lang="en-US" sz="3200" dirty="0">
                <a:solidFill>
                  <a:schemeClr val="tx1"/>
                </a:solidFill>
              </a:rPr>
              <a:t>Assumptions</a:t>
            </a:r>
          </a:p>
          <a:p>
            <a:pPr marL="914400" lvl="1" indent="-457200">
              <a:buClr>
                <a:srgbClr val="0070C0"/>
              </a:buClr>
              <a:buFont typeface="Arial" panose="020B0604020202020204" pitchFamily="34" charset="0"/>
              <a:buChar char="•"/>
            </a:pPr>
            <a:r>
              <a:rPr lang="en-US" sz="3200" dirty="0">
                <a:solidFill>
                  <a:schemeClr val="tx1"/>
                </a:solidFill>
              </a:rPr>
              <a:t>Issues</a:t>
            </a:r>
          </a:p>
          <a:p>
            <a:pPr marL="457200" indent="-457200">
              <a:buFont typeface="Arial" panose="020B0604020202020204" pitchFamily="34" charset="0"/>
              <a:buChar char="•"/>
            </a:pPr>
            <a:endParaRPr lang="en-US" sz="3200" dirty="0">
              <a:solidFill>
                <a:schemeClr val="tx1"/>
              </a:solidFill>
            </a:endParaRPr>
          </a:p>
        </p:txBody>
      </p:sp>
      <p:sp>
        <p:nvSpPr>
          <p:cNvPr id="5" name="Slide Number Placeholder 4">
            <a:extLst>
              <a:ext uri="{FF2B5EF4-FFF2-40B4-BE49-F238E27FC236}">
                <a16:creationId xmlns:a16="http://schemas.microsoft.com/office/drawing/2014/main" id="{7F3B06C6-4083-466C-99EF-67FDF9BFF644}"/>
              </a:ext>
            </a:extLst>
          </p:cNvPr>
          <p:cNvSpPr>
            <a:spLocks noGrp="1"/>
          </p:cNvSpPr>
          <p:nvPr>
            <p:ph type="sldNum" sz="quarter" idx="4294967295"/>
          </p:nvPr>
        </p:nvSpPr>
        <p:spPr>
          <a:xfrm>
            <a:off x="11176000" y="6421438"/>
            <a:ext cx="1016000" cy="365125"/>
          </a:xfrm>
        </p:spPr>
        <p:txBody>
          <a:bodyPr/>
          <a:lstStyle/>
          <a:p>
            <a:fld id="{6973FCEF-5573-7E43-8272-70C9D66591DA}" type="slidenum">
              <a:rPr lang="en-US" smtClean="0"/>
              <a:t>50</a:t>
            </a:fld>
            <a:endParaRPr lang="en-US" dirty="0"/>
          </a:p>
        </p:txBody>
      </p:sp>
      <p:sp>
        <p:nvSpPr>
          <p:cNvPr id="12" name="Footer Placeholder 2">
            <a:extLst>
              <a:ext uri="{FF2B5EF4-FFF2-40B4-BE49-F238E27FC236}">
                <a16:creationId xmlns:a16="http://schemas.microsoft.com/office/drawing/2014/main" id="{EFDFBD04-65B8-45EF-B0E2-9344E586A7C8}"/>
              </a:ext>
            </a:extLst>
          </p:cNvPr>
          <p:cNvSpPr txBox="1">
            <a:spLocks/>
          </p:cNvSpPr>
          <p:nvPr/>
        </p:nvSpPr>
        <p:spPr>
          <a:xfrm>
            <a:off x="4173653" y="6405188"/>
            <a:ext cx="3839931" cy="1988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6575206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ormAutofit/>
          </a:bodyPr>
          <a:lstStyle/>
          <a:p>
            <a:pPr algn="ctr"/>
            <a:r>
              <a:rPr lang="en-GB" sz="3200" dirty="0">
                <a:solidFill>
                  <a:srgbClr val="0070C0"/>
                </a:solidFill>
                <a:effectLst/>
              </a:rPr>
              <a:t>Product Breakdown Structure</a:t>
            </a:r>
          </a:p>
        </p:txBody>
      </p:sp>
      <p:pic>
        <p:nvPicPr>
          <p:cNvPr id="4098" name="Picture 2"/>
          <p:cNvPicPr>
            <a:picLocks noChangeAspect="1" noChangeArrowheads="1"/>
          </p:cNvPicPr>
          <p:nvPr/>
        </p:nvPicPr>
        <p:blipFill>
          <a:blip r:embed="rId2" cstate="screen"/>
          <a:srcRect/>
          <a:stretch>
            <a:fillRect/>
          </a:stretch>
        </p:blipFill>
        <p:spPr bwMode="auto">
          <a:xfrm>
            <a:off x="3733801" y="990601"/>
            <a:ext cx="4543425" cy="5141827"/>
          </a:xfrm>
          <a:prstGeom prst="rect">
            <a:avLst/>
          </a:prstGeom>
          <a:noFill/>
          <a:ln w="9525">
            <a:noFill/>
            <a:miter lim="800000"/>
            <a:headEnd/>
            <a:tailEnd/>
          </a:ln>
        </p:spPr>
      </p:pic>
      <p:sp>
        <p:nvSpPr>
          <p:cNvPr id="4" name="Oval Callout 3"/>
          <p:cNvSpPr/>
          <p:nvPr/>
        </p:nvSpPr>
        <p:spPr>
          <a:xfrm>
            <a:off x="6981081" y="4725144"/>
            <a:ext cx="2592288" cy="1152128"/>
          </a:xfrm>
          <a:prstGeom prst="wedgeEllipseCallout">
            <a:avLst>
              <a:gd name="adj1" fmla="val -61372"/>
              <a:gd name="adj2" fmla="val -5832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grandir Narrow" panose="00000506000000000000" pitchFamily="50" charset="0"/>
              </a:rPr>
              <a:t>Where are we going?</a:t>
            </a:r>
          </a:p>
        </p:txBody>
      </p:sp>
    </p:spTree>
    <p:extLst>
      <p:ext uri="{BB962C8B-B14F-4D97-AF65-F5344CB8AC3E}">
        <p14:creationId xmlns:p14="http://schemas.microsoft.com/office/powerpoint/2010/main" val="25927086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t">
            <a:normAutofit/>
          </a:bodyPr>
          <a:lstStyle/>
          <a:p>
            <a:pPr algn="ctr"/>
            <a:r>
              <a:rPr lang="en-GB" sz="3200" dirty="0">
                <a:solidFill>
                  <a:srgbClr val="0070C0"/>
                </a:solidFill>
                <a:effectLst/>
                <a:latin typeface="Agrandir Narrow" panose="00000506000000000000" pitchFamily="50" charset="0"/>
              </a:rPr>
              <a:t>Work Breakdown Structure</a:t>
            </a:r>
          </a:p>
        </p:txBody>
      </p:sp>
      <p:pic>
        <p:nvPicPr>
          <p:cNvPr id="5122" name="Picture 2"/>
          <p:cNvPicPr>
            <a:picLocks noChangeAspect="1" noChangeArrowheads="1"/>
          </p:cNvPicPr>
          <p:nvPr/>
        </p:nvPicPr>
        <p:blipFill>
          <a:blip r:embed="rId2" cstate="screen"/>
          <a:srcRect/>
          <a:stretch>
            <a:fillRect/>
          </a:stretch>
        </p:blipFill>
        <p:spPr bwMode="auto">
          <a:xfrm>
            <a:off x="2286000" y="1143000"/>
            <a:ext cx="7696200" cy="4810125"/>
          </a:xfrm>
          <a:prstGeom prst="rect">
            <a:avLst/>
          </a:prstGeom>
          <a:noFill/>
          <a:ln w="9525">
            <a:noFill/>
            <a:miter lim="800000"/>
            <a:headEnd/>
            <a:tailEnd/>
          </a:ln>
        </p:spPr>
      </p:pic>
      <p:sp>
        <p:nvSpPr>
          <p:cNvPr id="4" name="Oval Callout 3"/>
          <p:cNvSpPr/>
          <p:nvPr/>
        </p:nvSpPr>
        <p:spPr>
          <a:xfrm>
            <a:off x="1827128" y="4581128"/>
            <a:ext cx="2592288" cy="1152128"/>
          </a:xfrm>
          <a:prstGeom prst="wedgeEllipseCallout">
            <a:avLst>
              <a:gd name="adj1" fmla="val 59718"/>
              <a:gd name="adj2" fmla="val -405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grandir Narrow" panose="00000506000000000000" pitchFamily="50" charset="0"/>
              </a:rPr>
              <a:t>How do we get there?</a:t>
            </a:r>
          </a:p>
        </p:txBody>
      </p:sp>
      <p:sp>
        <p:nvSpPr>
          <p:cNvPr id="5" name="TextBox 4">
            <a:extLst>
              <a:ext uri="{FF2B5EF4-FFF2-40B4-BE49-F238E27FC236}">
                <a16:creationId xmlns:a16="http://schemas.microsoft.com/office/drawing/2014/main" id="{AA1A3ECF-0B83-4EAA-9CB0-FD8D7F4B0C81}"/>
              </a:ext>
            </a:extLst>
          </p:cNvPr>
          <p:cNvSpPr txBox="1"/>
          <p:nvPr/>
        </p:nvSpPr>
        <p:spPr>
          <a:xfrm>
            <a:off x="3048000" y="6391510"/>
            <a:ext cx="6096000" cy="297454"/>
          </a:xfrm>
          <a:prstGeom prst="rect">
            <a:avLst/>
          </a:prstGeom>
          <a:noFill/>
        </p:spPr>
        <p:txBody>
          <a:bodyPr wrap="square">
            <a:spAutoFit/>
          </a:body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257217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D4ED-0197-46B1-93C7-F54F17239690}"/>
              </a:ext>
            </a:extLst>
          </p:cNvPr>
          <p:cNvSpPr>
            <a:spLocks noGrp="1"/>
          </p:cNvSpPr>
          <p:nvPr>
            <p:ph type="title"/>
          </p:nvPr>
        </p:nvSpPr>
        <p:spPr/>
        <p:txBody>
          <a:bodyPr>
            <a:normAutofit/>
          </a:bodyPr>
          <a:lstStyle/>
          <a:p>
            <a:r>
              <a:rPr lang="en-US" dirty="0">
                <a:solidFill>
                  <a:srgbClr val="0070C0"/>
                </a:solidFill>
              </a:rPr>
              <a:t>Boundaries</a:t>
            </a:r>
          </a:p>
        </p:txBody>
      </p:sp>
      <p:sp>
        <p:nvSpPr>
          <p:cNvPr id="3" name="Content Placeholder 2">
            <a:extLst>
              <a:ext uri="{FF2B5EF4-FFF2-40B4-BE49-F238E27FC236}">
                <a16:creationId xmlns:a16="http://schemas.microsoft.com/office/drawing/2014/main" id="{8A641252-F868-4910-8FD3-06D674096F88}"/>
              </a:ext>
            </a:extLst>
          </p:cNvPr>
          <p:cNvSpPr>
            <a:spLocks noGrp="1"/>
          </p:cNvSpPr>
          <p:nvPr>
            <p:ph idx="1"/>
          </p:nvPr>
        </p:nvSpPr>
        <p:spPr/>
        <p:txBody>
          <a:bodyPr/>
          <a:lstStyle/>
          <a:p>
            <a:r>
              <a:rPr lang="en-US" dirty="0"/>
              <a:t>Where does the project</a:t>
            </a:r>
            <a:r>
              <a:rPr lang="en-US" baseline="0" dirty="0"/>
              <a:t> stop?</a:t>
            </a:r>
            <a:endParaRPr lang="en-US" dirty="0"/>
          </a:p>
        </p:txBody>
      </p:sp>
      <p:pic>
        <p:nvPicPr>
          <p:cNvPr id="4098" name="Picture 2" descr="\\nushafsnode2b\Folder_Redirection$\sha.brad.bigelow\My Documents\My Pictures\No_Trespassing_Sign_Private_Property_Sign__21692_1336597714_1280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t="14482"/>
          <a:stretch/>
        </p:blipFill>
        <p:spPr bwMode="auto">
          <a:xfrm>
            <a:off x="0" y="2307303"/>
            <a:ext cx="12192000" cy="459376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Callout 3"/>
          <p:cNvSpPr/>
          <p:nvPr/>
        </p:nvSpPr>
        <p:spPr>
          <a:xfrm>
            <a:off x="1415845" y="4604185"/>
            <a:ext cx="5807587" cy="1979561"/>
          </a:xfrm>
          <a:prstGeom prst="rightArrowCallout">
            <a:avLst>
              <a:gd name="adj1" fmla="val 22351"/>
              <a:gd name="adj2" fmla="val 23013"/>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Arial" panose="020B0604020202020204" pitchFamily="34" charset="0"/>
              </a:rPr>
              <a:t>You Should Be Able to Tell What’s </a:t>
            </a:r>
          </a:p>
          <a:p>
            <a:pPr algn="ctr"/>
            <a:r>
              <a:rPr lang="en-US" sz="4267" b="1" dirty="0">
                <a:latin typeface="Arial" panose="020B0604020202020204" pitchFamily="34" charset="0"/>
              </a:rPr>
              <a:t>Out of Scope</a:t>
            </a:r>
            <a:endParaRPr lang="en-GB" sz="4267" b="1" dirty="0">
              <a:latin typeface="Arial" panose="020B0604020202020204" pitchFamily="34" charset="0"/>
            </a:endParaRPr>
          </a:p>
        </p:txBody>
      </p:sp>
      <p:sp>
        <p:nvSpPr>
          <p:cNvPr id="5" name="Left Arrow Callout 4"/>
          <p:cNvSpPr/>
          <p:nvPr/>
        </p:nvSpPr>
        <p:spPr>
          <a:xfrm>
            <a:off x="5374968" y="3614404"/>
            <a:ext cx="5807587" cy="1979561"/>
          </a:xfrm>
          <a:prstGeom prst="left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Arial" panose="020B0604020202020204" pitchFamily="34" charset="0"/>
              </a:rPr>
              <a:t>If You Know What’s </a:t>
            </a:r>
            <a:r>
              <a:rPr lang="en-US" sz="4267" b="1" dirty="0">
                <a:latin typeface="Arial" panose="020B0604020202020204" pitchFamily="34" charset="0"/>
              </a:rPr>
              <a:t>In Scope</a:t>
            </a:r>
            <a:endParaRPr lang="en-GB" sz="4267" b="1" dirty="0">
              <a:latin typeface="Arial" panose="020B0604020202020204" pitchFamily="34" charset="0"/>
            </a:endParaRPr>
          </a:p>
        </p:txBody>
      </p:sp>
    </p:spTree>
    <p:extLst>
      <p:ext uri="{BB962C8B-B14F-4D97-AF65-F5344CB8AC3E}">
        <p14:creationId xmlns:p14="http://schemas.microsoft.com/office/powerpoint/2010/main" val="36900529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D4ED-0197-46B1-93C7-F54F17239690}"/>
              </a:ext>
            </a:extLst>
          </p:cNvPr>
          <p:cNvSpPr>
            <a:spLocks noGrp="1"/>
          </p:cNvSpPr>
          <p:nvPr>
            <p:ph type="title"/>
          </p:nvPr>
        </p:nvSpPr>
        <p:spPr/>
        <p:txBody>
          <a:bodyPr>
            <a:normAutofit/>
          </a:bodyPr>
          <a:lstStyle/>
          <a:p>
            <a:r>
              <a:rPr lang="en-US" dirty="0">
                <a:solidFill>
                  <a:srgbClr val="0070C0"/>
                </a:solidFill>
              </a:rPr>
              <a:t>Holding Space</a:t>
            </a:r>
          </a:p>
        </p:txBody>
      </p:sp>
      <p:sp>
        <p:nvSpPr>
          <p:cNvPr id="3" name="Content Placeholder 2">
            <a:extLst>
              <a:ext uri="{FF2B5EF4-FFF2-40B4-BE49-F238E27FC236}">
                <a16:creationId xmlns:a16="http://schemas.microsoft.com/office/drawing/2014/main" id="{8A641252-F868-4910-8FD3-06D674096F88}"/>
              </a:ext>
            </a:extLst>
          </p:cNvPr>
          <p:cNvSpPr>
            <a:spLocks noGrp="1"/>
          </p:cNvSpPr>
          <p:nvPr>
            <p:ph idx="1"/>
          </p:nvPr>
        </p:nvSpPr>
        <p:spPr/>
        <p:txBody>
          <a:bodyPr/>
          <a:lstStyle/>
          <a:p>
            <a:r>
              <a:rPr lang="en-US" dirty="0"/>
              <a:t>Where does the project</a:t>
            </a:r>
            <a:r>
              <a:rPr lang="en-US" baseline="0" dirty="0"/>
              <a:t> stop?</a:t>
            </a:r>
            <a:endParaRPr lang="en-US" dirty="0"/>
          </a:p>
        </p:txBody>
      </p:sp>
      <p:pic>
        <p:nvPicPr>
          <p:cNvPr id="4098" name="Picture 2" descr="\\nushafsnode2b\Folder_Redirection$\sha.brad.bigelow\My Documents\My Pictures\No_Trespassing_Sign_Private_Property_Sign__21692_1336597714_1280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t="14482"/>
          <a:stretch/>
        </p:blipFill>
        <p:spPr bwMode="auto">
          <a:xfrm>
            <a:off x="0" y="2307303"/>
            <a:ext cx="12192000" cy="459376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Callout 3"/>
          <p:cNvSpPr/>
          <p:nvPr/>
        </p:nvSpPr>
        <p:spPr>
          <a:xfrm>
            <a:off x="1415845" y="4604185"/>
            <a:ext cx="5807587" cy="1979561"/>
          </a:xfrm>
          <a:prstGeom prst="rightArrowCallout">
            <a:avLst>
              <a:gd name="adj1" fmla="val 22351"/>
              <a:gd name="adj2" fmla="val 23013"/>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Arial" panose="020B0604020202020204" pitchFamily="34" charset="0"/>
              </a:rPr>
              <a:t>You Should Be Able to Tell What’s </a:t>
            </a:r>
          </a:p>
          <a:p>
            <a:pPr algn="ctr"/>
            <a:r>
              <a:rPr lang="en-US" sz="4267" b="1" dirty="0">
                <a:latin typeface="Arial" panose="020B0604020202020204" pitchFamily="34" charset="0"/>
              </a:rPr>
              <a:t>Out of Scope</a:t>
            </a:r>
            <a:endParaRPr lang="en-GB" sz="4267" b="1" dirty="0">
              <a:latin typeface="Arial" panose="020B0604020202020204" pitchFamily="34" charset="0"/>
            </a:endParaRPr>
          </a:p>
        </p:txBody>
      </p:sp>
      <p:sp>
        <p:nvSpPr>
          <p:cNvPr id="5" name="Left Arrow Callout 4"/>
          <p:cNvSpPr/>
          <p:nvPr/>
        </p:nvSpPr>
        <p:spPr>
          <a:xfrm>
            <a:off x="5374968" y="3614404"/>
            <a:ext cx="5807587" cy="1979561"/>
          </a:xfrm>
          <a:prstGeom prst="left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latin typeface="Arial" panose="020B0604020202020204" pitchFamily="34" charset="0"/>
              </a:rPr>
              <a:t>If You Know What’s </a:t>
            </a:r>
            <a:r>
              <a:rPr lang="en-US" sz="4267" b="1" dirty="0">
                <a:latin typeface="Arial" panose="020B0604020202020204" pitchFamily="34" charset="0"/>
              </a:rPr>
              <a:t>In Scope</a:t>
            </a:r>
            <a:endParaRPr lang="en-GB" sz="4267" b="1" dirty="0">
              <a:latin typeface="Arial" panose="020B0604020202020204" pitchFamily="34" charset="0"/>
            </a:endParaRPr>
          </a:p>
        </p:txBody>
      </p:sp>
      <p:sp>
        <p:nvSpPr>
          <p:cNvPr id="6" name="Rectangle 5">
            <a:extLst>
              <a:ext uri="{FF2B5EF4-FFF2-40B4-BE49-F238E27FC236}">
                <a16:creationId xmlns:a16="http://schemas.microsoft.com/office/drawing/2014/main" id="{06F447B7-5F6F-C19D-A42B-3C76D160908E}"/>
              </a:ext>
            </a:extLst>
          </p:cNvPr>
          <p:cNvSpPr/>
          <p:nvPr/>
        </p:nvSpPr>
        <p:spPr>
          <a:xfrm>
            <a:off x="4794734" y="2877312"/>
            <a:ext cx="3082773" cy="387705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Holding Space</a:t>
            </a:r>
          </a:p>
          <a:p>
            <a:pPr algn="ctr"/>
            <a:endParaRPr lang="en-US" sz="3200" dirty="0">
              <a:solidFill>
                <a:schemeClr val="tx1"/>
              </a:solidFill>
            </a:endParaRPr>
          </a:p>
          <a:p>
            <a:pPr algn="ctr"/>
            <a:r>
              <a:rPr lang="en-US" sz="3200" dirty="0">
                <a:solidFill>
                  <a:schemeClr val="tx1"/>
                </a:solidFill>
              </a:rPr>
              <a:t>List of needs that may </a:t>
            </a:r>
          </a:p>
          <a:p>
            <a:pPr algn="ctr"/>
            <a:r>
              <a:rPr lang="en-US" sz="3200" dirty="0">
                <a:solidFill>
                  <a:schemeClr val="tx1"/>
                </a:solidFill>
              </a:rPr>
              <a:t>or </a:t>
            </a:r>
          </a:p>
          <a:p>
            <a:pPr algn="ctr"/>
            <a:r>
              <a:rPr lang="en-US" sz="3200" dirty="0">
                <a:solidFill>
                  <a:schemeClr val="tx1"/>
                </a:solidFill>
              </a:rPr>
              <a:t>may not be requirements</a:t>
            </a:r>
          </a:p>
        </p:txBody>
      </p:sp>
      <p:sp>
        <p:nvSpPr>
          <p:cNvPr id="7" name="Arrow: Right 6">
            <a:extLst>
              <a:ext uri="{FF2B5EF4-FFF2-40B4-BE49-F238E27FC236}">
                <a16:creationId xmlns:a16="http://schemas.microsoft.com/office/drawing/2014/main" id="{0C02BF49-CB67-3E9C-FDD1-D111242F9062}"/>
              </a:ext>
            </a:extLst>
          </p:cNvPr>
          <p:cNvSpPr/>
          <p:nvPr/>
        </p:nvSpPr>
        <p:spPr>
          <a:xfrm>
            <a:off x="7232117" y="4538212"/>
            <a:ext cx="1225624" cy="555255"/>
          </a:xfrm>
          <a:prstGeom prst="rightArrow">
            <a:avLst/>
          </a:prstGeom>
          <a:solidFill>
            <a:srgbClr val="92D05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4CE590E-52A0-36E7-2F47-22144AFD1276}"/>
              </a:ext>
            </a:extLst>
          </p:cNvPr>
          <p:cNvSpPr/>
          <p:nvPr/>
        </p:nvSpPr>
        <p:spPr>
          <a:xfrm rot="10800000">
            <a:off x="3959467" y="5563900"/>
            <a:ext cx="1225624" cy="555255"/>
          </a:xfrm>
          <a:prstGeom prst="rightArrow">
            <a:avLst/>
          </a:prstGeom>
          <a:solidFill>
            <a:srgbClr val="FF7C8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515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B5343-09EF-4CEC-B890-F181CA5C97AD}"/>
              </a:ext>
            </a:extLst>
          </p:cNvPr>
          <p:cNvPicPr>
            <a:picLocks noChangeAspect="1"/>
          </p:cNvPicPr>
          <p:nvPr/>
        </p:nvPicPr>
        <p:blipFill>
          <a:blip r:embed="rId2"/>
          <a:stretch>
            <a:fillRect/>
          </a:stretch>
        </p:blipFill>
        <p:spPr>
          <a:xfrm>
            <a:off x="0" y="1"/>
            <a:ext cx="12192000" cy="7897092"/>
          </a:xfrm>
          <a:prstGeom prst="rect">
            <a:avLst/>
          </a:prstGeom>
        </p:spPr>
      </p:pic>
      <p:sp>
        <p:nvSpPr>
          <p:cNvPr id="2" name="Title 1">
            <a:extLst>
              <a:ext uri="{FF2B5EF4-FFF2-40B4-BE49-F238E27FC236}">
                <a16:creationId xmlns:a16="http://schemas.microsoft.com/office/drawing/2014/main" id="{2D14E107-EBEA-47C6-98E9-E073AE35CC04}"/>
              </a:ext>
            </a:extLst>
          </p:cNvPr>
          <p:cNvSpPr>
            <a:spLocks noGrp="1"/>
          </p:cNvSpPr>
          <p:nvPr>
            <p:ph type="title"/>
          </p:nvPr>
        </p:nvSpPr>
        <p:spPr>
          <a:xfrm>
            <a:off x="565480" y="403226"/>
            <a:ext cx="10515600" cy="968375"/>
          </a:xfrm>
        </p:spPr>
        <p:txBody>
          <a:bodyPr/>
          <a:lstStyle/>
          <a:p>
            <a:r>
              <a:rPr lang="en-US" dirty="0">
                <a:solidFill>
                  <a:schemeClr val="bg1"/>
                </a:solidFill>
                <a:effectLst>
                  <a:outerShdw blurRad="38100" dist="38100" dir="2700000" algn="tl">
                    <a:srgbClr val="000000">
                      <a:alpha val="43137"/>
                    </a:srgbClr>
                  </a:outerShdw>
                </a:effectLst>
              </a:rPr>
              <a:t>Project Archaeology</a:t>
            </a:r>
          </a:p>
        </p:txBody>
      </p:sp>
      <p:sp>
        <p:nvSpPr>
          <p:cNvPr id="5" name="Footer Placeholder 4">
            <a:extLst>
              <a:ext uri="{FF2B5EF4-FFF2-40B4-BE49-F238E27FC236}">
                <a16:creationId xmlns:a16="http://schemas.microsoft.com/office/drawing/2014/main" id="{14A7CCA2-1330-4385-B80E-3B43772B91B1}"/>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solidFill>
                  <a:schemeClr val="bg1"/>
                </a:solidFill>
                <a:latin typeface="Agrandir Narrow" panose="00000506000000000000" pitchFamily="50" charset="0"/>
              </a:rPr>
              <a:t>Scope Management Secrets: Day Two</a:t>
            </a:r>
            <a:endParaRPr lang="en-US" sz="1333" dirty="0">
              <a:solidFill>
                <a:schemeClr val="bg1"/>
              </a:solidFill>
              <a:latin typeface="Agrandir Narrow" panose="00000506000000000000" pitchFamily="50" charset="0"/>
            </a:endParaRPr>
          </a:p>
        </p:txBody>
      </p:sp>
      <p:sp>
        <p:nvSpPr>
          <p:cNvPr id="6" name="Date Placeholder 3">
            <a:extLst>
              <a:ext uri="{FF2B5EF4-FFF2-40B4-BE49-F238E27FC236}">
                <a16:creationId xmlns:a16="http://schemas.microsoft.com/office/drawing/2014/main" id="{835756E6-ACC6-4517-AC16-BB0D90BC7938}"/>
              </a:ext>
            </a:extLst>
          </p:cNvPr>
          <p:cNvSpPr txBox="1">
            <a:spLocks/>
          </p:cNvSpPr>
          <p:nvPr/>
        </p:nvSpPr>
        <p:spPr>
          <a:xfrm>
            <a:off x="8466666" y="6451139"/>
            <a:ext cx="2423583" cy="2650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228749014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ADF709-E22E-452B-B263-ADA5648EF62C}"/>
              </a:ext>
            </a:extLst>
          </p:cNvPr>
          <p:cNvSpPr>
            <a:spLocks noGrp="1"/>
          </p:cNvSpPr>
          <p:nvPr>
            <p:ph type="title"/>
          </p:nvPr>
        </p:nvSpPr>
        <p:spPr/>
        <p:txBody>
          <a:bodyPr>
            <a:normAutofit/>
          </a:bodyPr>
          <a:lstStyle/>
          <a:p>
            <a:r>
              <a:rPr lang="en-US" dirty="0">
                <a:solidFill>
                  <a:srgbClr val="0070C0"/>
                </a:solidFill>
              </a:rPr>
              <a:t>Project Archaeology</a:t>
            </a:r>
          </a:p>
        </p:txBody>
      </p:sp>
      <p:sp>
        <p:nvSpPr>
          <p:cNvPr id="5" name="Content Placeholder 4">
            <a:extLst>
              <a:ext uri="{FF2B5EF4-FFF2-40B4-BE49-F238E27FC236}">
                <a16:creationId xmlns:a16="http://schemas.microsoft.com/office/drawing/2014/main" id="{DCE765BB-6F9B-46C3-866D-80CC6ED23F41}"/>
              </a:ext>
            </a:extLst>
          </p:cNvPr>
          <p:cNvSpPr>
            <a:spLocks noGrp="1"/>
          </p:cNvSpPr>
          <p:nvPr>
            <p:ph idx="1"/>
          </p:nvPr>
        </p:nvSpPr>
        <p:spPr>
          <a:xfrm>
            <a:off x="838200" y="1597026"/>
            <a:ext cx="11353800" cy="4857749"/>
          </a:xfrm>
        </p:spPr>
        <p:txBody>
          <a:bodyPr>
            <a:normAutofit/>
          </a:bodyPr>
          <a:lstStyle/>
          <a:p>
            <a:pPr marL="457200" indent="-457200">
              <a:buFont typeface="Arial" panose="020B0604020202020204" pitchFamily="34" charset="0"/>
              <a:buChar char="•"/>
            </a:pPr>
            <a:r>
              <a:rPr lang="en-US" sz="3200" dirty="0">
                <a:solidFill>
                  <a:schemeClr val="tx1"/>
                </a:solidFill>
              </a:rPr>
              <a:t>Organizational strategy/planning documents</a:t>
            </a:r>
          </a:p>
          <a:p>
            <a:pPr marL="457200" indent="-457200">
              <a:buFont typeface="Arial" panose="020B0604020202020204" pitchFamily="34" charset="0"/>
              <a:buChar char="•"/>
            </a:pPr>
            <a:r>
              <a:rPr lang="en-US" sz="3200" dirty="0">
                <a:solidFill>
                  <a:schemeClr val="tx1"/>
                </a:solidFill>
              </a:rPr>
              <a:t>Policies and procedures</a:t>
            </a:r>
          </a:p>
          <a:p>
            <a:pPr lvl="2"/>
            <a:r>
              <a:rPr lang="en-US" sz="3200" dirty="0">
                <a:solidFill>
                  <a:schemeClr val="tx1"/>
                </a:solidFill>
              </a:rPr>
              <a:t>How projects are managed</a:t>
            </a:r>
          </a:p>
          <a:p>
            <a:pPr lvl="2"/>
            <a:r>
              <a:rPr lang="en-US" sz="3200" dirty="0">
                <a:solidFill>
                  <a:schemeClr val="tx1"/>
                </a:solidFill>
              </a:rPr>
              <a:t>How the affected/supporting business units operate</a:t>
            </a:r>
          </a:p>
          <a:p>
            <a:pPr marL="457200" indent="-457200">
              <a:buFont typeface="Arial" panose="020B0604020202020204" pitchFamily="34" charset="0"/>
              <a:buChar char="•"/>
            </a:pPr>
            <a:r>
              <a:rPr lang="en-US" sz="3200" dirty="0">
                <a:solidFill>
                  <a:schemeClr val="tx1"/>
                </a:solidFill>
              </a:rPr>
              <a:t>Templates</a:t>
            </a:r>
          </a:p>
          <a:p>
            <a:pPr marL="457200" indent="-457200">
              <a:buFont typeface="Arial" panose="020B0604020202020204" pitchFamily="34" charset="0"/>
              <a:buChar char="•"/>
            </a:pPr>
            <a:r>
              <a:rPr lang="en-US" sz="3200" dirty="0">
                <a:solidFill>
                  <a:schemeClr val="tx1"/>
                </a:solidFill>
              </a:rPr>
              <a:t>Lessons identified/learned</a:t>
            </a:r>
          </a:p>
          <a:p>
            <a:pPr marL="457200" indent="-457200">
              <a:buFont typeface="Arial" panose="020B0604020202020204" pitchFamily="34" charset="0"/>
              <a:buChar char="•"/>
            </a:pPr>
            <a:r>
              <a:rPr lang="en-US" sz="3200" dirty="0">
                <a:solidFill>
                  <a:schemeClr val="tx1"/>
                </a:solidFill>
              </a:rPr>
              <a:t>Subject Matter Experts</a:t>
            </a:r>
          </a:p>
          <a:p>
            <a:pPr marL="457200" indent="-457200">
              <a:buFont typeface="Arial" panose="020B0604020202020204" pitchFamily="34" charset="0"/>
              <a:buChar char="•"/>
            </a:pPr>
            <a:r>
              <a:rPr lang="en-US" sz="3200" dirty="0">
                <a:solidFill>
                  <a:schemeClr val="tx1"/>
                </a:solidFill>
              </a:rPr>
              <a:t>Tools/Applications/Databases/Portals</a:t>
            </a:r>
          </a:p>
        </p:txBody>
      </p:sp>
      <p:sp>
        <p:nvSpPr>
          <p:cNvPr id="6" name="Footer Placeholder 4">
            <a:extLst>
              <a:ext uri="{FF2B5EF4-FFF2-40B4-BE49-F238E27FC236}">
                <a16:creationId xmlns:a16="http://schemas.microsoft.com/office/drawing/2014/main" id="{691959C5-88C0-4146-84C2-E044061759ED}"/>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56380841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607173-E73F-40CD-AE18-EBD0360FCDA1}"/>
              </a:ext>
            </a:extLst>
          </p:cNvPr>
          <p:cNvSpPr>
            <a:spLocks noGrp="1"/>
          </p:cNvSpPr>
          <p:nvPr>
            <p:ph type="title"/>
          </p:nvPr>
        </p:nvSpPr>
        <p:spPr>
          <a:xfrm>
            <a:off x="1023716" y="813526"/>
            <a:ext cx="7803292" cy="968375"/>
          </a:xfrm>
        </p:spPr>
        <p:txBody>
          <a:bodyPr/>
          <a:lstStyle/>
          <a:p>
            <a:r>
              <a:rPr lang="en-US" sz="5400" b="1" dirty="0"/>
              <a:t>Where do requirements come from?</a:t>
            </a:r>
          </a:p>
        </p:txBody>
      </p:sp>
      <p:sp>
        <p:nvSpPr>
          <p:cNvPr id="4" name="Footer Placeholder 4">
            <a:extLst>
              <a:ext uri="{FF2B5EF4-FFF2-40B4-BE49-F238E27FC236}">
                <a16:creationId xmlns:a16="http://schemas.microsoft.com/office/drawing/2014/main" id="{8566BDE7-AD4F-4DA9-9AB4-16F45161991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pic>
        <p:nvPicPr>
          <p:cNvPr id="1026" name="Picture 2" descr="Joel Havea - Searching for something to do this week? Look no further,  we're doing two shows at Störtebeker Elbphilharmonie on Wednesday (17/7)  and Friday (19/7)! Limited tickets are still available, click">
            <a:extLst>
              <a:ext uri="{FF2B5EF4-FFF2-40B4-BE49-F238E27FC236}">
                <a16:creationId xmlns:a16="http://schemas.microsoft.com/office/drawing/2014/main" id="{AD372592-D926-CAD3-F35E-EC184EE5C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094" y="1297714"/>
            <a:ext cx="6795626" cy="50901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63460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D0C545-3B67-4602-ADAA-7FADF671E389}"/>
              </a:ext>
            </a:extLst>
          </p:cNvPr>
          <p:cNvPicPr>
            <a:picLocks noChangeAspect="1"/>
          </p:cNvPicPr>
          <p:nvPr/>
        </p:nvPicPr>
        <p:blipFill rotWithShape="1">
          <a:blip r:embed="rId2">
            <a:extLst>
              <a:ext uri="{28A0092B-C50C-407E-A947-70E740481C1C}">
                <a14:useLocalDpi xmlns:a14="http://schemas.microsoft.com/office/drawing/2010/main" val="0"/>
              </a:ext>
            </a:extLst>
          </a:blip>
          <a:srcRect t="26967"/>
          <a:stretch/>
        </p:blipFill>
        <p:spPr>
          <a:xfrm>
            <a:off x="0" y="1"/>
            <a:ext cx="12192000" cy="6857999"/>
          </a:xfrm>
          <a:prstGeom prst="rect">
            <a:avLst/>
          </a:prstGeom>
        </p:spPr>
      </p:pic>
      <p:sp>
        <p:nvSpPr>
          <p:cNvPr id="5" name="Title 4">
            <a:extLst>
              <a:ext uri="{FF2B5EF4-FFF2-40B4-BE49-F238E27FC236}">
                <a16:creationId xmlns:a16="http://schemas.microsoft.com/office/drawing/2014/main" id="{3F607173-E73F-40CD-AE18-EBD0360FCDA1}"/>
              </a:ext>
            </a:extLst>
          </p:cNvPr>
          <p:cNvSpPr>
            <a:spLocks noGrp="1"/>
          </p:cNvSpPr>
          <p:nvPr>
            <p:ph type="title"/>
          </p:nvPr>
        </p:nvSpPr>
        <p:spPr>
          <a:xfrm>
            <a:off x="1035908" y="4538619"/>
            <a:ext cx="10515600" cy="968375"/>
          </a:xfrm>
        </p:spPr>
        <p:txBody>
          <a:bodyPr/>
          <a:lstStyle/>
          <a:p>
            <a:r>
              <a:rPr lang="en-US" sz="7200" b="1" dirty="0">
                <a:solidFill>
                  <a:schemeClr val="bg1"/>
                </a:solidFill>
                <a:effectLst>
                  <a:outerShdw blurRad="38100" dist="38100" dir="2700000" algn="tl">
                    <a:srgbClr val="000000">
                      <a:alpha val="43137"/>
                    </a:srgbClr>
                  </a:outerShdw>
                </a:effectLst>
              </a:rPr>
              <a:t>Stakeholders</a:t>
            </a:r>
          </a:p>
        </p:txBody>
      </p:sp>
      <p:sp>
        <p:nvSpPr>
          <p:cNvPr id="4" name="Footer Placeholder 4">
            <a:extLst>
              <a:ext uri="{FF2B5EF4-FFF2-40B4-BE49-F238E27FC236}">
                <a16:creationId xmlns:a16="http://schemas.microsoft.com/office/drawing/2014/main" id="{8566BDE7-AD4F-4DA9-9AB4-16F45161991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244165706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7D193-AE02-4C59-8132-4EC387540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0617"/>
            <a:ext cx="5648411" cy="6139577"/>
          </a:xfrm>
          <a:prstGeom prst="rect">
            <a:avLst/>
          </a:prstGeom>
        </p:spPr>
      </p:pic>
      <p:sp>
        <p:nvSpPr>
          <p:cNvPr id="2" name="Title 1">
            <a:extLst>
              <a:ext uri="{FF2B5EF4-FFF2-40B4-BE49-F238E27FC236}">
                <a16:creationId xmlns:a16="http://schemas.microsoft.com/office/drawing/2014/main" id="{C6D14F7D-B01E-4774-BBBD-88EB0A11C4AD}"/>
              </a:ext>
            </a:extLst>
          </p:cNvPr>
          <p:cNvSpPr>
            <a:spLocks noGrp="1"/>
          </p:cNvSpPr>
          <p:nvPr>
            <p:ph type="title"/>
          </p:nvPr>
        </p:nvSpPr>
        <p:spPr>
          <a:xfrm>
            <a:off x="314325" y="119958"/>
            <a:ext cx="11558588" cy="926539"/>
          </a:xfrm>
        </p:spPr>
        <p:txBody>
          <a:bodyPr/>
          <a:lstStyle/>
          <a:p>
            <a:r>
              <a:rPr lang="en-US" dirty="0"/>
              <a:t>The Onion Model</a:t>
            </a:r>
          </a:p>
        </p:txBody>
      </p:sp>
      <p:cxnSp>
        <p:nvCxnSpPr>
          <p:cNvPr id="6" name="Straight Arrow Connector 5">
            <a:extLst>
              <a:ext uri="{FF2B5EF4-FFF2-40B4-BE49-F238E27FC236}">
                <a16:creationId xmlns:a16="http://schemas.microsoft.com/office/drawing/2014/main" id="{8B5B4B68-2C45-49A4-AEA8-A2B2681A1722}"/>
              </a:ext>
            </a:extLst>
          </p:cNvPr>
          <p:cNvCxnSpPr/>
          <p:nvPr/>
        </p:nvCxnSpPr>
        <p:spPr>
          <a:xfrm>
            <a:off x="6096000" y="1975434"/>
            <a:ext cx="2916195" cy="12706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E8B2449-F28E-4542-8FF7-A7631BAB1025}"/>
              </a:ext>
            </a:extLst>
          </p:cNvPr>
          <p:cNvCxnSpPr>
            <a:cxnSpLocks/>
          </p:cNvCxnSpPr>
          <p:nvPr/>
        </p:nvCxnSpPr>
        <p:spPr>
          <a:xfrm>
            <a:off x="5568779" y="3044114"/>
            <a:ext cx="2839308" cy="6353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86BF8C4-F019-4F77-8D52-A47BDB7D158F}"/>
              </a:ext>
            </a:extLst>
          </p:cNvPr>
          <p:cNvCxnSpPr>
            <a:cxnSpLocks/>
          </p:cNvCxnSpPr>
          <p:nvPr/>
        </p:nvCxnSpPr>
        <p:spPr>
          <a:xfrm flipV="1">
            <a:off x="5156887" y="4112794"/>
            <a:ext cx="3064476" cy="2516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CABA7D-9FC9-40BB-8473-290706B0B873}"/>
              </a:ext>
            </a:extLst>
          </p:cNvPr>
          <p:cNvCxnSpPr>
            <a:cxnSpLocks/>
          </p:cNvCxnSpPr>
          <p:nvPr/>
        </p:nvCxnSpPr>
        <p:spPr>
          <a:xfrm flipV="1">
            <a:off x="5436974" y="4582351"/>
            <a:ext cx="2784389" cy="1083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DC11A97-8176-46BF-A1CF-A62290EA4428}"/>
              </a:ext>
            </a:extLst>
          </p:cNvPr>
          <p:cNvSpPr txBox="1"/>
          <p:nvPr/>
        </p:nvSpPr>
        <p:spPr>
          <a:xfrm>
            <a:off x="3779918" y="5524163"/>
            <a:ext cx="1483098" cy="461665"/>
          </a:xfrm>
          <a:prstGeom prst="rect">
            <a:avLst/>
          </a:prstGeom>
          <a:noFill/>
        </p:spPr>
        <p:txBody>
          <a:bodyPr wrap="none" rtlCol="0">
            <a:spAutoFit/>
          </a:bodyPr>
          <a:lstStyle/>
          <a:p>
            <a:r>
              <a:rPr lang="en-US" sz="2400" dirty="0">
                <a:latin typeface="Agrandir Narrow" panose="00000506000000000000" pitchFamily="50" charset="0"/>
              </a:rPr>
              <a:t>End Users</a:t>
            </a:r>
          </a:p>
        </p:txBody>
      </p:sp>
      <p:sp>
        <p:nvSpPr>
          <p:cNvPr id="16" name="TextBox 15">
            <a:extLst>
              <a:ext uri="{FF2B5EF4-FFF2-40B4-BE49-F238E27FC236}">
                <a16:creationId xmlns:a16="http://schemas.microsoft.com/office/drawing/2014/main" id="{969D2E0E-A1F5-4B06-A012-AA0253674EE9}"/>
              </a:ext>
            </a:extLst>
          </p:cNvPr>
          <p:cNvSpPr txBox="1"/>
          <p:nvPr/>
        </p:nvSpPr>
        <p:spPr>
          <a:xfrm>
            <a:off x="2741813" y="4110572"/>
            <a:ext cx="2076209" cy="461665"/>
          </a:xfrm>
          <a:prstGeom prst="rect">
            <a:avLst/>
          </a:prstGeom>
          <a:noFill/>
        </p:spPr>
        <p:txBody>
          <a:bodyPr wrap="none" rtlCol="0">
            <a:spAutoFit/>
          </a:bodyPr>
          <a:lstStyle/>
          <a:p>
            <a:r>
              <a:rPr lang="en-US" sz="2400" dirty="0">
                <a:latin typeface="Agrandir Narrow" panose="00000506000000000000" pitchFamily="50" charset="0"/>
              </a:rPr>
              <a:t>Support Users</a:t>
            </a:r>
          </a:p>
        </p:txBody>
      </p:sp>
      <p:sp>
        <p:nvSpPr>
          <p:cNvPr id="17" name="TextBox 16">
            <a:extLst>
              <a:ext uri="{FF2B5EF4-FFF2-40B4-BE49-F238E27FC236}">
                <a16:creationId xmlns:a16="http://schemas.microsoft.com/office/drawing/2014/main" id="{735325F3-4493-449E-8B73-937FDAE5A667}"/>
              </a:ext>
            </a:extLst>
          </p:cNvPr>
          <p:cNvSpPr txBox="1"/>
          <p:nvPr/>
        </p:nvSpPr>
        <p:spPr>
          <a:xfrm>
            <a:off x="2089898" y="2761683"/>
            <a:ext cx="3536546" cy="461665"/>
          </a:xfrm>
          <a:prstGeom prst="rect">
            <a:avLst/>
          </a:prstGeom>
          <a:noFill/>
        </p:spPr>
        <p:txBody>
          <a:bodyPr wrap="none" rtlCol="0">
            <a:spAutoFit/>
          </a:bodyPr>
          <a:lstStyle/>
          <a:p>
            <a:r>
              <a:rPr lang="en-US" sz="2400" dirty="0">
                <a:latin typeface="Agrandir Narrow" panose="00000506000000000000" pitchFamily="50" charset="0"/>
              </a:rPr>
              <a:t>Business Process Owners</a:t>
            </a:r>
          </a:p>
        </p:txBody>
      </p:sp>
      <p:sp>
        <p:nvSpPr>
          <p:cNvPr id="18" name="TextBox 17">
            <a:extLst>
              <a:ext uri="{FF2B5EF4-FFF2-40B4-BE49-F238E27FC236}">
                <a16:creationId xmlns:a16="http://schemas.microsoft.com/office/drawing/2014/main" id="{B2E795F1-C692-410A-A61F-3809F8B0A0DF}"/>
              </a:ext>
            </a:extLst>
          </p:cNvPr>
          <p:cNvSpPr txBox="1"/>
          <p:nvPr/>
        </p:nvSpPr>
        <p:spPr>
          <a:xfrm>
            <a:off x="3033682" y="1551302"/>
            <a:ext cx="2933816" cy="461665"/>
          </a:xfrm>
          <a:prstGeom prst="rect">
            <a:avLst/>
          </a:prstGeom>
          <a:noFill/>
        </p:spPr>
        <p:txBody>
          <a:bodyPr wrap="none" rtlCol="0">
            <a:spAutoFit/>
          </a:bodyPr>
          <a:lstStyle/>
          <a:p>
            <a:r>
              <a:rPr lang="en-US" sz="2400" dirty="0">
                <a:latin typeface="Agrandir Narrow" panose="00000506000000000000" pitchFamily="50" charset="0"/>
              </a:rPr>
              <a:t>Executive Leadership</a:t>
            </a:r>
          </a:p>
        </p:txBody>
      </p:sp>
      <p:sp>
        <p:nvSpPr>
          <p:cNvPr id="13" name="Footer Placeholder 4">
            <a:extLst>
              <a:ext uri="{FF2B5EF4-FFF2-40B4-BE49-F238E27FC236}">
                <a16:creationId xmlns:a16="http://schemas.microsoft.com/office/drawing/2014/main" id="{037757E2-88D8-45F8-B3A4-39E64C7074EF}"/>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913378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69ED-9665-4864-AF90-03081FD6DD69}"/>
              </a:ext>
            </a:extLst>
          </p:cNvPr>
          <p:cNvSpPr>
            <a:spLocks noGrp="1"/>
          </p:cNvSpPr>
          <p:nvPr>
            <p:ph type="title"/>
          </p:nvPr>
        </p:nvSpPr>
        <p:spPr>
          <a:xfrm>
            <a:off x="7110595" y="4091570"/>
            <a:ext cx="4349885" cy="968375"/>
          </a:xfrm>
        </p:spPr>
        <p:txBody>
          <a:bodyPr>
            <a:noAutofit/>
          </a:bodyPr>
          <a:lstStyle/>
          <a:p>
            <a:r>
              <a:rPr lang="en-US" sz="3733" dirty="0">
                <a:solidFill>
                  <a:srgbClr val="0070C0"/>
                </a:solidFill>
              </a:rPr>
              <a:t>Acme Gadget Manufacturing Corporation (AGMC)</a:t>
            </a:r>
          </a:p>
        </p:txBody>
      </p:sp>
      <p:sp>
        <p:nvSpPr>
          <p:cNvPr id="5" name="TextBox 4">
            <a:extLst>
              <a:ext uri="{FF2B5EF4-FFF2-40B4-BE49-F238E27FC236}">
                <a16:creationId xmlns:a16="http://schemas.microsoft.com/office/drawing/2014/main" id="{800C314F-F7E5-4F4C-B21F-A4A7C0B87D09}"/>
              </a:ext>
            </a:extLst>
          </p:cNvPr>
          <p:cNvSpPr txBox="1"/>
          <p:nvPr/>
        </p:nvSpPr>
        <p:spPr>
          <a:xfrm>
            <a:off x="189775" y="4352449"/>
            <a:ext cx="5443776" cy="1569660"/>
          </a:xfrm>
          <a:prstGeom prst="rect">
            <a:avLst/>
          </a:prstGeom>
          <a:noFill/>
        </p:spPr>
        <p:txBody>
          <a:bodyPr wrap="square" rtlCol="0">
            <a:spAutoFit/>
          </a:bodyPr>
          <a:lstStyle/>
          <a:p>
            <a:pPr marL="380990" indent="-380990">
              <a:buFont typeface="Arial" panose="020B0604020202020204" pitchFamily="34" charset="0"/>
              <a:buChar char="•"/>
            </a:pPr>
            <a:r>
              <a:rPr lang="en-US" sz="3200" dirty="0">
                <a:latin typeface="Agrandir Narrow" panose="00000506000000000000" pitchFamily="50" charset="0"/>
              </a:rPr>
              <a:t>Family-owned, family-run</a:t>
            </a:r>
          </a:p>
          <a:p>
            <a:pPr marL="380990" indent="-380990">
              <a:buFont typeface="Arial" panose="020B0604020202020204" pitchFamily="34" charset="0"/>
              <a:buChar char="•"/>
            </a:pPr>
            <a:r>
              <a:rPr lang="en-US" sz="3200" dirty="0">
                <a:latin typeface="Agrandir Narrow" panose="00000506000000000000" pitchFamily="50" charset="0"/>
              </a:rPr>
              <a:t>Founded in 1905</a:t>
            </a:r>
          </a:p>
          <a:p>
            <a:pPr marL="380990" indent="-380990">
              <a:buFont typeface="Arial" panose="020B0604020202020204" pitchFamily="34" charset="0"/>
              <a:buChar char="•"/>
            </a:pPr>
            <a:r>
              <a:rPr lang="en-US" sz="3200" dirty="0">
                <a:latin typeface="Agrandir Narrow" panose="00000506000000000000" pitchFamily="50" charset="0"/>
              </a:rPr>
              <a:t>Plants in Canada and USA</a:t>
            </a:r>
          </a:p>
        </p:txBody>
      </p:sp>
      <p:sp>
        <p:nvSpPr>
          <p:cNvPr id="6" name="Footer Placeholder 4">
            <a:extLst>
              <a:ext uri="{FF2B5EF4-FFF2-40B4-BE49-F238E27FC236}">
                <a16:creationId xmlns:a16="http://schemas.microsoft.com/office/drawing/2014/main" id="{8A454D69-7A5B-4823-A57A-6640C5FC34A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3074" name="Picture 2" descr="ECONOMICS US">
            <a:extLst>
              <a:ext uri="{FF2B5EF4-FFF2-40B4-BE49-F238E27FC236}">
                <a16:creationId xmlns:a16="http://schemas.microsoft.com/office/drawing/2014/main" id="{F144E349-C61C-452B-AA09-F5F29F98F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9440" cy="36687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9424254-45DB-4C53-A124-95B11D7D0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439" y="0"/>
            <a:ext cx="8560421" cy="36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22472"/>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4F7D-B01E-4774-BBBD-88EB0A11C4AD}"/>
              </a:ext>
            </a:extLst>
          </p:cNvPr>
          <p:cNvSpPr>
            <a:spLocks noGrp="1"/>
          </p:cNvSpPr>
          <p:nvPr>
            <p:ph type="title"/>
          </p:nvPr>
        </p:nvSpPr>
        <p:spPr>
          <a:xfrm>
            <a:off x="245076" y="1208913"/>
            <a:ext cx="10515600" cy="968375"/>
          </a:xfrm>
        </p:spPr>
        <p:txBody>
          <a:bodyPr>
            <a:normAutofit fontScale="90000"/>
          </a:bodyPr>
          <a:lstStyle/>
          <a:p>
            <a:r>
              <a:rPr lang="en-US" dirty="0"/>
              <a:t>Interest/</a:t>
            </a:r>
            <a:br>
              <a:rPr lang="en-US" dirty="0"/>
            </a:br>
            <a:r>
              <a:rPr lang="en-US" dirty="0"/>
              <a:t>Influence</a:t>
            </a:r>
            <a:br>
              <a:rPr lang="en-US" dirty="0"/>
            </a:br>
            <a:r>
              <a:rPr lang="en-US" dirty="0"/>
              <a:t>Matrix</a:t>
            </a:r>
          </a:p>
        </p:txBody>
      </p:sp>
      <p:pic>
        <p:nvPicPr>
          <p:cNvPr id="3" name="Picture 2">
            <a:extLst>
              <a:ext uri="{FF2B5EF4-FFF2-40B4-BE49-F238E27FC236}">
                <a16:creationId xmlns:a16="http://schemas.microsoft.com/office/drawing/2014/main" id="{1AE93B44-FDD2-485C-82CF-00AD4F3C77A4}"/>
              </a:ext>
            </a:extLst>
          </p:cNvPr>
          <p:cNvPicPr>
            <a:picLocks noChangeAspect="1"/>
          </p:cNvPicPr>
          <p:nvPr/>
        </p:nvPicPr>
        <p:blipFill>
          <a:blip r:embed="rId2"/>
          <a:stretch>
            <a:fillRect/>
          </a:stretch>
        </p:blipFill>
        <p:spPr>
          <a:xfrm>
            <a:off x="2403521" y="642552"/>
            <a:ext cx="9543404" cy="5869981"/>
          </a:xfrm>
          <a:prstGeom prst="rect">
            <a:avLst/>
          </a:prstGeom>
        </p:spPr>
      </p:pic>
      <p:sp>
        <p:nvSpPr>
          <p:cNvPr id="4" name="Footer Placeholder 4">
            <a:extLst>
              <a:ext uri="{FF2B5EF4-FFF2-40B4-BE49-F238E27FC236}">
                <a16:creationId xmlns:a16="http://schemas.microsoft.com/office/drawing/2014/main" id="{6A08E9DA-3A53-40BD-A922-9BC2028E4681}"/>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317422802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4F7D-B01E-4774-BBBD-88EB0A11C4AD}"/>
              </a:ext>
            </a:extLst>
          </p:cNvPr>
          <p:cNvSpPr>
            <a:spLocks noGrp="1"/>
          </p:cNvSpPr>
          <p:nvPr>
            <p:ph type="title"/>
          </p:nvPr>
        </p:nvSpPr>
        <p:spPr>
          <a:xfrm>
            <a:off x="245076" y="1208913"/>
            <a:ext cx="10515600" cy="968375"/>
          </a:xfrm>
        </p:spPr>
        <p:txBody>
          <a:bodyPr>
            <a:normAutofit fontScale="90000"/>
          </a:bodyPr>
          <a:lstStyle/>
          <a:p>
            <a:r>
              <a:rPr lang="en-US" dirty="0"/>
              <a:t>Interest/</a:t>
            </a:r>
            <a:br>
              <a:rPr lang="en-US" dirty="0"/>
            </a:br>
            <a:r>
              <a:rPr lang="en-US" dirty="0"/>
              <a:t>Influence</a:t>
            </a:r>
            <a:br>
              <a:rPr lang="en-US" dirty="0"/>
            </a:br>
            <a:r>
              <a:rPr lang="en-US" dirty="0"/>
              <a:t>Matrix</a:t>
            </a:r>
          </a:p>
        </p:txBody>
      </p:sp>
      <p:pic>
        <p:nvPicPr>
          <p:cNvPr id="3" name="Picture 2">
            <a:extLst>
              <a:ext uri="{FF2B5EF4-FFF2-40B4-BE49-F238E27FC236}">
                <a16:creationId xmlns:a16="http://schemas.microsoft.com/office/drawing/2014/main" id="{1AE93B44-FDD2-485C-82CF-00AD4F3C77A4}"/>
              </a:ext>
            </a:extLst>
          </p:cNvPr>
          <p:cNvPicPr>
            <a:picLocks noChangeAspect="1"/>
          </p:cNvPicPr>
          <p:nvPr/>
        </p:nvPicPr>
        <p:blipFill>
          <a:blip r:embed="rId2"/>
          <a:stretch>
            <a:fillRect/>
          </a:stretch>
        </p:blipFill>
        <p:spPr>
          <a:xfrm>
            <a:off x="2403521" y="642552"/>
            <a:ext cx="9543404" cy="5869981"/>
          </a:xfrm>
          <a:prstGeom prst="rect">
            <a:avLst/>
          </a:prstGeom>
        </p:spPr>
      </p:pic>
      <p:sp>
        <p:nvSpPr>
          <p:cNvPr id="4" name="Oval 3">
            <a:extLst>
              <a:ext uri="{FF2B5EF4-FFF2-40B4-BE49-F238E27FC236}">
                <a16:creationId xmlns:a16="http://schemas.microsoft.com/office/drawing/2014/main" id="{E95DA6E4-664C-48EB-A0F8-9A80E92F3EAB}"/>
              </a:ext>
            </a:extLst>
          </p:cNvPr>
          <p:cNvSpPr/>
          <p:nvPr/>
        </p:nvSpPr>
        <p:spPr bwMode="auto">
          <a:xfrm>
            <a:off x="7302327" y="319899"/>
            <a:ext cx="5048285" cy="3905277"/>
          </a:xfrm>
          <a:prstGeom prst="ellipse">
            <a:avLst/>
          </a:prstGeom>
          <a:solidFill>
            <a:srgbClr val="C00000">
              <a:alpha val="34902"/>
            </a:srgbClr>
          </a:solidFill>
          <a:ln>
            <a:headEnd type="none" w="med" len="med"/>
            <a:tailEnd type="triangle" w="med" len="med"/>
          </a:ln>
        </p:spPr>
        <p:style>
          <a:lnRef idx="0">
            <a:schemeClr val="accent1"/>
          </a:lnRef>
          <a:fillRef idx="3">
            <a:schemeClr val="accent1"/>
          </a:fillRef>
          <a:effectRef idx="3">
            <a:schemeClr val="accent1"/>
          </a:effectRef>
          <a:fontRef idx="minor">
            <a:schemeClr val="lt1"/>
          </a:fontRef>
        </p:style>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pPr>
            <a:endParaRPr lang="en-US" sz="2400">
              <a:solidFill>
                <a:schemeClr val="tx1"/>
              </a:solidFill>
              <a:latin typeface="Tahoma" pitchFamily="34" charset="0"/>
            </a:endParaRPr>
          </a:p>
        </p:txBody>
      </p:sp>
      <p:sp>
        <p:nvSpPr>
          <p:cNvPr id="5" name="Right Arrow 23">
            <a:extLst>
              <a:ext uri="{FF2B5EF4-FFF2-40B4-BE49-F238E27FC236}">
                <a16:creationId xmlns:a16="http://schemas.microsoft.com/office/drawing/2014/main" id="{27516D6B-3268-4C22-8B9F-49B2B03EE7C4}"/>
              </a:ext>
            </a:extLst>
          </p:cNvPr>
          <p:cNvSpPr/>
          <p:nvPr/>
        </p:nvSpPr>
        <p:spPr bwMode="auto">
          <a:xfrm rot="20671023">
            <a:off x="1662025" y="2233141"/>
            <a:ext cx="6381795" cy="2952771"/>
          </a:xfrm>
          <a:prstGeom prst="rightArrow">
            <a:avLst>
              <a:gd name="adj1" fmla="val 71070"/>
              <a:gd name="adj2" fmla="val 50000"/>
            </a:avLst>
          </a:prstGeom>
          <a:solidFill>
            <a:srgbClr val="339933"/>
          </a:solidFill>
          <a:ln>
            <a:headEnd type="none" w="med" len="med"/>
            <a:tailEnd type="triangle" w="med" len="med"/>
          </a:ln>
        </p:spPr>
        <p:style>
          <a:lnRef idx="0">
            <a:schemeClr val="accent1"/>
          </a:lnRef>
          <a:fillRef idx="3">
            <a:schemeClr val="accent1"/>
          </a:fillRef>
          <a:effectRef idx="3">
            <a:schemeClr val="accent1"/>
          </a:effectRef>
          <a:fontRef idx="minor">
            <a:schemeClr val="lt1"/>
          </a:fontRef>
        </p:style>
        <p:txBody>
          <a:bodyPr vert="horz" wrap="square" lIns="121920" tIns="60960" rIns="121920" bIns="60960" numCol="1" rtlCol="0" anchor="ctr" anchorCtr="0" compatLnSpc="1">
            <a:prstTxWarp prst="textNoShape">
              <a:avLst/>
            </a:prstTxWarp>
          </a:bodyPr>
          <a:lstStyle/>
          <a:p>
            <a:pPr algn="r" defTabSz="1219170" fontAlgn="base">
              <a:lnSpc>
                <a:spcPts val="4533"/>
              </a:lnSpc>
              <a:spcBef>
                <a:spcPct val="0"/>
              </a:spcBef>
              <a:spcAft>
                <a:spcPct val="0"/>
              </a:spcAft>
            </a:pPr>
            <a:r>
              <a:rPr lang="en-US" sz="3733" b="1" dirty="0">
                <a:solidFill>
                  <a:schemeClr val="bg1"/>
                </a:solidFill>
                <a:latin typeface="Agrandir Narrow" panose="00000506000000000000" pitchFamily="50" charset="0"/>
              </a:rPr>
              <a:t>Start by identifying the </a:t>
            </a:r>
            <a:r>
              <a:rPr lang="en-US" sz="3733" b="1" dirty="0" err="1">
                <a:solidFill>
                  <a:schemeClr val="bg1"/>
                </a:solidFill>
                <a:latin typeface="Agrandir Narrow" panose="00000506000000000000" pitchFamily="50" charset="0"/>
              </a:rPr>
              <a:t>organisations</a:t>
            </a:r>
            <a:r>
              <a:rPr lang="en-US" sz="3733" b="1" dirty="0">
                <a:solidFill>
                  <a:schemeClr val="bg1"/>
                </a:solidFill>
                <a:latin typeface="Agrandir Narrow" panose="00000506000000000000" pitchFamily="50" charset="0"/>
              </a:rPr>
              <a:t> and people in this space</a:t>
            </a:r>
          </a:p>
        </p:txBody>
      </p:sp>
      <p:sp>
        <p:nvSpPr>
          <p:cNvPr id="6" name="Footer Placeholder 4">
            <a:extLst>
              <a:ext uri="{FF2B5EF4-FFF2-40B4-BE49-F238E27FC236}">
                <a16:creationId xmlns:a16="http://schemas.microsoft.com/office/drawing/2014/main" id="{D7A40332-8F82-46B8-AA77-E0C213E40FAA}"/>
              </a:ext>
            </a:extLst>
          </p:cNvPr>
          <p:cNvSpPr txBox="1">
            <a:spLocks/>
          </p:cNvSpPr>
          <p:nvPr/>
        </p:nvSpPr>
        <p:spPr>
          <a:xfrm>
            <a:off x="4563533" y="6451139"/>
            <a:ext cx="3727449" cy="265083"/>
          </a:xfr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33" dirty="0">
              <a:latin typeface="Agrandir Narrow" panose="00000506000000000000" pitchFamily="50" charset="0"/>
            </a:endParaRPr>
          </a:p>
        </p:txBody>
      </p:sp>
    </p:spTree>
    <p:extLst>
      <p:ext uri="{BB962C8B-B14F-4D97-AF65-F5344CB8AC3E}">
        <p14:creationId xmlns:p14="http://schemas.microsoft.com/office/powerpoint/2010/main" val="44295976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1B58-8A98-4E7E-9956-0827467B7049}"/>
              </a:ext>
            </a:extLst>
          </p:cNvPr>
          <p:cNvSpPr>
            <a:spLocks noGrp="1"/>
          </p:cNvSpPr>
          <p:nvPr>
            <p:ph type="title"/>
          </p:nvPr>
        </p:nvSpPr>
        <p:spPr/>
        <p:txBody>
          <a:bodyPr>
            <a:normAutofit/>
          </a:bodyPr>
          <a:lstStyle/>
          <a:p>
            <a:r>
              <a:rPr lang="en-US" dirty="0">
                <a:solidFill>
                  <a:srgbClr val="0070C0"/>
                </a:solidFill>
              </a:rPr>
              <a:t>Exercise #3:</a:t>
            </a:r>
          </a:p>
        </p:txBody>
      </p:sp>
      <p:sp>
        <p:nvSpPr>
          <p:cNvPr id="3" name="Content Placeholder 2">
            <a:extLst>
              <a:ext uri="{FF2B5EF4-FFF2-40B4-BE49-F238E27FC236}">
                <a16:creationId xmlns:a16="http://schemas.microsoft.com/office/drawing/2014/main" id="{597B728D-2762-42DA-A48B-39B60C296835}"/>
              </a:ext>
            </a:extLst>
          </p:cNvPr>
          <p:cNvSpPr>
            <a:spLocks noGrp="1"/>
          </p:cNvSpPr>
          <p:nvPr>
            <p:ph idx="1"/>
          </p:nvPr>
        </p:nvSpPr>
        <p:spPr>
          <a:xfrm>
            <a:off x="939827" y="971454"/>
            <a:ext cx="10974860" cy="5260975"/>
          </a:xfrm>
        </p:spPr>
        <p:txBody>
          <a:bodyPr>
            <a:normAutofit fontScale="92500"/>
          </a:bodyPr>
          <a:lstStyle/>
          <a:p>
            <a:pPr>
              <a:lnSpc>
                <a:spcPct val="120000"/>
              </a:lnSpc>
            </a:pPr>
            <a:r>
              <a:rPr lang="en-US" sz="3467" dirty="0">
                <a:solidFill>
                  <a:schemeClr val="tx1"/>
                </a:solidFill>
              </a:rPr>
              <a:t>Describe the Head of the Finance Department of AGMC: </a:t>
            </a:r>
          </a:p>
          <a:p>
            <a:pPr lvl="1"/>
            <a:r>
              <a:rPr lang="en-US" sz="3467" dirty="0">
                <a:solidFill>
                  <a:schemeClr val="tx1"/>
                </a:solidFill>
              </a:rPr>
              <a:t>Internal/External?</a:t>
            </a:r>
          </a:p>
          <a:p>
            <a:pPr lvl="1"/>
            <a:r>
              <a:rPr lang="en-US" sz="3467" dirty="0">
                <a:solidFill>
                  <a:schemeClr val="tx1"/>
                </a:solidFill>
              </a:rPr>
              <a:t>Influence?</a:t>
            </a:r>
          </a:p>
          <a:p>
            <a:pPr lvl="1"/>
            <a:r>
              <a:rPr lang="en-US" sz="3467" dirty="0">
                <a:solidFill>
                  <a:schemeClr val="tx1"/>
                </a:solidFill>
              </a:rPr>
              <a:t>Interests?</a:t>
            </a:r>
          </a:p>
          <a:p>
            <a:pPr lvl="1"/>
            <a:r>
              <a:rPr lang="en-US" sz="3467" dirty="0">
                <a:solidFill>
                  <a:schemeClr val="tx1"/>
                </a:solidFill>
              </a:rPr>
              <a:t>Authority?</a:t>
            </a:r>
          </a:p>
          <a:p>
            <a:pPr lvl="1"/>
            <a:r>
              <a:rPr lang="en-US" sz="3467" dirty="0">
                <a:solidFill>
                  <a:schemeClr val="tx1"/>
                </a:solidFill>
              </a:rPr>
              <a:t>Rights?</a:t>
            </a:r>
          </a:p>
          <a:p>
            <a:pPr lvl="1"/>
            <a:r>
              <a:rPr lang="en-US" sz="3467" dirty="0">
                <a:solidFill>
                  <a:schemeClr val="tx1"/>
                </a:solidFill>
              </a:rPr>
              <a:t>Ownership?</a:t>
            </a:r>
          </a:p>
          <a:p>
            <a:pPr lvl="1"/>
            <a:r>
              <a:rPr lang="en-US" sz="3467" dirty="0">
                <a:solidFill>
                  <a:schemeClr val="tx1"/>
                </a:solidFill>
              </a:rPr>
              <a:t>Knowledge?</a:t>
            </a:r>
          </a:p>
          <a:p>
            <a:pPr lvl="1"/>
            <a:r>
              <a:rPr lang="en-US" sz="3467" dirty="0">
                <a:solidFill>
                  <a:schemeClr val="tx1"/>
                </a:solidFill>
              </a:rPr>
              <a:t>Contribution?</a:t>
            </a:r>
          </a:p>
          <a:p>
            <a:pPr lvl="1"/>
            <a:r>
              <a:rPr lang="en-US" sz="3467" dirty="0">
                <a:solidFill>
                  <a:schemeClr val="tx1"/>
                </a:solidFill>
              </a:rPr>
              <a:t>Means to Communicate/Engage?</a:t>
            </a:r>
            <a:endParaRPr lang="en-US" baseline="0" dirty="0">
              <a:solidFill>
                <a:schemeClr val="tx1"/>
              </a:solidFill>
            </a:endParaRPr>
          </a:p>
        </p:txBody>
      </p:sp>
      <p:sp>
        <p:nvSpPr>
          <p:cNvPr id="4" name="Footer Placeholder 4">
            <a:extLst>
              <a:ext uri="{FF2B5EF4-FFF2-40B4-BE49-F238E27FC236}">
                <a16:creationId xmlns:a16="http://schemas.microsoft.com/office/drawing/2014/main" id="{E354E19C-6149-4228-9DE0-F82D0EE7D7E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7849244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84377-8D26-4193-86AA-D93A9433A0C3}"/>
              </a:ext>
            </a:extLst>
          </p:cNvPr>
          <p:cNvSpPr>
            <a:spLocks noGrp="1"/>
          </p:cNvSpPr>
          <p:nvPr>
            <p:ph type="title"/>
          </p:nvPr>
        </p:nvSpPr>
        <p:spPr>
          <a:xfrm>
            <a:off x="633412" y="2647934"/>
            <a:ext cx="11558588" cy="378198"/>
          </a:xfrm>
        </p:spPr>
        <p:txBody>
          <a:bodyPr/>
          <a:lstStyle/>
          <a:p>
            <a:r>
              <a:rPr lang="en-US" dirty="0">
                <a:solidFill>
                  <a:srgbClr val="0070C0"/>
                </a:solidFill>
              </a:rPr>
              <a:t>Analyzing Scope</a:t>
            </a:r>
          </a:p>
        </p:txBody>
      </p:sp>
      <p:sp>
        <p:nvSpPr>
          <p:cNvPr id="4" name="Footer Placeholder 3">
            <a:extLst>
              <a:ext uri="{FF2B5EF4-FFF2-40B4-BE49-F238E27FC236}">
                <a16:creationId xmlns:a16="http://schemas.microsoft.com/office/drawing/2014/main" id="{56EF7ABF-833B-41A1-AC35-A21CFAD19FD2}"/>
              </a:ext>
            </a:extLst>
          </p:cNvPr>
          <p:cNvSpPr>
            <a:spLocks noGrp="1"/>
          </p:cNvSpPr>
          <p:nvPr>
            <p:ph type="ftr" sz="quarter" idx="3"/>
          </p:nvPr>
        </p:nvSpPr>
        <p:spPr>
          <a:xfrm>
            <a:off x="1341148" y="6479176"/>
            <a:ext cx="3727449" cy="265083"/>
          </a:xfrm>
        </p:spPr>
        <p:txBody>
          <a:bodyPr/>
          <a:lstStyle/>
          <a:p>
            <a:r>
              <a:rPr lang="en-GB" sz="1333" dirty="0"/>
              <a:t>Scope Management Secrets: Day Two</a:t>
            </a:r>
            <a:endParaRPr lang="en-US" sz="1333" dirty="0"/>
          </a:p>
        </p:txBody>
      </p:sp>
      <p:pic>
        <p:nvPicPr>
          <p:cNvPr id="4098" name="Picture 2" descr="14 (Not-So-Mad) Scientists and Famous Inventors ideas | famous inventors,  scientist, inventions">
            <a:extLst>
              <a:ext uri="{FF2B5EF4-FFF2-40B4-BE49-F238E27FC236}">
                <a16:creationId xmlns:a16="http://schemas.microsoft.com/office/drawing/2014/main" id="{9FF0B248-AA1F-4CDD-83EC-853CF02A3E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33"/>
          <a:stretch/>
        </p:blipFill>
        <p:spPr bwMode="auto">
          <a:xfrm>
            <a:off x="5776332" y="0"/>
            <a:ext cx="64156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95043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D610B34-8A64-4A00-B177-006AA286B34E}"/>
              </a:ext>
            </a:extLst>
          </p:cNvPr>
          <p:cNvSpPr/>
          <p:nvPr/>
        </p:nvSpPr>
        <p:spPr>
          <a:xfrm>
            <a:off x="6096001" y="1235677"/>
            <a:ext cx="5469924" cy="400770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n-US" sz="3200" dirty="0">
                <a:latin typeface="Agrandir Narrow" panose="00000506000000000000" pitchFamily="50" charset="0"/>
              </a:rPr>
              <a:t>The Project’s</a:t>
            </a:r>
          </a:p>
          <a:p>
            <a:pPr algn="r"/>
            <a:r>
              <a:rPr lang="en-US" sz="3200" dirty="0">
                <a:latin typeface="Agrandir Narrow" panose="00000506000000000000" pitchFamily="50" charset="0"/>
              </a:rPr>
              <a:t> Perspective</a:t>
            </a:r>
          </a:p>
        </p:txBody>
      </p:sp>
      <p:sp>
        <p:nvSpPr>
          <p:cNvPr id="7" name="Rectangle: Rounded Corners 6">
            <a:extLst>
              <a:ext uri="{FF2B5EF4-FFF2-40B4-BE49-F238E27FC236}">
                <a16:creationId xmlns:a16="http://schemas.microsoft.com/office/drawing/2014/main" id="{BB269D90-7E1A-4914-BAC4-92D1764CBF73}"/>
              </a:ext>
            </a:extLst>
          </p:cNvPr>
          <p:cNvSpPr/>
          <p:nvPr/>
        </p:nvSpPr>
        <p:spPr>
          <a:xfrm>
            <a:off x="626077" y="1235677"/>
            <a:ext cx="5469924" cy="40077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3200" dirty="0">
                <a:latin typeface="Agrandir Narrow" panose="00000506000000000000" pitchFamily="50" charset="0"/>
              </a:rPr>
              <a:t>The Stakeholder’s Perspective</a:t>
            </a:r>
          </a:p>
        </p:txBody>
      </p:sp>
      <p:sp>
        <p:nvSpPr>
          <p:cNvPr id="2" name="Title 1">
            <a:extLst>
              <a:ext uri="{FF2B5EF4-FFF2-40B4-BE49-F238E27FC236}">
                <a16:creationId xmlns:a16="http://schemas.microsoft.com/office/drawing/2014/main" id="{CEEE8446-400F-475D-9FA1-43EF87E5A907}"/>
              </a:ext>
            </a:extLst>
          </p:cNvPr>
          <p:cNvSpPr>
            <a:spLocks noGrp="1"/>
          </p:cNvSpPr>
          <p:nvPr>
            <p:ph type="title"/>
          </p:nvPr>
        </p:nvSpPr>
        <p:spPr>
          <a:xfrm>
            <a:off x="0" y="25274"/>
            <a:ext cx="11221995" cy="968375"/>
          </a:xfrm>
        </p:spPr>
        <p:txBody>
          <a:bodyPr anchor="ctr">
            <a:noAutofit/>
          </a:bodyPr>
          <a:lstStyle/>
          <a:p>
            <a:r>
              <a:rPr lang="en-US" sz="3733" dirty="0">
                <a:solidFill>
                  <a:srgbClr val="0070C0"/>
                </a:solidFill>
              </a:rPr>
              <a:t>The Challenge of Requirements Elicitation</a:t>
            </a:r>
          </a:p>
        </p:txBody>
      </p:sp>
      <p:sp>
        <p:nvSpPr>
          <p:cNvPr id="10" name="Footer Placeholder 4">
            <a:extLst>
              <a:ext uri="{FF2B5EF4-FFF2-40B4-BE49-F238E27FC236}">
                <a16:creationId xmlns:a16="http://schemas.microsoft.com/office/drawing/2014/main" id="{B0281FDC-7C4B-4CC1-ACAC-0382F53C3BD0}"/>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r>
              <a:rPr lang="en-GB" sz="1333" dirty="0">
                <a:latin typeface="Agrandir Narrow" panose="00000506000000000000" pitchFamily="50" charset="0"/>
              </a:rPr>
              <a:t>Scope Management Secrets: Day One</a:t>
            </a:r>
            <a:endParaRPr lang="en-US" sz="1333" dirty="0">
              <a:latin typeface="Agrandir Narrow" panose="00000506000000000000" pitchFamily="50" charset="0"/>
            </a:endParaRPr>
          </a:p>
        </p:txBody>
      </p:sp>
      <p:pic>
        <p:nvPicPr>
          <p:cNvPr id="6" name="Picture 2" descr="http://www.google.com/url?source=imglanding&amp;ct=img&amp;q=http://www.creationoutreach.com/sitebuildercontent/sitebuilderpictures/janus1.gif&amp;sa=X&amp;ei=HYWlUKnvD-LK0QWL_oGIBQ&amp;ved=0CAkQ8wc&amp;usg=AFQjCNFvGYrn1FOUNdm6wIRTsKBewRJ_og">
            <a:extLst>
              <a:ext uri="{FF2B5EF4-FFF2-40B4-BE49-F238E27FC236}">
                <a16:creationId xmlns:a16="http://schemas.microsoft.com/office/drawing/2014/main" id="{F88D173B-9D71-4E81-BBC8-5745D0F1BB5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8970" y="1614617"/>
            <a:ext cx="3594061" cy="4343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F6208EE-280D-47F5-83A1-B52A1DB1FD64}"/>
              </a:ext>
            </a:extLst>
          </p:cNvPr>
          <p:cNvSpPr/>
          <p:nvPr/>
        </p:nvSpPr>
        <p:spPr>
          <a:xfrm>
            <a:off x="626078" y="5486400"/>
            <a:ext cx="10939847" cy="61230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i="1" dirty="0">
                <a:solidFill>
                  <a:schemeClr val="tx1"/>
                </a:solidFill>
                <a:latin typeface="Agrandir Narrow" panose="00000506000000000000" pitchFamily="50" charset="0"/>
              </a:rPr>
              <a:t>It is hard to find someone with 20/20 vision in both</a:t>
            </a:r>
          </a:p>
        </p:txBody>
      </p:sp>
    </p:spTree>
    <p:extLst>
      <p:ext uri="{BB962C8B-B14F-4D97-AF65-F5344CB8AC3E}">
        <p14:creationId xmlns:p14="http://schemas.microsoft.com/office/powerpoint/2010/main" val="2747256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51D5B-969B-295F-B322-AEF6EECE307F}"/>
              </a:ext>
            </a:extLst>
          </p:cNvPr>
          <p:cNvSpPr>
            <a:spLocks noGrp="1"/>
          </p:cNvSpPr>
          <p:nvPr>
            <p:ph type="title"/>
          </p:nvPr>
        </p:nvSpPr>
        <p:spPr/>
        <p:txBody>
          <a:bodyPr anchor="ctr"/>
          <a:lstStyle/>
          <a:p>
            <a:r>
              <a:rPr lang="en-US" sz="4000" b="1" dirty="0">
                <a:solidFill>
                  <a:srgbClr val="0070C0"/>
                </a:solidFill>
              </a:rPr>
              <a:t>Business Systems Analyst</a:t>
            </a:r>
            <a:endParaRPr lang="en-US" sz="4000" b="1" dirty="0"/>
          </a:p>
        </p:txBody>
      </p:sp>
      <p:sp>
        <p:nvSpPr>
          <p:cNvPr id="7" name="Rectangle: Rounded Corners 6">
            <a:extLst>
              <a:ext uri="{FF2B5EF4-FFF2-40B4-BE49-F238E27FC236}">
                <a16:creationId xmlns:a16="http://schemas.microsoft.com/office/drawing/2014/main" id="{B959DF66-D575-5F45-43F4-D417BB8B4980}"/>
              </a:ext>
            </a:extLst>
          </p:cNvPr>
          <p:cNvSpPr/>
          <p:nvPr/>
        </p:nvSpPr>
        <p:spPr>
          <a:xfrm>
            <a:off x="1680115" y="2831592"/>
            <a:ext cx="4413504" cy="18135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chemeClr val="bg1">
                    <a:lumMod val="50000"/>
                  </a:schemeClr>
                </a:solidFill>
                <a:latin typeface="Agrandir" panose="00000500000000000000" pitchFamily="50" charset="0"/>
              </a:rPr>
              <a:t>Business Analyst</a:t>
            </a:r>
          </a:p>
        </p:txBody>
      </p:sp>
      <p:sp>
        <p:nvSpPr>
          <p:cNvPr id="8" name="Rectangle: Rounded Corners 7">
            <a:extLst>
              <a:ext uri="{FF2B5EF4-FFF2-40B4-BE49-F238E27FC236}">
                <a16:creationId xmlns:a16="http://schemas.microsoft.com/office/drawing/2014/main" id="{C2490EC2-549A-AA0B-C7C7-BE08B3EF8859}"/>
              </a:ext>
            </a:extLst>
          </p:cNvPr>
          <p:cNvSpPr/>
          <p:nvPr/>
        </p:nvSpPr>
        <p:spPr>
          <a:xfrm>
            <a:off x="6093619" y="2828544"/>
            <a:ext cx="4413504" cy="18135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solidFill>
                  <a:schemeClr val="bg1">
                    <a:lumMod val="50000"/>
                  </a:schemeClr>
                </a:solidFill>
                <a:latin typeface="Agrandir" panose="00000500000000000000" pitchFamily="50" charset="0"/>
              </a:rPr>
              <a:t>Systems Analyst</a:t>
            </a:r>
          </a:p>
        </p:txBody>
      </p:sp>
      <p:sp>
        <p:nvSpPr>
          <p:cNvPr id="9" name="TextBox 8">
            <a:extLst>
              <a:ext uri="{FF2B5EF4-FFF2-40B4-BE49-F238E27FC236}">
                <a16:creationId xmlns:a16="http://schemas.microsoft.com/office/drawing/2014/main" id="{A37A7407-CD19-EDBD-2B96-6932695DD8BD}"/>
              </a:ext>
            </a:extLst>
          </p:cNvPr>
          <p:cNvSpPr txBox="1"/>
          <p:nvPr/>
        </p:nvSpPr>
        <p:spPr>
          <a:xfrm>
            <a:off x="2387674" y="4803648"/>
            <a:ext cx="2996333" cy="461665"/>
          </a:xfrm>
          <a:prstGeom prst="rect">
            <a:avLst/>
          </a:prstGeom>
          <a:noFill/>
        </p:spPr>
        <p:txBody>
          <a:bodyPr wrap="none" rtlCol="0">
            <a:spAutoFit/>
          </a:bodyPr>
          <a:lstStyle/>
          <a:p>
            <a:pPr algn="ctr"/>
            <a:r>
              <a:rPr lang="en-US" sz="2400" dirty="0">
                <a:solidFill>
                  <a:schemeClr val="bg1">
                    <a:lumMod val="75000"/>
                  </a:schemeClr>
                </a:solidFill>
                <a:latin typeface="Agrandir" panose="00000500000000000000" pitchFamily="50" charset="0"/>
              </a:rPr>
              <a:t>Business processes</a:t>
            </a:r>
          </a:p>
        </p:txBody>
      </p:sp>
      <p:sp>
        <p:nvSpPr>
          <p:cNvPr id="10" name="TextBox 9">
            <a:extLst>
              <a:ext uri="{FF2B5EF4-FFF2-40B4-BE49-F238E27FC236}">
                <a16:creationId xmlns:a16="http://schemas.microsoft.com/office/drawing/2014/main" id="{B2A7E7F3-5D5E-5937-A7DA-C5BEDD88CE04}"/>
              </a:ext>
            </a:extLst>
          </p:cNvPr>
          <p:cNvSpPr txBox="1"/>
          <p:nvPr/>
        </p:nvSpPr>
        <p:spPr>
          <a:xfrm>
            <a:off x="6717427" y="4803647"/>
            <a:ext cx="3177473" cy="461665"/>
          </a:xfrm>
          <a:prstGeom prst="rect">
            <a:avLst/>
          </a:prstGeom>
          <a:noFill/>
        </p:spPr>
        <p:txBody>
          <a:bodyPr wrap="none" rtlCol="0">
            <a:spAutoFit/>
          </a:bodyPr>
          <a:lstStyle/>
          <a:p>
            <a:pPr algn="ctr"/>
            <a:r>
              <a:rPr lang="en-US" sz="2400" dirty="0">
                <a:solidFill>
                  <a:schemeClr val="bg1">
                    <a:lumMod val="75000"/>
                  </a:schemeClr>
                </a:solidFill>
                <a:latin typeface="Agrandir" panose="00000500000000000000" pitchFamily="50" charset="0"/>
              </a:rPr>
              <a:t>Information systems</a:t>
            </a:r>
          </a:p>
        </p:txBody>
      </p:sp>
      <p:sp>
        <p:nvSpPr>
          <p:cNvPr id="2" name="Rectangle: Rounded Corners 1">
            <a:extLst>
              <a:ext uri="{FF2B5EF4-FFF2-40B4-BE49-F238E27FC236}">
                <a16:creationId xmlns:a16="http://schemas.microsoft.com/office/drawing/2014/main" id="{2EC2FCF6-59B4-1A40-D236-AB115C9DCF70}"/>
              </a:ext>
            </a:extLst>
          </p:cNvPr>
          <p:cNvSpPr/>
          <p:nvPr/>
        </p:nvSpPr>
        <p:spPr>
          <a:xfrm>
            <a:off x="3886867" y="2823972"/>
            <a:ext cx="4413504" cy="1813560"/>
          </a:xfrm>
          <a:prstGeom prst="roundRect">
            <a:avLst/>
          </a:prstGeom>
          <a:gradFill>
            <a:gsLst>
              <a:gs pos="0">
                <a:srgbClr val="99FF99"/>
              </a:gs>
              <a:gs pos="50000">
                <a:srgbClr val="92D050"/>
              </a:gs>
              <a:gs pos="100000">
                <a:srgbClr val="00B050"/>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Agrandir" panose="00000500000000000000" pitchFamily="50" charset="0"/>
              </a:rPr>
              <a:t>Business Systems Analyst</a:t>
            </a:r>
          </a:p>
        </p:txBody>
      </p:sp>
      <p:sp>
        <p:nvSpPr>
          <p:cNvPr id="3" name="TextBox 2">
            <a:extLst>
              <a:ext uri="{FF2B5EF4-FFF2-40B4-BE49-F238E27FC236}">
                <a16:creationId xmlns:a16="http://schemas.microsoft.com/office/drawing/2014/main" id="{6E013A7F-F36C-AD9A-BE8F-D69308C31D35}"/>
              </a:ext>
            </a:extLst>
          </p:cNvPr>
          <p:cNvSpPr txBox="1"/>
          <p:nvPr/>
        </p:nvSpPr>
        <p:spPr>
          <a:xfrm>
            <a:off x="3733045" y="4796028"/>
            <a:ext cx="4721164" cy="461665"/>
          </a:xfrm>
          <a:prstGeom prst="rect">
            <a:avLst/>
          </a:prstGeom>
          <a:solidFill>
            <a:schemeClr val="bg1"/>
          </a:solidFill>
        </p:spPr>
        <p:txBody>
          <a:bodyPr wrap="none" rtlCol="0">
            <a:spAutoFit/>
          </a:bodyPr>
          <a:lstStyle/>
          <a:p>
            <a:pPr algn="ctr"/>
            <a:r>
              <a:rPr lang="en-US" sz="2400" dirty="0">
                <a:latin typeface="Agrandir" panose="00000500000000000000" pitchFamily="50" charset="0"/>
              </a:rPr>
              <a:t>Automated business processes</a:t>
            </a:r>
          </a:p>
        </p:txBody>
      </p:sp>
      <p:sp>
        <p:nvSpPr>
          <p:cNvPr id="4" name="Arrow: Right 3">
            <a:extLst>
              <a:ext uri="{FF2B5EF4-FFF2-40B4-BE49-F238E27FC236}">
                <a16:creationId xmlns:a16="http://schemas.microsoft.com/office/drawing/2014/main" id="{708561C1-6AE6-880C-5283-5ABFE647D123}"/>
              </a:ext>
            </a:extLst>
          </p:cNvPr>
          <p:cNvSpPr/>
          <p:nvPr/>
        </p:nvSpPr>
        <p:spPr>
          <a:xfrm>
            <a:off x="658368" y="3304032"/>
            <a:ext cx="3228499" cy="92653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Business processes</a:t>
            </a:r>
          </a:p>
        </p:txBody>
      </p:sp>
      <p:sp>
        <p:nvSpPr>
          <p:cNvPr id="11" name="Arrow: Left 10">
            <a:extLst>
              <a:ext uri="{FF2B5EF4-FFF2-40B4-BE49-F238E27FC236}">
                <a16:creationId xmlns:a16="http://schemas.microsoft.com/office/drawing/2014/main" id="{8C0222C9-4A6E-A699-78FF-4EE5D229B742}"/>
              </a:ext>
            </a:extLst>
          </p:cNvPr>
          <p:cNvSpPr/>
          <p:nvPr/>
        </p:nvSpPr>
        <p:spPr>
          <a:xfrm>
            <a:off x="8300371" y="3304032"/>
            <a:ext cx="3228499" cy="926539"/>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solidFill>
              </a:rPr>
              <a:t>System capabilities</a:t>
            </a:r>
          </a:p>
        </p:txBody>
      </p:sp>
    </p:spTree>
    <p:extLst>
      <p:ext uri="{BB962C8B-B14F-4D97-AF65-F5344CB8AC3E}">
        <p14:creationId xmlns:p14="http://schemas.microsoft.com/office/powerpoint/2010/main" val="3876791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D51D5B-969B-295F-B322-AEF6EECE307F}"/>
              </a:ext>
            </a:extLst>
          </p:cNvPr>
          <p:cNvSpPr>
            <a:spLocks noGrp="1"/>
          </p:cNvSpPr>
          <p:nvPr>
            <p:ph type="title"/>
          </p:nvPr>
        </p:nvSpPr>
        <p:spPr/>
        <p:txBody>
          <a:bodyPr anchor="ctr"/>
          <a:lstStyle/>
          <a:p>
            <a:r>
              <a:rPr lang="en-US" sz="4000" b="1" dirty="0">
                <a:solidFill>
                  <a:srgbClr val="0070C0"/>
                </a:solidFill>
              </a:rPr>
              <a:t>Business Systems Analyst &amp; Requirements</a:t>
            </a:r>
            <a:endParaRPr lang="en-US" sz="4000" b="1" dirty="0"/>
          </a:p>
        </p:txBody>
      </p:sp>
      <p:sp>
        <p:nvSpPr>
          <p:cNvPr id="7" name="Rectangle: Rounded Corners 6">
            <a:extLst>
              <a:ext uri="{FF2B5EF4-FFF2-40B4-BE49-F238E27FC236}">
                <a16:creationId xmlns:a16="http://schemas.microsoft.com/office/drawing/2014/main" id="{B959DF66-D575-5F45-43F4-D417BB8B4980}"/>
              </a:ext>
            </a:extLst>
          </p:cNvPr>
          <p:cNvSpPr/>
          <p:nvPr/>
        </p:nvSpPr>
        <p:spPr>
          <a:xfrm>
            <a:off x="1680115" y="2831592"/>
            <a:ext cx="4413504" cy="181356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solidFill>
                  <a:schemeClr val="bg1">
                    <a:lumMod val="50000"/>
                  </a:schemeClr>
                </a:solidFill>
                <a:latin typeface="Agrandir" panose="00000500000000000000" pitchFamily="50" charset="0"/>
              </a:rPr>
              <a:t>Business Analyst</a:t>
            </a:r>
          </a:p>
        </p:txBody>
      </p:sp>
      <p:sp>
        <p:nvSpPr>
          <p:cNvPr id="8" name="Rectangle: Rounded Corners 7">
            <a:extLst>
              <a:ext uri="{FF2B5EF4-FFF2-40B4-BE49-F238E27FC236}">
                <a16:creationId xmlns:a16="http://schemas.microsoft.com/office/drawing/2014/main" id="{C2490EC2-549A-AA0B-C7C7-BE08B3EF8859}"/>
              </a:ext>
            </a:extLst>
          </p:cNvPr>
          <p:cNvSpPr/>
          <p:nvPr/>
        </p:nvSpPr>
        <p:spPr>
          <a:xfrm>
            <a:off x="6093619" y="2828544"/>
            <a:ext cx="4413504" cy="18135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a:solidFill>
                  <a:schemeClr val="bg1">
                    <a:lumMod val="50000"/>
                  </a:schemeClr>
                </a:solidFill>
                <a:latin typeface="Agrandir" panose="00000500000000000000" pitchFamily="50" charset="0"/>
              </a:rPr>
              <a:t>Systems Analyst</a:t>
            </a:r>
          </a:p>
        </p:txBody>
      </p:sp>
      <p:sp>
        <p:nvSpPr>
          <p:cNvPr id="9" name="TextBox 8">
            <a:extLst>
              <a:ext uri="{FF2B5EF4-FFF2-40B4-BE49-F238E27FC236}">
                <a16:creationId xmlns:a16="http://schemas.microsoft.com/office/drawing/2014/main" id="{A37A7407-CD19-EDBD-2B96-6932695DD8BD}"/>
              </a:ext>
            </a:extLst>
          </p:cNvPr>
          <p:cNvSpPr txBox="1"/>
          <p:nvPr/>
        </p:nvSpPr>
        <p:spPr>
          <a:xfrm>
            <a:off x="2387674" y="4803648"/>
            <a:ext cx="2996333" cy="461665"/>
          </a:xfrm>
          <a:prstGeom prst="rect">
            <a:avLst/>
          </a:prstGeom>
          <a:noFill/>
        </p:spPr>
        <p:txBody>
          <a:bodyPr wrap="none" rtlCol="0">
            <a:spAutoFit/>
          </a:bodyPr>
          <a:lstStyle/>
          <a:p>
            <a:pPr algn="ctr"/>
            <a:r>
              <a:rPr lang="en-US" sz="2400" dirty="0">
                <a:solidFill>
                  <a:schemeClr val="bg1">
                    <a:lumMod val="75000"/>
                  </a:schemeClr>
                </a:solidFill>
                <a:latin typeface="Agrandir" panose="00000500000000000000" pitchFamily="50" charset="0"/>
              </a:rPr>
              <a:t>Business processes</a:t>
            </a:r>
          </a:p>
        </p:txBody>
      </p:sp>
      <p:sp>
        <p:nvSpPr>
          <p:cNvPr id="10" name="TextBox 9">
            <a:extLst>
              <a:ext uri="{FF2B5EF4-FFF2-40B4-BE49-F238E27FC236}">
                <a16:creationId xmlns:a16="http://schemas.microsoft.com/office/drawing/2014/main" id="{B2A7E7F3-5D5E-5937-A7DA-C5BEDD88CE04}"/>
              </a:ext>
            </a:extLst>
          </p:cNvPr>
          <p:cNvSpPr txBox="1"/>
          <p:nvPr/>
        </p:nvSpPr>
        <p:spPr>
          <a:xfrm>
            <a:off x="6717427" y="4803647"/>
            <a:ext cx="3177473" cy="461665"/>
          </a:xfrm>
          <a:prstGeom prst="rect">
            <a:avLst/>
          </a:prstGeom>
          <a:noFill/>
        </p:spPr>
        <p:txBody>
          <a:bodyPr wrap="none" rtlCol="0">
            <a:spAutoFit/>
          </a:bodyPr>
          <a:lstStyle/>
          <a:p>
            <a:pPr algn="ctr"/>
            <a:r>
              <a:rPr lang="en-US" sz="2400" dirty="0">
                <a:solidFill>
                  <a:schemeClr val="bg1">
                    <a:lumMod val="75000"/>
                  </a:schemeClr>
                </a:solidFill>
                <a:latin typeface="Agrandir" panose="00000500000000000000" pitchFamily="50" charset="0"/>
              </a:rPr>
              <a:t>Information systems</a:t>
            </a:r>
          </a:p>
        </p:txBody>
      </p:sp>
      <p:sp>
        <p:nvSpPr>
          <p:cNvPr id="2" name="Rectangle: Rounded Corners 1">
            <a:extLst>
              <a:ext uri="{FF2B5EF4-FFF2-40B4-BE49-F238E27FC236}">
                <a16:creationId xmlns:a16="http://schemas.microsoft.com/office/drawing/2014/main" id="{2EC2FCF6-59B4-1A40-D236-AB115C9DCF70}"/>
              </a:ext>
            </a:extLst>
          </p:cNvPr>
          <p:cNvSpPr/>
          <p:nvPr/>
        </p:nvSpPr>
        <p:spPr>
          <a:xfrm>
            <a:off x="3886867" y="2823972"/>
            <a:ext cx="4413504" cy="1813560"/>
          </a:xfrm>
          <a:prstGeom prst="roundRect">
            <a:avLst/>
          </a:prstGeom>
          <a:gradFill>
            <a:gsLst>
              <a:gs pos="0">
                <a:srgbClr val="99FF99"/>
              </a:gs>
              <a:gs pos="50000">
                <a:srgbClr val="92D050"/>
              </a:gs>
              <a:gs pos="100000">
                <a:srgbClr val="00B050"/>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latin typeface="Agrandir" panose="00000500000000000000" pitchFamily="50" charset="0"/>
              </a:rPr>
              <a:t>Business Systems Analyst</a:t>
            </a:r>
          </a:p>
        </p:txBody>
      </p:sp>
      <p:sp>
        <p:nvSpPr>
          <p:cNvPr id="3" name="TextBox 2">
            <a:extLst>
              <a:ext uri="{FF2B5EF4-FFF2-40B4-BE49-F238E27FC236}">
                <a16:creationId xmlns:a16="http://schemas.microsoft.com/office/drawing/2014/main" id="{6E013A7F-F36C-AD9A-BE8F-D69308C31D35}"/>
              </a:ext>
            </a:extLst>
          </p:cNvPr>
          <p:cNvSpPr txBox="1"/>
          <p:nvPr/>
        </p:nvSpPr>
        <p:spPr>
          <a:xfrm>
            <a:off x="3733045" y="4796028"/>
            <a:ext cx="4721164" cy="461665"/>
          </a:xfrm>
          <a:prstGeom prst="rect">
            <a:avLst/>
          </a:prstGeom>
          <a:solidFill>
            <a:schemeClr val="bg1"/>
          </a:solidFill>
        </p:spPr>
        <p:txBody>
          <a:bodyPr wrap="none" rtlCol="0">
            <a:spAutoFit/>
          </a:bodyPr>
          <a:lstStyle/>
          <a:p>
            <a:pPr algn="ctr"/>
            <a:r>
              <a:rPr lang="en-US" sz="2400" dirty="0">
                <a:latin typeface="Agrandir" panose="00000500000000000000" pitchFamily="50" charset="0"/>
              </a:rPr>
              <a:t>Automated business processes</a:t>
            </a:r>
          </a:p>
        </p:txBody>
      </p:sp>
      <p:sp>
        <p:nvSpPr>
          <p:cNvPr id="4" name="Arrow: Right 3">
            <a:extLst>
              <a:ext uri="{FF2B5EF4-FFF2-40B4-BE49-F238E27FC236}">
                <a16:creationId xmlns:a16="http://schemas.microsoft.com/office/drawing/2014/main" id="{708561C1-6AE6-880C-5283-5ABFE647D123}"/>
              </a:ext>
            </a:extLst>
          </p:cNvPr>
          <p:cNvSpPr/>
          <p:nvPr/>
        </p:nvSpPr>
        <p:spPr>
          <a:xfrm>
            <a:off x="658368" y="3304032"/>
            <a:ext cx="3228499" cy="92653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Business processes</a:t>
            </a:r>
          </a:p>
        </p:txBody>
      </p:sp>
      <p:sp>
        <p:nvSpPr>
          <p:cNvPr id="11" name="Arrow: Left 10">
            <a:extLst>
              <a:ext uri="{FF2B5EF4-FFF2-40B4-BE49-F238E27FC236}">
                <a16:creationId xmlns:a16="http://schemas.microsoft.com/office/drawing/2014/main" id="{8C0222C9-4A6E-A699-78FF-4EE5D229B742}"/>
              </a:ext>
            </a:extLst>
          </p:cNvPr>
          <p:cNvSpPr/>
          <p:nvPr/>
        </p:nvSpPr>
        <p:spPr>
          <a:xfrm>
            <a:off x="8300371" y="3304032"/>
            <a:ext cx="3228499" cy="926539"/>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solidFill>
              </a:rPr>
              <a:t>System capabilities</a:t>
            </a:r>
          </a:p>
        </p:txBody>
      </p:sp>
      <p:sp>
        <p:nvSpPr>
          <p:cNvPr id="6" name="Arrow: Bent 5">
            <a:extLst>
              <a:ext uri="{FF2B5EF4-FFF2-40B4-BE49-F238E27FC236}">
                <a16:creationId xmlns:a16="http://schemas.microsoft.com/office/drawing/2014/main" id="{E94D7385-6EF2-20EB-3E2F-0567E2527A15}"/>
              </a:ext>
            </a:extLst>
          </p:cNvPr>
          <p:cNvSpPr/>
          <p:nvPr/>
        </p:nvSpPr>
        <p:spPr>
          <a:xfrm>
            <a:off x="6717427" y="2036064"/>
            <a:ext cx="3789696" cy="787908"/>
          </a:xfrm>
          <a:prstGeom prst="bentArrow">
            <a:avLst>
              <a:gd name="adj1" fmla="val 50000"/>
              <a:gd name="adj2" fmla="val 23684"/>
              <a:gd name="adj3" fmla="val 25000"/>
              <a:gd name="adj4" fmla="val 4375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tx1"/>
                </a:solidFill>
              </a:rPr>
              <a:t>System requirements</a:t>
            </a:r>
          </a:p>
        </p:txBody>
      </p:sp>
      <p:sp>
        <p:nvSpPr>
          <p:cNvPr id="12" name="Arrow: Bent 11">
            <a:extLst>
              <a:ext uri="{FF2B5EF4-FFF2-40B4-BE49-F238E27FC236}">
                <a16:creationId xmlns:a16="http://schemas.microsoft.com/office/drawing/2014/main" id="{16B79404-B5F3-72CC-D401-12098999A130}"/>
              </a:ext>
            </a:extLst>
          </p:cNvPr>
          <p:cNvSpPr/>
          <p:nvPr/>
        </p:nvSpPr>
        <p:spPr>
          <a:xfrm flipH="1">
            <a:off x="1990992" y="2043684"/>
            <a:ext cx="3789696" cy="787908"/>
          </a:xfrm>
          <a:prstGeom prst="bentArrow">
            <a:avLst>
              <a:gd name="adj1" fmla="val 50000"/>
              <a:gd name="adj2" fmla="val 23684"/>
              <a:gd name="adj3" fmla="val 25000"/>
              <a:gd name="adj4" fmla="val 43750"/>
            </a:avLst>
          </a:prstGeom>
          <a:solidFill>
            <a:srgbClr val="8A66C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algn="ctr"/>
            <a:r>
              <a:rPr lang="en-US" dirty="0">
                <a:solidFill>
                  <a:schemeClr val="bg1"/>
                </a:solidFill>
              </a:rPr>
              <a:t>Business process requirements</a:t>
            </a:r>
          </a:p>
        </p:txBody>
      </p:sp>
    </p:spTree>
    <p:extLst>
      <p:ext uri="{BB962C8B-B14F-4D97-AF65-F5344CB8AC3E}">
        <p14:creationId xmlns:p14="http://schemas.microsoft.com/office/powerpoint/2010/main" val="448843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D610B34-8A64-4A00-B177-006AA286B34E}"/>
              </a:ext>
            </a:extLst>
          </p:cNvPr>
          <p:cNvSpPr/>
          <p:nvPr/>
        </p:nvSpPr>
        <p:spPr>
          <a:xfrm>
            <a:off x="6096001" y="1235677"/>
            <a:ext cx="5469924" cy="400770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r"/>
            <a:r>
              <a:rPr lang="en-US" sz="3200" dirty="0">
                <a:latin typeface="Agrandir Narrow" panose="00000506000000000000" pitchFamily="50" charset="0"/>
              </a:rPr>
              <a:t>Project</a:t>
            </a:r>
          </a:p>
          <a:p>
            <a:pPr algn="r"/>
            <a:r>
              <a:rPr lang="en-US" sz="3200" dirty="0">
                <a:latin typeface="Agrandir Narrow" panose="00000506000000000000" pitchFamily="50" charset="0"/>
              </a:rPr>
              <a:t>Scope</a:t>
            </a:r>
          </a:p>
          <a:p>
            <a:pPr algn="r"/>
            <a:r>
              <a:rPr lang="en-US" sz="3200" dirty="0">
                <a:latin typeface="Agrandir Narrow" panose="00000506000000000000" pitchFamily="50" charset="0"/>
              </a:rPr>
              <a:t>Baseline</a:t>
            </a:r>
          </a:p>
        </p:txBody>
      </p:sp>
      <p:sp>
        <p:nvSpPr>
          <p:cNvPr id="7" name="Rectangle: Rounded Corners 6">
            <a:extLst>
              <a:ext uri="{FF2B5EF4-FFF2-40B4-BE49-F238E27FC236}">
                <a16:creationId xmlns:a16="http://schemas.microsoft.com/office/drawing/2014/main" id="{BB269D90-7E1A-4914-BAC4-92D1764CBF73}"/>
              </a:ext>
            </a:extLst>
          </p:cNvPr>
          <p:cNvSpPr/>
          <p:nvPr/>
        </p:nvSpPr>
        <p:spPr>
          <a:xfrm>
            <a:off x="626077" y="1235677"/>
            <a:ext cx="5469924" cy="400770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a:latin typeface="Agrandir Narrow" panose="00000506000000000000" pitchFamily="50" charset="0"/>
              </a:rPr>
              <a:t>AGMC/eGadget </a:t>
            </a:r>
          </a:p>
          <a:p>
            <a:r>
              <a:rPr lang="en-US" sz="3200" dirty="0">
                <a:latin typeface="Agrandir Narrow" panose="00000506000000000000" pitchFamily="50" charset="0"/>
              </a:rPr>
              <a:t>Business</a:t>
            </a:r>
          </a:p>
          <a:p>
            <a:r>
              <a:rPr lang="en-US" sz="3200" dirty="0">
                <a:latin typeface="Agrandir Narrow" panose="00000506000000000000" pitchFamily="50" charset="0"/>
              </a:rPr>
              <a:t>Processes &amp;</a:t>
            </a:r>
          </a:p>
          <a:p>
            <a:r>
              <a:rPr lang="en-US" sz="3200" dirty="0">
                <a:latin typeface="Agrandir Narrow" panose="00000506000000000000" pitchFamily="50" charset="0"/>
              </a:rPr>
              <a:t>Stakeholders</a:t>
            </a:r>
          </a:p>
        </p:txBody>
      </p:sp>
      <p:sp>
        <p:nvSpPr>
          <p:cNvPr id="2" name="Title 1">
            <a:extLst>
              <a:ext uri="{FF2B5EF4-FFF2-40B4-BE49-F238E27FC236}">
                <a16:creationId xmlns:a16="http://schemas.microsoft.com/office/drawing/2014/main" id="{CEEE8446-400F-475D-9FA1-43EF87E5A907}"/>
              </a:ext>
            </a:extLst>
          </p:cNvPr>
          <p:cNvSpPr>
            <a:spLocks noGrp="1"/>
          </p:cNvSpPr>
          <p:nvPr>
            <p:ph type="title"/>
          </p:nvPr>
        </p:nvSpPr>
        <p:spPr>
          <a:xfrm>
            <a:off x="838200" y="403226"/>
            <a:ext cx="11221995" cy="968375"/>
          </a:xfrm>
        </p:spPr>
        <p:txBody>
          <a:bodyPr anchor="ctr">
            <a:noAutofit/>
          </a:bodyPr>
          <a:lstStyle/>
          <a:p>
            <a:r>
              <a:rPr lang="en-US" sz="3733" dirty="0">
                <a:solidFill>
                  <a:srgbClr val="0070C0"/>
                </a:solidFill>
              </a:rPr>
              <a:t>Requirements Elicitation/Analysis</a:t>
            </a:r>
          </a:p>
        </p:txBody>
      </p:sp>
      <p:pic>
        <p:nvPicPr>
          <p:cNvPr id="6" name="Picture 2" descr="http://www.google.com/url?source=imglanding&amp;ct=img&amp;q=http://www.creationoutreach.com/sitebuildercontent/sitebuilderpictures/janus1.gif&amp;sa=X&amp;ei=HYWlUKnvD-LK0QWL_oGIBQ&amp;ved=0CAkQ8wc&amp;usg=AFQjCNFvGYrn1FOUNdm6wIRTsKBewRJ_og">
            <a:extLst>
              <a:ext uri="{FF2B5EF4-FFF2-40B4-BE49-F238E27FC236}">
                <a16:creationId xmlns:a16="http://schemas.microsoft.com/office/drawing/2014/main" id="{F88D173B-9D71-4E81-BBC8-5745D0F1BB5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8970" y="1614617"/>
            <a:ext cx="3594061" cy="43437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F6208EE-280D-47F5-83A1-B52A1DB1FD64}"/>
              </a:ext>
            </a:extLst>
          </p:cNvPr>
          <p:cNvSpPr/>
          <p:nvPr/>
        </p:nvSpPr>
        <p:spPr>
          <a:xfrm>
            <a:off x="626078" y="5486400"/>
            <a:ext cx="10939847" cy="612305"/>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i="1" dirty="0">
                <a:solidFill>
                  <a:schemeClr val="tx1"/>
                </a:solidFill>
                <a:latin typeface="Agrandir Narrow" panose="00000506000000000000" pitchFamily="50" charset="0"/>
              </a:rPr>
              <a:t>Will Finance 26 Need a Business Systems Analyst?</a:t>
            </a:r>
          </a:p>
        </p:txBody>
      </p:sp>
      <p:sp>
        <p:nvSpPr>
          <p:cNvPr id="11" name="Footer Placeholder 10">
            <a:extLst>
              <a:ext uri="{FF2B5EF4-FFF2-40B4-BE49-F238E27FC236}">
                <a16:creationId xmlns:a16="http://schemas.microsoft.com/office/drawing/2014/main" id="{6C2D13CB-465A-40CC-A58D-C309154AE8FF}"/>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261451125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A390-B3AF-420C-A3F7-1CAEF1CEEF6C}"/>
              </a:ext>
            </a:extLst>
          </p:cNvPr>
          <p:cNvSpPr>
            <a:spLocks noGrp="1"/>
          </p:cNvSpPr>
          <p:nvPr>
            <p:ph type="title"/>
          </p:nvPr>
        </p:nvSpPr>
        <p:spPr>
          <a:xfrm>
            <a:off x="838200" y="1"/>
            <a:ext cx="10515600" cy="968375"/>
          </a:xfrm>
        </p:spPr>
        <p:txBody>
          <a:bodyPr/>
          <a:lstStyle/>
          <a:p>
            <a:r>
              <a:rPr lang="en-US" dirty="0">
                <a:solidFill>
                  <a:srgbClr val="0070C0"/>
                </a:solidFill>
              </a:rPr>
              <a:t>The New Software</a:t>
            </a:r>
          </a:p>
        </p:txBody>
      </p:sp>
      <p:sp>
        <p:nvSpPr>
          <p:cNvPr id="7" name="Content Placeholder 6">
            <a:extLst>
              <a:ext uri="{FF2B5EF4-FFF2-40B4-BE49-F238E27FC236}">
                <a16:creationId xmlns:a16="http://schemas.microsoft.com/office/drawing/2014/main" id="{D52FC6B8-656E-4B1F-84BA-4295F92395B7}"/>
              </a:ext>
            </a:extLst>
          </p:cNvPr>
          <p:cNvSpPr>
            <a:spLocks noGrp="1"/>
          </p:cNvSpPr>
          <p:nvPr>
            <p:ph idx="1"/>
          </p:nvPr>
        </p:nvSpPr>
        <p:spPr>
          <a:xfrm>
            <a:off x="245328" y="1169774"/>
            <a:ext cx="7728900" cy="5688225"/>
          </a:xfrm>
        </p:spPr>
        <p:txBody>
          <a:bodyPr>
            <a:normAutofit/>
          </a:bodyPr>
          <a:lstStyle/>
          <a:p>
            <a:r>
              <a:rPr lang="en-US" dirty="0">
                <a:solidFill>
                  <a:schemeClr val="tx1"/>
                </a:solidFill>
              </a:rPr>
              <a:t>Functionality</a:t>
            </a:r>
          </a:p>
          <a:p>
            <a:pPr lvl="1"/>
            <a:r>
              <a:rPr lang="en-US" sz="3467" dirty="0">
                <a:solidFill>
                  <a:schemeClr val="tx1"/>
                </a:solidFill>
              </a:rPr>
              <a:t>Business Processes</a:t>
            </a:r>
          </a:p>
          <a:p>
            <a:pPr lvl="1"/>
            <a:r>
              <a:rPr lang="en-US" sz="3467" dirty="0">
                <a:solidFill>
                  <a:schemeClr val="tx1"/>
                </a:solidFill>
              </a:rPr>
              <a:t>Skill Levels</a:t>
            </a:r>
          </a:p>
          <a:p>
            <a:pPr>
              <a:spcBef>
                <a:spcPts val="1600"/>
              </a:spcBef>
            </a:pPr>
            <a:r>
              <a:rPr lang="en-US" dirty="0">
                <a:solidFill>
                  <a:schemeClr val="tx1"/>
                </a:solidFill>
              </a:rPr>
              <a:t>Non-Functional Requirements</a:t>
            </a:r>
          </a:p>
          <a:p>
            <a:pPr lvl="1"/>
            <a:r>
              <a:rPr lang="en-US" sz="3467" dirty="0">
                <a:solidFill>
                  <a:schemeClr val="tx1"/>
                </a:solidFill>
              </a:rPr>
              <a:t>Security</a:t>
            </a:r>
          </a:p>
          <a:p>
            <a:pPr lvl="1"/>
            <a:r>
              <a:rPr lang="en-US" sz="3467" dirty="0">
                <a:solidFill>
                  <a:schemeClr val="tx1"/>
                </a:solidFill>
              </a:rPr>
              <a:t>Support</a:t>
            </a:r>
          </a:p>
          <a:p>
            <a:pPr lvl="1"/>
            <a:r>
              <a:rPr lang="en-US" sz="3467" dirty="0">
                <a:solidFill>
                  <a:schemeClr val="tx1"/>
                </a:solidFill>
              </a:rPr>
              <a:t>Data migration</a:t>
            </a:r>
          </a:p>
          <a:p>
            <a:pPr lvl="1"/>
            <a:r>
              <a:rPr lang="en-US" sz="3467" dirty="0">
                <a:solidFill>
                  <a:schemeClr val="tx1"/>
                </a:solidFill>
              </a:rPr>
              <a:t>Interfaces</a:t>
            </a:r>
          </a:p>
          <a:p>
            <a:pPr lvl="1"/>
            <a:r>
              <a:rPr lang="en-US" sz="3467" dirty="0">
                <a:solidFill>
                  <a:schemeClr val="tx1"/>
                </a:solidFill>
              </a:rPr>
              <a:t>IT Support </a:t>
            </a:r>
          </a:p>
          <a:p>
            <a:pPr marL="0" indent="0">
              <a:spcBef>
                <a:spcPts val="1600"/>
              </a:spcBef>
              <a:buNone/>
            </a:pPr>
            <a:endParaRPr lang="en-US" sz="3467" dirty="0">
              <a:solidFill>
                <a:schemeClr val="tx1"/>
              </a:solidFill>
            </a:endParaRPr>
          </a:p>
        </p:txBody>
      </p:sp>
      <p:pic>
        <p:nvPicPr>
          <p:cNvPr id="8" name="Picture 7">
            <a:extLst>
              <a:ext uri="{FF2B5EF4-FFF2-40B4-BE49-F238E27FC236}">
                <a16:creationId xmlns:a16="http://schemas.microsoft.com/office/drawing/2014/main" id="{D80102FA-B46D-4475-8001-927E3359D8A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53027" b="18701"/>
          <a:stretch/>
        </p:blipFill>
        <p:spPr>
          <a:xfrm>
            <a:off x="7249298" y="0"/>
            <a:ext cx="4942703" cy="6858000"/>
          </a:xfrm>
          <a:prstGeom prst="rect">
            <a:avLst/>
          </a:prstGeom>
        </p:spPr>
      </p:pic>
      <p:sp>
        <p:nvSpPr>
          <p:cNvPr id="5" name="Footer Placeholder 4">
            <a:extLst>
              <a:ext uri="{FF2B5EF4-FFF2-40B4-BE49-F238E27FC236}">
                <a16:creationId xmlns:a16="http://schemas.microsoft.com/office/drawing/2014/main" id="{A10C4EB0-A3C8-49B7-A410-2EB48CC121E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solidFill>
                <a:schemeClr val="bg1"/>
              </a:solidFill>
              <a:latin typeface="Agrandir Narrow" panose="00000506000000000000" pitchFamily="50" charset="0"/>
            </a:endParaRPr>
          </a:p>
        </p:txBody>
      </p:sp>
    </p:spTree>
    <p:extLst>
      <p:ext uri="{BB962C8B-B14F-4D97-AF65-F5344CB8AC3E}">
        <p14:creationId xmlns:p14="http://schemas.microsoft.com/office/powerpoint/2010/main" val="247345805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A390-B3AF-420C-A3F7-1CAEF1CEEF6C}"/>
              </a:ext>
            </a:extLst>
          </p:cNvPr>
          <p:cNvSpPr>
            <a:spLocks noGrp="1"/>
          </p:cNvSpPr>
          <p:nvPr>
            <p:ph type="title"/>
          </p:nvPr>
        </p:nvSpPr>
        <p:spPr>
          <a:xfrm>
            <a:off x="838200" y="1"/>
            <a:ext cx="10515600" cy="968375"/>
          </a:xfrm>
        </p:spPr>
        <p:txBody>
          <a:bodyPr/>
          <a:lstStyle/>
          <a:p>
            <a:r>
              <a:rPr lang="en-US" dirty="0">
                <a:solidFill>
                  <a:srgbClr val="0070C0"/>
                </a:solidFill>
              </a:rPr>
              <a:t>The New Software</a:t>
            </a:r>
          </a:p>
        </p:txBody>
      </p:sp>
      <p:sp>
        <p:nvSpPr>
          <p:cNvPr id="7" name="Content Placeholder 6">
            <a:extLst>
              <a:ext uri="{FF2B5EF4-FFF2-40B4-BE49-F238E27FC236}">
                <a16:creationId xmlns:a16="http://schemas.microsoft.com/office/drawing/2014/main" id="{D52FC6B8-656E-4B1F-84BA-4295F92395B7}"/>
              </a:ext>
            </a:extLst>
          </p:cNvPr>
          <p:cNvSpPr>
            <a:spLocks noGrp="1"/>
          </p:cNvSpPr>
          <p:nvPr>
            <p:ph idx="1"/>
          </p:nvPr>
        </p:nvSpPr>
        <p:spPr>
          <a:xfrm>
            <a:off x="838200" y="1169774"/>
            <a:ext cx="7136027" cy="5688225"/>
          </a:xfrm>
        </p:spPr>
        <p:txBody>
          <a:bodyPr>
            <a:normAutofit/>
          </a:bodyPr>
          <a:lstStyle/>
          <a:p>
            <a:pPr>
              <a:spcBef>
                <a:spcPts val="1600"/>
              </a:spcBef>
            </a:pPr>
            <a:r>
              <a:rPr lang="en-US" dirty="0">
                <a:solidFill>
                  <a:schemeClr val="tx1"/>
                </a:solidFill>
              </a:rPr>
              <a:t>Costs</a:t>
            </a:r>
          </a:p>
          <a:p>
            <a:pPr lvl="1"/>
            <a:r>
              <a:rPr lang="en-US" sz="3467" dirty="0">
                <a:solidFill>
                  <a:schemeClr val="tx1"/>
                </a:solidFill>
              </a:rPr>
              <a:t>Investment</a:t>
            </a:r>
          </a:p>
          <a:p>
            <a:pPr lvl="1"/>
            <a:r>
              <a:rPr lang="en-US" sz="3467" dirty="0">
                <a:solidFill>
                  <a:schemeClr val="tx1"/>
                </a:solidFill>
              </a:rPr>
              <a:t>Licensing</a:t>
            </a:r>
          </a:p>
          <a:p>
            <a:pPr lvl="1"/>
            <a:r>
              <a:rPr lang="en-US" sz="3467" dirty="0">
                <a:solidFill>
                  <a:schemeClr val="tx1"/>
                </a:solidFill>
              </a:rPr>
              <a:t>Support</a:t>
            </a:r>
          </a:p>
          <a:p>
            <a:pPr>
              <a:spcBef>
                <a:spcPts val="1600"/>
              </a:spcBef>
            </a:pPr>
            <a:r>
              <a:rPr lang="en-US" dirty="0">
                <a:solidFill>
                  <a:schemeClr val="tx1"/>
                </a:solidFill>
              </a:rPr>
              <a:t>Delivery: </a:t>
            </a:r>
          </a:p>
          <a:p>
            <a:pPr lvl="1">
              <a:spcBef>
                <a:spcPts val="1600"/>
              </a:spcBef>
            </a:pPr>
            <a:r>
              <a:rPr lang="en-US" dirty="0">
                <a:solidFill>
                  <a:schemeClr val="tx1"/>
                </a:solidFill>
              </a:rPr>
              <a:t>Cloud vs. On-Premise</a:t>
            </a:r>
          </a:p>
        </p:txBody>
      </p:sp>
      <p:pic>
        <p:nvPicPr>
          <p:cNvPr id="8" name="Picture 7">
            <a:extLst>
              <a:ext uri="{FF2B5EF4-FFF2-40B4-BE49-F238E27FC236}">
                <a16:creationId xmlns:a16="http://schemas.microsoft.com/office/drawing/2014/main" id="{D80102FA-B46D-4475-8001-927E3359D8A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r="53027" b="18701"/>
          <a:stretch/>
        </p:blipFill>
        <p:spPr>
          <a:xfrm>
            <a:off x="7249298" y="0"/>
            <a:ext cx="4942703" cy="6858000"/>
          </a:xfrm>
          <a:prstGeom prst="rect">
            <a:avLst/>
          </a:prstGeom>
        </p:spPr>
      </p:pic>
      <p:sp>
        <p:nvSpPr>
          <p:cNvPr id="5" name="Footer Placeholder 4">
            <a:extLst>
              <a:ext uri="{FF2B5EF4-FFF2-40B4-BE49-F238E27FC236}">
                <a16:creationId xmlns:a16="http://schemas.microsoft.com/office/drawing/2014/main" id="{A10C4EB0-A3C8-49B7-A410-2EB48CC121E8}"/>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solidFill>
                <a:schemeClr val="bg1"/>
              </a:solidFill>
              <a:latin typeface="Agrandir Narrow" panose="00000506000000000000" pitchFamily="50" charset="0"/>
            </a:endParaRPr>
          </a:p>
        </p:txBody>
      </p:sp>
    </p:spTree>
    <p:extLst>
      <p:ext uri="{BB962C8B-B14F-4D97-AF65-F5344CB8AC3E}">
        <p14:creationId xmlns:p14="http://schemas.microsoft.com/office/powerpoint/2010/main" val="270389623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171F-3143-49B7-8220-4A4A23D6C6CB}"/>
              </a:ext>
            </a:extLst>
          </p:cNvPr>
          <p:cNvSpPr>
            <a:spLocks noGrp="1"/>
          </p:cNvSpPr>
          <p:nvPr>
            <p:ph type="title"/>
          </p:nvPr>
        </p:nvSpPr>
        <p:spPr>
          <a:xfrm>
            <a:off x="293452" y="4843903"/>
            <a:ext cx="10515600" cy="968375"/>
          </a:xfrm>
        </p:spPr>
        <p:txBody>
          <a:bodyPr/>
          <a:lstStyle/>
          <a:p>
            <a:r>
              <a:rPr lang="en-US" dirty="0">
                <a:solidFill>
                  <a:srgbClr val="0070C0"/>
                </a:solidFill>
              </a:rPr>
              <a:t>eGadget</a:t>
            </a:r>
          </a:p>
        </p:txBody>
      </p:sp>
      <p:sp>
        <p:nvSpPr>
          <p:cNvPr id="5" name="TextBox 4">
            <a:extLst>
              <a:ext uri="{FF2B5EF4-FFF2-40B4-BE49-F238E27FC236}">
                <a16:creationId xmlns:a16="http://schemas.microsoft.com/office/drawing/2014/main" id="{7A94D341-80B8-4639-9E6B-D3B90FF9EC55}"/>
              </a:ext>
            </a:extLst>
          </p:cNvPr>
          <p:cNvSpPr txBox="1"/>
          <p:nvPr/>
        </p:nvSpPr>
        <p:spPr>
          <a:xfrm>
            <a:off x="4705117" y="4527870"/>
            <a:ext cx="7039345" cy="1569660"/>
          </a:xfrm>
          <a:prstGeom prst="rect">
            <a:avLst/>
          </a:prstGeom>
          <a:noFill/>
        </p:spPr>
        <p:txBody>
          <a:bodyPr wrap="square" rtlCol="0">
            <a:spAutoFit/>
          </a:bodyPr>
          <a:lstStyle/>
          <a:p>
            <a:pPr marL="380990" indent="-380990">
              <a:buFont typeface="Arial" panose="020B0604020202020204" pitchFamily="34" charset="0"/>
              <a:buChar char="•"/>
            </a:pPr>
            <a:r>
              <a:rPr lang="en-US" sz="3200" dirty="0">
                <a:latin typeface="Agrandir Narrow" panose="00000506000000000000" pitchFamily="50" charset="0"/>
              </a:rPr>
              <a:t>CEO-driven, virtual C-suite</a:t>
            </a:r>
          </a:p>
          <a:p>
            <a:pPr marL="380990" indent="-380990">
              <a:buFont typeface="Arial" panose="020B0604020202020204" pitchFamily="34" charset="0"/>
              <a:buChar char="•"/>
            </a:pPr>
            <a:r>
              <a:rPr lang="en-US" sz="3200" dirty="0">
                <a:latin typeface="Agrandir Narrow" panose="00000506000000000000" pitchFamily="50" charset="0"/>
              </a:rPr>
              <a:t>Founded in 1995</a:t>
            </a:r>
          </a:p>
          <a:p>
            <a:pPr marL="380990" indent="-380990">
              <a:buFont typeface="Arial" panose="020B0604020202020204" pitchFamily="34" charset="0"/>
              <a:buChar char="•"/>
            </a:pPr>
            <a:r>
              <a:rPr lang="en-US" sz="3200" dirty="0">
                <a:latin typeface="Agrandir Narrow" panose="00000506000000000000" pitchFamily="50" charset="0"/>
              </a:rPr>
              <a:t>Outsourced manufacturing</a:t>
            </a:r>
          </a:p>
        </p:txBody>
      </p:sp>
      <p:pic>
        <p:nvPicPr>
          <p:cNvPr id="6" name="Picture 5">
            <a:extLst>
              <a:ext uri="{FF2B5EF4-FFF2-40B4-BE49-F238E27FC236}">
                <a16:creationId xmlns:a16="http://schemas.microsoft.com/office/drawing/2014/main" id="{E6791752-60EF-443B-8D21-B8DC8E53D946}"/>
              </a:ext>
            </a:extLst>
          </p:cNvPr>
          <p:cNvPicPr>
            <a:picLocks noChangeAspect="1"/>
          </p:cNvPicPr>
          <p:nvPr/>
        </p:nvPicPr>
        <p:blipFill rotWithShape="1">
          <a:blip r:embed="rId2"/>
          <a:srcRect b="29302"/>
          <a:stretch/>
        </p:blipFill>
        <p:spPr>
          <a:xfrm>
            <a:off x="2256817" y="15241"/>
            <a:ext cx="9935184" cy="3933417"/>
          </a:xfrm>
          <a:prstGeom prst="rect">
            <a:avLst/>
          </a:prstGeom>
        </p:spPr>
      </p:pic>
      <p:sp>
        <p:nvSpPr>
          <p:cNvPr id="7" name="Footer Placeholder 4">
            <a:extLst>
              <a:ext uri="{FF2B5EF4-FFF2-40B4-BE49-F238E27FC236}">
                <a16:creationId xmlns:a16="http://schemas.microsoft.com/office/drawing/2014/main" id="{0F908CE6-019E-4AAC-95EA-2B8A5035790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pic>
        <p:nvPicPr>
          <p:cNvPr id="3" name="Picture 2">
            <a:extLst>
              <a:ext uri="{FF2B5EF4-FFF2-40B4-BE49-F238E27FC236}">
                <a16:creationId xmlns:a16="http://schemas.microsoft.com/office/drawing/2014/main" id="{B692854E-BAF1-4EDE-9056-E8FC5D9E9189}"/>
              </a:ext>
            </a:extLst>
          </p:cNvPr>
          <p:cNvPicPr>
            <a:picLocks noChangeAspect="1"/>
          </p:cNvPicPr>
          <p:nvPr/>
        </p:nvPicPr>
        <p:blipFill rotWithShape="1">
          <a:blip r:embed="rId3"/>
          <a:srcRect l="20888" r="29942"/>
          <a:stretch/>
        </p:blipFill>
        <p:spPr>
          <a:xfrm>
            <a:off x="1" y="0"/>
            <a:ext cx="2910468" cy="3948043"/>
          </a:xfrm>
          <a:prstGeom prst="rect">
            <a:avLst/>
          </a:prstGeom>
        </p:spPr>
      </p:pic>
    </p:spTree>
    <p:extLst>
      <p:ext uri="{BB962C8B-B14F-4D97-AF65-F5344CB8AC3E}">
        <p14:creationId xmlns:p14="http://schemas.microsoft.com/office/powerpoint/2010/main" val="412177989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45E7-FD40-442E-9E42-C03F5E421DA3}"/>
              </a:ext>
            </a:extLst>
          </p:cNvPr>
          <p:cNvSpPr>
            <a:spLocks noGrp="1"/>
          </p:cNvSpPr>
          <p:nvPr>
            <p:ph type="title"/>
          </p:nvPr>
        </p:nvSpPr>
        <p:spPr/>
        <p:txBody>
          <a:bodyPr>
            <a:normAutofit/>
          </a:bodyPr>
          <a:lstStyle/>
          <a:p>
            <a:r>
              <a:rPr lang="en-US" dirty="0">
                <a:solidFill>
                  <a:srgbClr val="0070C0"/>
                </a:solidFill>
              </a:rPr>
              <a:t>Market Survey</a:t>
            </a:r>
          </a:p>
        </p:txBody>
      </p:sp>
      <p:sp>
        <p:nvSpPr>
          <p:cNvPr id="3" name="Content Placeholder 2">
            <a:extLst>
              <a:ext uri="{FF2B5EF4-FFF2-40B4-BE49-F238E27FC236}">
                <a16:creationId xmlns:a16="http://schemas.microsoft.com/office/drawing/2014/main" id="{DD8D98A6-BEE5-431D-B728-BC8B97C5910C}"/>
              </a:ext>
            </a:extLst>
          </p:cNvPr>
          <p:cNvSpPr>
            <a:spLocks noGrp="1"/>
          </p:cNvSpPr>
          <p:nvPr>
            <p:ph idx="1"/>
          </p:nvPr>
        </p:nvSpPr>
        <p:spPr>
          <a:xfrm>
            <a:off x="838199" y="1597025"/>
            <a:ext cx="6987747" cy="4351339"/>
          </a:xfrm>
          <a:noFill/>
        </p:spPr>
        <p:txBody>
          <a:bodyPr/>
          <a:lstStyle/>
          <a:p>
            <a:r>
              <a:rPr lang="en-US" dirty="0">
                <a:solidFill>
                  <a:schemeClr val="tx1"/>
                </a:solidFill>
              </a:rPr>
              <a:t>Available Products</a:t>
            </a:r>
          </a:p>
          <a:p>
            <a:pPr lvl="1"/>
            <a:r>
              <a:rPr lang="en-US" dirty="0">
                <a:solidFill>
                  <a:schemeClr val="tx1"/>
                </a:solidFill>
              </a:rPr>
              <a:t>Functionality</a:t>
            </a:r>
          </a:p>
          <a:p>
            <a:pPr lvl="1"/>
            <a:r>
              <a:rPr lang="en-US" dirty="0">
                <a:solidFill>
                  <a:schemeClr val="tx1"/>
                </a:solidFill>
              </a:rPr>
              <a:t>Pricing</a:t>
            </a:r>
          </a:p>
          <a:p>
            <a:pPr>
              <a:spcBef>
                <a:spcPts val="1600"/>
              </a:spcBef>
            </a:pPr>
            <a:r>
              <a:rPr lang="en-US" dirty="0">
                <a:solidFill>
                  <a:schemeClr val="tx1"/>
                </a:solidFill>
              </a:rPr>
              <a:t>Procurement/Implementation options</a:t>
            </a:r>
          </a:p>
          <a:p>
            <a:pPr>
              <a:spcBef>
                <a:spcPts val="1600"/>
              </a:spcBef>
            </a:pPr>
            <a:r>
              <a:rPr lang="en-US" dirty="0">
                <a:solidFill>
                  <a:schemeClr val="tx1"/>
                </a:solidFill>
              </a:rPr>
              <a:t>Experiences of Other Users</a:t>
            </a:r>
          </a:p>
        </p:txBody>
      </p:sp>
      <p:pic>
        <p:nvPicPr>
          <p:cNvPr id="5" name="Picture 4">
            <a:extLst>
              <a:ext uri="{FF2B5EF4-FFF2-40B4-BE49-F238E27FC236}">
                <a16:creationId xmlns:a16="http://schemas.microsoft.com/office/drawing/2014/main" id="{20833064-9F06-45E9-95D8-0556B9B00BCB}"/>
              </a:ext>
            </a:extLst>
          </p:cNvPr>
          <p:cNvPicPr>
            <a:picLocks noChangeAspect="1"/>
          </p:cNvPicPr>
          <p:nvPr/>
        </p:nvPicPr>
        <p:blipFill>
          <a:blip r:embed="rId2"/>
          <a:stretch>
            <a:fillRect/>
          </a:stretch>
        </p:blipFill>
        <p:spPr>
          <a:xfrm>
            <a:off x="8160266" y="0"/>
            <a:ext cx="4031735" cy="6858000"/>
          </a:xfrm>
          <a:prstGeom prst="rect">
            <a:avLst/>
          </a:prstGeom>
        </p:spPr>
      </p:pic>
      <p:sp>
        <p:nvSpPr>
          <p:cNvPr id="6" name="Footer Placeholder 4">
            <a:extLst>
              <a:ext uri="{FF2B5EF4-FFF2-40B4-BE49-F238E27FC236}">
                <a16:creationId xmlns:a16="http://schemas.microsoft.com/office/drawing/2014/main" id="{89653030-0545-499A-B093-05C89D7A86E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487803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ushafsnode2b\Folder_Redirection$\sha.brad.bigelow\My Documents\My Pictures\relayr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053"/>
            <a:ext cx="12192000" cy="8684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4013" y="1"/>
            <a:ext cx="8786380" cy="769441"/>
          </a:xfrm>
          <a:prstGeom prst="rect">
            <a:avLst/>
          </a:prstGeom>
          <a:noFill/>
        </p:spPr>
        <p:txBody>
          <a:bodyPr wrap="none" rtlCol="0">
            <a:spAutoFit/>
          </a:bodyPr>
          <a:lstStyle/>
          <a:p>
            <a:r>
              <a:rPr lang="en-US" sz="4400" b="1" dirty="0">
                <a:solidFill>
                  <a:schemeClr val="bg1"/>
                </a:solidFill>
                <a:latin typeface="Agrandir Narrow" panose="00000506000000000000" pitchFamily="50" charset="0"/>
              </a:rPr>
              <a:t>Transition to Operations: Planning</a:t>
            </a:r>
            <a:endParaRPr lang="en-GB" sz="4400" b="1" dirty="0">
              <a:solidFill>
                <a:schemeClr val="bg1"/>
              </a:solidFill>
              <a:latin typeface="Agrandir Narrow" panose="00000506000000000000" pitchFamily="50" charset="0"/>
            </a:endParaRPr>
          </a:p>
        </p:txBody>
      </p:sp>
    </p:spTree>
    <p:extLst>
      <p:ext uri="{BB962C8B-B14F-4D97-AF65-F5344CB8AC3E}">
        <p14:creationId xmlns:p14="http://schemas.microsoft.com/office/powerpoint/2010/main" val="3560821761"/>
      </p:ext>
    </p:extLst>
  </p:cSld>
  <p:clrMapOvr>
    <a:masterClrMapping/>
  </p:clrMapOvr>
  <mc:AlternateContent xmlns:mc="http://schemas.openxmlformats.org/markup-compatibility/2006" xmlns:p14="http://schemas.microsoft.com/office/powerpoint/2010/main">
    <mc:Choice Requires="p14">
      <p:transition p14:dur="0" advTm="3908"/>
    </mc:Choice>
    <mc:Fallback xmlns="">
      <p:transition advTm="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E405E0-CB3C-46C2-9903-46E5AD2F543B}"/>
              </a:ext>
            </a:extLst>
          </p:cNvPr>
          <p:cNvSpPr/>
          <p:nvPr/>
        </p:nvSpPr>
        <p:spPr bwMode="auto">
          <a:xfrm>
            <a:off x="1618345" y="4417777"/>
            <a:ext cx="8955313" cy="1785257"/>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5333" dirty="0">
                <a:solidFill>
                  <a:schemeClr val="bg1">
                    <a:lumMod val="75000"/>
                  </a:schemeClr>
                </a:solidFill>
                <a:latin typeface="Agrandir Narrow" panose="00000506000000000000" pitchFamily="50" charset="0"/>
              </a:rPr>
              <a:t>Nothing</a:t>
            </a:r>
          </a:p>
        </p:txBody>
      </p:sp>
      <p:sp>
        <p:nvSpPr>
          <p:cNvPr id="2" name="Slide Number Placeholder 1">
            <a:extLst>
              <a:ext uri="{FF2B5EF4-FFF2-40B4-BE49-F238E27FC236}">
                <a16:creationId xmlns:a16="http://schemas.microsoft.com/office/drawing/2014/main" id="{BFE2A2E9-9269-4F86-8BE3-EB1258854724}"/>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72</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3ED4FCCB-999B-4AEE-8B49-CF00E5585EC9}"/>
              </a:ext>
            </a:extLst>
          </p:cNvPr>
          <p:cNvSpPr txBox="1"/>
          <p:nvPr/>
        </p:nvSpPr>
        <p:spPr>
          <a:xfrm>
            <a:off x="246746" y="420915"/>
            <a:ext cx="9095760" cy="830997"/>
          </a:xfrm>
          <a:prstGeom prst="rect">
            <a:avLst/>
          </a:prstGeom>
          <a:noFill/>
        </p:spPr>
        <p:txBody>
          <a:bodyPr wrap="none" rtlCol="0">
            <a:spAutoFit/>
          </a:bodyPr>
          <a:lstStyle/>
          <a:p>
            <a:r>
              <a:rPr lang="en-US" sz="4800" dirty="0">
                <a:latin typeface="Agrandir Narrow" panose="00000506000000000000" pitchFamily="50" charset="0"/>
              </a:rPr>
              <a:t>There are two kinds of projects …. </a:t>
            </a:r>
          </a:p>
        </p:txBody>
      </p:sp>
      <p:sp>
        <p:nvSpPr>
          <p:cNvPr id="4" name="Arrow: Down 3">
            <a:extLst>
              <a:ext uri="{FF2B5EF4-FFF2-40B4-BE49-F238E27FC236}">
                <a16:creationId xmlns:a16="http://schemas.microsoft.com/office/drawing/2014/main" id="{89BF5409-7D04-4BAE-AC65-EF795C20A1F5}"/>
              </a:ext>
            </a:extLst>
          </p:cNvPr>
          <p:cNvSpPr/>
          <p:nvPr/>
        </p:nvSpPr>
        <p:spPr bwMode="auto">
          <a:xfrm>
            <a:off x="4136573" y="1547596"/>
            <a:ext cx="3918857" cy="3164115"/>
          </a:xfrm>
          <a:prstGeom prst="downArrow">
            <a:avLst>
              <a:gd name="adj1" fmla="val 78148"/>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733" b="1" dirty="0">
                <a:solidFill>
                  <a:schemeClr val="bg1"/>
                </a:solidFill>
                <a:latin typeface="Agrandir Narrow" panose="00000506000000000000" pitchFamily="50" charset="0"/>
              </a:rPr>
              <a:t>Something</a:t>
            </a:r>
          </a:p>
        </p:txBody>
      </p:sp>
    </p:spTree>
    <p:extLst>
      <p:ext uri="{BB962C8B-B14F-4D97-AF65-F5344CB8AC3E}">
        <p14:creationId xmlns:p14="http://schemas.microsoft.com/office/powerpoint/2010/main" val="2155845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141CF7BE-CEE9-4327-AC46-32B2424C60FF}"/>
              </a:ext>
            </a:extLst>
          </p:cNvPr>
          <p:cNvSpPr/>
          <p:nvPr/>
        </p:nvSpPr>
        <p:spPr bwMode="auto">
          <a:xfrm>
            <a:off x="0" y="4151086"/>
            <a:ext cx="12075885" cy="2162629"/>
          </a:xfrm>
          <a:prstGeom prst="rightArrow">
            <a:avLst>
              <a:gd name="adj1" fmla="val 76772"/>
              <a:gd name="adj2" fmla="val 50000"/>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4267" b="1" i="1" dirty="0">
                <a:solidFill>
                  <a:schemeClr val="bg1"/>
                </a:solidFill>
                <a:latin typeface="Agrandir Narrow" panose="00000506000000000000" pitchFamily="50" charset="0"/>
              </a:rPr>
              <a:t>A Running Operation</a:t>
            </a:r>
          </a:p>
        </p:txBody>
      </p:sp>
      <p:sp>
        <p:nvSpPr>
          <p:cNvPr id="2" name="Slide Number Placeholder 1">
            <a:extLst>
              <a:ext uri="{FF2B5EF4-FFF2-40B4-BE49-F238E27FC236}">
                <a16:creationId xmlns:a16="http://schemas.microsoft.com/office/drawing/2014/main" id="{BFE2A2E9-9269-4F86-8BE3-EB1258854724}"/>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73</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3ED4FCCB-999B-4AEE-8B49-CF00E5585EC9}"/>
              </a:ext>
            </a:extLst>
          </p:cNvPr>
          <p:cNvSpPr txBox="1"/>
          <p:nvPr/>
        </p:nvSpPr>
        <p:spPr>
          <a:xfrm>
            <a:off x="246746" y="420915"/>
            <a:ext cx="9095760" cy="830997"/>
          </a:xfrm>
          <a:prstGeom prst="rect">
            <a:avLst/>
          </a:prstGeom>
          <a:noFill/>
        </p:spPr>
        <p:txBody>
          <a:bodyPr wrap="none" rtlCol="0">
            <a:spAutoFit/>
          </a:bodyPr>
          <a:lstStyle/>
          <a:p>
            <a:r>
              <a:rPr lang="en-US" sz="4800" dirty="0">
                <a:latin typeface="Agrandir Narrow" panose="00000506000000000000" pitchFamily="50" charset="0"/>
              </a:rPr>
              <a:t>There are two kinds of projects …. </a:t>
            </a:r>
          </a:p>
        </p:txBody>
      </p:sp>
      <p:sp>
        <p:nvSpPr>
          <p:cNvPr id="4" name="Arrow: Down 3">
            <a:extLst>
              <a:ext uri="{FF2B5EF4-FFF2-40B4-BE49-F238E27FC236}">
                <a16:creationId xmlns:a16="http://schemas.microsoft.com/office/drawing/2014/main" id="{89BF5409-7D04-4BAE-AC65-EF795C20A1F5}"/>
              </a:ext>
            </a:extLst>
          </p:cNvPr>
          <p:cNvSpPr/>
          <p:nvPr/>
        </p:nvSpPr>
        <p:spPr bwMode="auto">
          <a:xfrm>
            <a:off x="4136573" y="1547596"/>
            <a:ext cx="3918857" cy="3164115"/>
          </a:xfrm>
          <a:prstGeom prst="downArrow">
            <a:avLst>
              <a:gd name="adj1" fmla="val 77407"/>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733" b="1" dirty="0">
                <a:solidFill>
                  <a:schemeClr val="bg1"/>
                </a:solidFill>
                <a:latin typeface="Agrandir Narrow" panose="00000506000000000000" pitchFamily="50" charset="0"/>
              </a:rPr>
              <a:t>Something</a:t>
            </a:r>
          </a:p>
        </p:txBody>
      </p:sp>
    </p:spTree>
    <p:extLst>
      <p:ext uri="{BB962C8B-B14F-4D97-AF65-F5344CB8AC3E}">
        <p14:creationId xmlns:p14="http://schemas.microsoft.com/office/powerpoint/2010/main" val="24361130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141CF7BE-CEE9-4327-AC46-32B2424C60FF}"/>
              </a:ext>
            </a:extLst>
          </p:cNvPr>
          <p:cNvSpPr/>
          <p:nvPr/>
        </p:nvSpPr>
        <p:spPr bwMode="auto">
          <a:xfrm>
            <a:off x="0" y="4151086"/>
            <a:ext cx="12075885" cy="2162629"/>
          </a:xfrm>
          <a:prstGeom prst="rightArrow">
            <a:avLst>
              <a:gd name="adj1" fmla="val 76772"/>
              <a:gd name="adj2" fmla="val 50000"/>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4267" b="1" i="1" dirty="0">
                <a:solidFill>
                  <a:schemeClr val="bg1"/>
                </a:solidFill>
                <a:latin typeface="Agrandir Narrow" panose="00000506000000000000" pitchFamily="50" charset="0"/>
              </a:rPr>
              <a:t>A Running Operation</a:t>
            </a:r>
          </a:p>
        </p:txBody>
      </p:sp>
      <p:sp>
        <p:nvSpPr>
          <p:cNvPr id="2" name="Slide Number Placeholder 1">
            <a:extLst>
              <a:ext uri="{FF2B5EF4-FFF2-40B4-BE49-F238E27FC236}">
                <a16:creationId xmlns:a16="http://schemas.microsoft.com/office/drawing/2014/main" id="{BFE2A2E9-9269-4F86-8BE3-EB1258854724}"/>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74</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3ED4FCCB-999B-4AEE-8B49-CF00E5585EC9}"/>
              </a:ext>
            </a:extLst>
          </p:cNvPr>
          <p:cNvSpPr txBox="1"/>
          <p:nvPr/>
        </p:nvSpPr>
        <p:spPr>
          <a:xfrm>
            <a:off x="246745" y="420915"/>
            <a:ext cx="8571577" cy="830997"/>
          </a:xfrm>
          <a:prstGeom prst="rect">
            <a:avLst/>
          </a:prstGeom>
          <a:noFill/>
        </p:spPr>
        <p:txBody>
          <a:bodyPr wrap="none" rtlCol="0">
            <a:spAutoFit/>
          </a:bodyPr>
          <a:lstStyle/>
          <a:p>
            <a:r>
              <a:rPr lang="en-US" sz="4800" dirty="0">
                <a:latin typeface="Agrandir Narrow" panose="00000506000000000000" pitchFamily="50" charset="0"/>
              </a:rPr>
              <a:t>There are two kinds of teams …. </a:t>
            </a:r>
          </a:p>
        </p:txBody>
      </p:sp>
      <p:sp>
        <p:nvSpPr>
          <p:cNvPr id="4" name="Arrow: Down 3">
            <a:extLst>
              <a:ext uri="{FF2B5EF4-FFF2-40B4-BE49-F238E27FC236}">
                <a16:creationId xmlns:a16="http://schemas.microsoft.com/office/drawing/2014/main" id="{89BF5409-7D04-4BAE-AC65-EF795C20A1F5}"/>
              </a:ext>
            </a:extLst>
          </p:cNvPr>
          <p:cNvSpPr/>
          <p:nvPr/>
        </p:nvSpPr>
        <p:spPr bwMode="auto">
          <a:xfrm>
            <a:off x="4136573" y="1547596"/>
            <a:ext cx="3918857" cy="3164115"/>
          </a:xfrm>
          <a:prstGeom prst="downArrow">
            <a:avLst>
              <a:gd name="adj1" fmla="val 77407"/>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eaLnBrk="0" fontAlgn="base" hangingPunct="0">
              <a:spcBef>
                <a:spcPct val="0"/>
              </a:spcBef>
              <a:spcAft>
                <a:spcPct val="0"/>
              </a:spcAft>
            </a:pPr>
            <a:r>
              <a:rPr lang="en-US" sz="3733" b="1" dirty="0">
                <a:solidFill>
                  <a:schemeClr val="bg1"/>
                </a:solidFill>
                <a:latin typeface="Agrandir Narrow" panose="00000506000000000000" pitchFamily="50" charset="0"/>
              </a:rPr>
              <a:t>Something</a:t>
            </a:r>
          </a:p>
        </p:txBody>
      </p:sp>
      <p:pic>
        <p:nvPicPr>
          <p:cNvPr id="11" name="Picture 10">
            <a:extLst>
              <a:ext uri="{FF2B5EF4-FFF2-40B4-BE49-F238E27FC236}">
                <a16:creationId xmlns:a16="http://schemas.microsoft.com/office/drawing/2014/main" id="{62B1D897-BE63-4DDA-835A-DC39D5F56F70}"/>
              </a:ext>
            </a:extLst>
          </p:cNvPr>
          <p:cNvPicPr>
            <a:picLocks noChangeAspect="1"/>
          </p:cNvPicPr>
          <p:nvPr/>
        </p:nvPicPr>
        <p:blipFill>
          <a:blip r:embed="rId3"/>
          <a:stretch>
            <a:fillRect/>
          </a:stretch>
        </p:blipFill>
        <p:spPr>
          <a:xfrm>
            <a:off x="4136573" y="1399208"/>
            <a:ext cx="3974217" cy="2299747"/>
          </a:xfrm>
          <a:prstGeom prst="rect">
            <a:avLst/>
          </a:prstGeom>
        </p:spPr>
      </p:pic>
      <p:pic>
        <p:nvPicPr>
          <p:cNvPr id="13" name="Picture 12">
            <a:extLst>
              <a:ext uri="{FF2B5EF4-FFF2-40B4-BE49-F238E27FC236}">
                <a16:creationId xmlns:a16="http://schemas.microsoft.com/office/drawing/2014/main" id="{24063B08-6718-45DE-BDA0-19C1F4C56546}"/>
              </a:ext>
            </a:extLst>
          </p:cNvPr>
          <p:cNvPicPr>
            <a:picLocks noChangeAspect="1"/>
          </p:cNvPicPr>
          <p:nvPr/>
        </p:nvPicPr>
        <p:blipFill>
          <a:blip r:embed="rId4"/>
          <a:stretch>
            <a:fillRect/>
          </a:stretch>
        </p:blipFill>
        <p:spPr>
          <a:xfrm>
            <a:off x="3772234" y="4151085"/>
            <a:ext cx="4702892" cy="2746488"/>
          </a:xfrm>
          <a:prstGeom prst="rect">
            <a:avLst/>
          </a:prstGeom>
        </p:spPr>
      </p:pic>
    </p:spTree>
    <p:extLst>
      <p:ext uri="{BB962C8B-B14F-4D97-AF65-F5344CB8AC3E}">
        <p14:creationId xmlns:p14="http://schemas.microsoft.com/office/powerpoint/2010/main" val="919061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1D8446-E2E9-4420-B26A-5392BC8D1CC4}"/>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75</a:t>
            </a:fld>
            <a:endParaRPr lang="en-US" dirty="0">
              <a:latin typeface="Agrandir Narrow" panose="00000506000000000000" pitchFamily="50" charset="0"/>
            </a:endParaRPr>
          </a:p>
        </p:txBody>
      </p:sp>
      <p:pic>
        <p:nvPicPr>
          <p:cNvPr id="6" name="Picture 5">
            <a:extLst>
              <a:ext uri="{FF2B5EF4-FFF2-40B4-BE49-F238E27FC236}">
                <a16:creationId xmlns:a16="http://schemas.microsoft.com/office/drawing/2014/main" id="{201A7FAB-B34A-4830-8504-ACD84FE8366B}"/>
              </a:ext>
            </a:extLst>
          </p:cNvPr>
          <p:cNvPicPr>
            <a:picLocks noChangeAspect="1"/>
          </p:cNvPicPr>
          <p:nvPr/>
        </p:nvPicPr>
        <p:blipFill rotWithShape="1">
          <a:blip r:embed="rId3"/>
          <a:srcRect l="1760" t="4414" r="2757"/>
          <a:stretch/>
        </p:blipFill>
        <p:spPr>
          <a:xfrm>
            <a:off x="1550020" y="959004"/>
            <a:ext cx="10641979" cy="5898995"/>
          </a:xfrm>
          <a:prstGeom prst="rect">
            <a:avLst/>
          </a:prstGeom>
        </p:spPr>
      </p:pic>
      <p:sp>
        <p:nvSpPr>
          <p:cNvPr id="7" name="Rectangle 6">
            <a:extLst>
              <a:ext uri="{FF2B5EF4-FFF2-40B4-BE49-F238E27FC236}">
                <a16:creationId xmlns:a16="http://schemas.microsoft.com/office/drawing/2014/main" id="{7E78658F-24BE-4A93-869B-A476CA121FE6}"/>
              </a:ext>
            </a:extLst>
          </p:cNvPr>
          <p:cNvSpPr/>
          <p:nvPr/>
        </p:nvSpPr>
        <p:spPr bwMode="auto">
          <a:xfrm>
            <a:off x="838201" y="43036"/>
            <a:ext cx="362856" cy="64133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Times" charset="0"/>
            </a:endParaRPr>
          </a:p>
        </p:txBody>
      </p:sp>
      <p:sp>
        <p:nvSpPr>
          <p:cNvPr id="8" name="TextBox 7">
            <a:extLst>
              <a:ext uri="{FF2B5EF4-FFF2-40B4-BE49-F238E27FC236}">
                <a16:creationId xmlns:a16="http://schemas.microsoft.com/office/drawing/2014/main" id="{0CB15A3A-3258-4482-B80E-3329EB32CE75}"/>
              </a:ext>
            </a:extLst>
          </p:cNvPr>
          <p:cNvSpPr txBox="1"/>
          <p:nvPr/>
        </p:nvSpPr>
        <p:spPr>
          <a:xfrm>
            <a:off x="95003" y="43036"/>
            <a:ext cx="2704587" cy="1754326"/>
          </a:xfrm>
          <a:prstGeom prst="rect">
            <a:avLst/>
          </a:prstGeom>
          <a:noFill/>
        </p:spPr>
        <p:txBody>
          <a:bodyPr wrap="none" rtlCol="0">
            <a:spAutoFit/>
          </a:bodyPr>
          <a:lstStyle/>
          <a:p>
            <a:pPr algn="l"/>
            <a:r>
              <a:rPr lang="en-US" sz="5400" b="1" dirty="0">
                <a:latin typeface="Agrandir Narrow" panose="00000506000000000000" pitchFamily="50" charset="0"/>
              </a:rPr>
              <a:t>Project</a:t>
            </a:r>
          </a:p>
          <a:p>
            <a:pPr algn="l"/>
            <a:r>
              <a:rPr lang="en-US" sz="5400" b="1" dirty="0">
                <a:latin typeface="Agrandir Narrow" panose="00000506000000000000" pitchFamily="50" charset="0"/>
              </a:rPr>
              <a:t>Delivery</a:t>
            </a:r>
          </a:p>
        </p:txBody>
      </p:sp>
    </p:spTree>
    <p:extLst>
      <p:ext uri="{BB962C8B-B14F-4D97-AF65-F5344CB8AC3E}">
        <p14:creationId xmlns:p14="http://schemas.microsoft.com/office/powerpoint/2010/main" val="42483447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F698FF-898C-4493-B15E-A9D4E05AB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8930619" cy="6456337"/>
          </a:xfrm>
          <a:prstGeom prst="rect">
            <a:avLst/>
          </a:prstGeom>
        </p:spPr>
      </p:pic>
      <p:pic>
        <p:nvPicPr>
          <p:cNvPr id="7" name="Picture 6">
            <a:extLst>
              <a:ext uri="{FF2B5EF4-FFF2-40B4-BE49-F238E27FC236}">
                <a16:creationId xmlns:a16="http://schemas.microsoft.com/office/drawing/2014/main" id="{E85D08F1-3EB8-4084-8BB0-04DFBBED5D7A}"/>
              </a:ext>
            </a:extLst>
          </p:cNvPr>
          <p:cNvPicPr>
            <a:picLocks noChangeAspect="1"/>
          </p:cNvPicPr>
          <p:nvPr/>
        </p:nvPicPr>
        <p:blipFill>
          <a:blip r:embed="rId4"/>
          <a:stretch>
            <a:fillRect/>
          </a:stretch>
        </p:blipFill>
        <p:spPr>
          <a:xfrm>
            <a:off x="7113777" y="-18948"/>
            <a:ext cx="5078227" cy="6456237"/>
          </a:xfrm>
          <a:prstGeom prst="rect">
            <a:avLst/>
          </a:prstGeom>
        </p:spPr>
      </p:pic>
      <p:sp>
        <p:nvSpPr>
          <p:cNvPr id="2" name="Slide Number Placeholder 1">
            <a:extLst>
              <a:ext uri="{FF2B5EF4-FFF2-40B4-BE49-F238E27FC236}">
                <a16:creationId xmlns:a16="http://schemas.microsoft.com/office/drawing/2014/main" id="{770F63BB-74D9-4872-A8DE-BB5098645620}"/>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76</a:t>
            </a:fld>
            <a:endParaRPr lang="en-US" dirty="0">
              <a:latin typeface="Agrandir Narrow" panose="00000506000000000000" pitchFamily="50" charset="0"/>
            </a:endParaRPr>
          </a:p>
        </p:txBody>
      </p:sp>
      <p:sp>
        <p:nvSpPr>
          <p:cNvPr id="4" name="TextBox 3">
            <a:extLst>
              <a:ext uri="{FF2B5EF4-FFF2-40B4-BE49-F238E27FC236}">
                <a16:creationId xmlns:a16="http://schemas.microsoft.com/office/drawing/2014/main" id="{0309850F-2C86-4580-96A8-E35E91E31906}"/>
              </a:ext>
            </a:extLst>
          </p:cNvPr>
          <p:cNvSpPr txBox="1"/>
          <p:nvPr/>
        </p:nvSpPr>
        <p:spPr>
          <a:xfrm>
            <a:off x="2960029" y="4345806"/>
            <a:ext cx="6186309" cy="1200329"/>
          </a:xfrm>
          <a:prstGeom prst="rect">
            <a:avLst/>
          </a:prstGeom>
          <a:noFill/>
        </p:spPr>
        <p:txBody>
          <a:bodyPr wrap="none" rtlCol="0">
            <a:spAutoFit/>
          </a:bodyPr>
          <a:lstStyle/>
          <a:p>
            <a:pPr algn="l"/>
            <a:r>
              <a:rPr lang="en-US" sz="7200" b="1" dirty="0">
                <a:solidFill>
                  <a:schemeClr val="bg1"/>
                </a:solidFill>
                <a:effectLst>
                  <a:outerShdw blurRad="38100" dist="38100" dir="2700000" algn="tl">
                    <a:srgbClr val="000000">
                      <a:alpha val="43137"/>
                    </a:srgbClr>
                  </a:outerShdw>
                </a:effectLst>
                <a:latin typeface="Agrandir Narrow" panose="00000506000000000000" pitchFamily="50" charset="0"/>
              </a:rPr>
              <a:t>After Delivery</a:t>
            </a:r>
          </a:p>
        </p:txBody>
      </p:sp>
    </p:spTree>
    <p:extLst>
      <p:ext uri="{BB962C8B-B14F-4D97-AF65-F5344CB8AC3E}">
        <p14:creationId xmlns:p14="http://schemas.microsoft.com/office/powerpoint/2010/main" val="4074335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EAF0A-A2B0-45F9-9744-CB691F0FC950}"/>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77</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2914A245-875D-42D5-AE62-1FE66A34CBE2}"/>
              </a:ext>
            </a:extLst>
          </p:cNvPr>
          <p:cNvSpPr txBox="1"/>
          <p:nvPr/>
        </p:nvSpPr>
        <p:spPr>
          <a:xfrm>
            <a:off x="225777" y="1437241"/>
            <a:ext cx="11966224" cy="3046988"/>
          </a:xfrm>
          <a:prstGeom prst="rect">
            <a:avLst/>
          </a:prstGeom>
          <a:noFill/>
        </p:spPr>
        <p:txBody>
          <a:bodyPr wrap="square" rtlCol="0">
            <a:spAutoFit/>
          </a:bodyPr>
          <a:lstStyle/>
          <a:p>
            <a:pPr algn="ctr"/>
            <a:r>
              <a:rPr lang="en-US" sz="4800" b="1" dirty="0">
                <a:latin typeface="Agrandir Narrow" panose="00000506000000000000" pitchFamily="50" charset="0"/>
              </a:rPr>
              <a:t>Operations is what turns </a:t>
            </a:r>
          </a:p>
          <a:p>
            <a:pPr algn="ctr"/>
            <a:r>
              <a:rPr lang="en-US" sz="4800" b="1" dirty="0">
                <a:latin typeface="Agrandir Narrow" panose="00000506000000000000" pitchFamily="50" charset="0"/>
              </a:rPr>
              <a:t>Project </a:t>
            </a:r>
            <a:r>
              <a:rPr lang="en-US" sz="4800" b="1" dirty="0">
                <a:solidFill>
                  <a:srgbClr val="0070C0"/>
                </a:solidFill>
                <a:latin typeface="Agrandir Narrow" panose="00000506000000000000" pitchFamily="50" charset="0"/>
              </a:rPr>
              <a:t>Outputs</a:t>
            </a:r>
            <a:r>
              <a:rPr lang="en-US" sz="4800" b="1" dirty="0">
                <a:latin typeface="Agrandir Narrow" panose="00000506000000000000" pitchFamily="50" charset="0"/>
              </a:rPr>
              <a:t> </a:t>
            </a:r>
          </a:p>
          <a:p>
            <a:pPr algn="ctr"/>
            <a:r>
              <a:rPr lang="en-US" sz="4800" b="1" dirty="0">
                <a:latin typeface="Agrandir Narrow" panose="00000506000000000000" pitchFamily="50" charset="0"/>
              </a:rPr>
              <a:t>into </a:t>
            </a:r>
          </a:p>
          <a:p>
            <a:pPr algn="ctr"/>
            <a:r>
              <a:rPr lang="en-US" sz="4800" b="1" dirty="0">
                <a:latin typeface="Agrandir Narrow" panose="00000506000000000000" pitchFamily="50" charset="0"/>
              </a:rPr>
              <a:t>Organizational </a:t>
            </a:r>
            <a:r>
              <a:rPr lang="en-US" sz="4800" b="1" dirty="0">
                <a:solidFill>
                  <a:srgbClr val="0070C0"/>
                </a:solidFill>
                <a:latin typeface="Agrandir Narrow" panose="00000506000000000000" pitchFamily="50" charset="0"/>
              </a:rPr>
              <a:t>Benefits</a:t>
            </a:r>
          </a:p>
        </p:txBody>
      </p:sp>
    </p:spTree>
    <p:extLst>
      <p:ext uri="{BB962C8B-B14F-4D97-AF65-F5344CB8AC3E}">
        <p14:creationId xmlns:p14="http://schemas.microsoft.com/office/powerpoint/2010/main" val="913225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F18A7D-95D1-42F6-8A22-E4AE815098F0}"/>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78</a:t>
            </a:fld>
            <a:endParaRPr lang="en-US" dirty="0">
              <a:latin typeface="Agrandir Narrow" panose="00000506000000000000" pitchFamily="50" charset="0"/>
            </a:endParaRPr>
          </a:p>
        </p:txBody>
      </p:sp>
      <p:pic>
        <p:nvPicPr>
          <p:cNvPr id="3" name="Picture 2">
            <a:extLst>
              <a:ext uri="{FF2B5EF4-FFF2-40B4-BE49-F238E27FC236}">
                <a16:creationId xmlns:a16="http://schemas.microsoft.com/office/drawing/2014/main" id="{754B84B8-473B-4DCC-8B35-18CD83541850}"/>
              </a:ext>
            </a:extLst>
          </p:cNvPr>
          <p:cNvPicPr>
            <a:picLocks noChangeAspect="1"/>
          </p:cNvPicPr>
          <p:nvPr/>
        </p:nvPicPr>
        <p:blipFill rotWithShape="1">
          <a:blip r:embed="rId3"/>
          <a:srcRect b="4363"/>
          <a:stretch/>
        </p:blipFill>
        <p:spPr>
          <a:xfrm>
            <a:off x="3" y="1"/>
            <a:ext cx="6321776" cy="3347731"/>
          </a:xfrm>
          <a:prstGeom prst="rect">
            <a:avLst/>
          </a:prstGeom>
          <a:ln>
            <a:solidFill>
              <a:schemeClr val="tx1"/>
            </a:solidFill>
          </a:ln>
        </p:spPr>
      </p:pic>
      <p:sp>
        <p:nvSpPr>
          <p:cNvPr id="5" name="TextBox 4">
            <a:extLst>
              <a:ext uri="{FF2B5EF4-FFF2-40B4-BE49-F238E27FC236}">
                <a16:creationId xmlns:a16="http://schemas.microsoft.com/office/drawing/2014/main" id="{43658AF1-50F2-4905-827E-DEDB655868AD}"/>
              </a:ext>
            </a:extLst>
          </p:cNvPr>
          <p:cNvSpPr txBox="1"/>
          <p:nvPr/>
        </p:nvSpPr>
        <p:spPr>
          <a:xfrm>
            <a:off x="225777" y="3527301"/>
            <a:ext cx="11966224" cy="2718949"/>
          </a:xfrm>
          <a:prstGeom prst="rect">
            <a:avLst/>
          </a:prstGeom>
          <a:noFill/>
        </p:spPr>
        <p:txBody>
          <a:bodyPr wrap="square" rtlCol="0">
            <a:spAutoFit/>
          </a:bodyPr>
          <a:lstStyle/>
          <a:p>
            <a:pPr algn="ctr"/>
            <a:r>
              <a:rPr lang="en-US" sz="4267" b="1" dirty="0">
                <a:latin typeface="Agrandir Narrow" panose="00000506000000000000" pitchFamily="50" charset="0"/>
              </a:rPr>
              <a:t>Operations turns </a:t>
            </a:r>
          </a:p>
          <a:p>
            <a:pPr algn="ctr"/>
            <a:r>
              <a:rPr lang="en-US" sz="4267" b="1" dirty="0">
                <a:latin typeface="Agrandir Narrow" panose="00000506000000000000" pitchFamily="50" charset="0"/>
              </a:rPr>
              <a:t>Project </a:t>
            </a:r>
            <a:r>
              <a:rPr lang="en-US" sz="4267" b="1" dirty="0">
                <a:solidFill>
                  <a:srgbClr val="0070C0"/>
                </a:solidFill>
                <a:latin typeface="Agrandir Narrow" panose="00000506000000000000" pitchFamily="50" charset="0"/>
              </a:rPr>
              <a:t>Outputs</a:t>
            </a:r>
            <a:r>
              <a:rPr lang="en-US" sz="4267" b="1" dirty="0">
                <a:latin typeface="Agrandir Narrow" panose="00000506000000000000" pitchFamily="50" charset="0"/>
              </a:rPr>
              <a:t> </a:t>
            </a:r>
          </a:p>
          <a:p>
            <a:pPr algn="ctr"/>
            <a:r>
              <a:rPr lang="en-US" sz="4267" b="1" dirty="0">
                <a:latin typeface="Agrandir Narrow" panose="00000506000000000000" pitchFamily="50" charset="0"/>
              </a:rPr>
              <a:t>into </a:t>
            </a:r>
          </a:p>
          <a:p>
            <a:pPr algn="ctr"/>
            <a:r>
              <a:rPr lang="en-US" sz="4267" b="1" dirty="0">
                <a:latin typeface="Agrandir Narrow" panose="00000506000000000000" pitchFamily="50" charset="0"/>
              </a:rPr>
              <a:t>Organizational </a:t>
            </a:r>
            <a:r>
              <a:rPr lang="en-US" sz="4267" b="1" dirty="0">
                <a:solidFill>
                  <a:srgbClr val="0070C0"/>
                </a:solidFill>
                <a:latin typeface="Agrandir Narrow" panose="00000506000000000000" pitchFamily="50" charset="0"/>
              </a:rPr>
              <a:t>Benefits</a:t>
            </a:r>
          </a:p>
        </p:txBody>
      </p:sp>
      <p:pic>
        <p:nvPicPr>
          <p:cNvPr id="6" name="Picture 5">
            <a:extLst>
              <a:ext uri="{FF2B5EF4-FFF2-40B4-BE49-F238E27FC236}">
                <a16:creationId xmlns:a16="http://schemas.microsoft.com/office/drawing/2014/main" id="{BC54D6F2-4D7F-4D22-8330-A55C128661BF}"/>
              </a:ext>
            </a:extLst>
          </p:cNvPr>
          <p:cNvPicPr>
            <a:picLocks noChangeAspect="1"/>
          </p:cNvPicPr>
          <p:nvPr/>
        </p:nvPicPr>
        <p:blipFill rotWithShape="1">
          <a:blip r:embed="rId4"/>
          <a:srcRect t="1704" r="1903" b="-1"/>
          <a:stretch/>
        </p:blipFill>
        <p:spPr>
          <a:xfrm>
            <a:off x="6205662" y="0"/>
            <a:ext cx="5986340" cy="3371147"/>
          </a:xfrm>
          <a:prstGeom prst="rect">
            <a:avLst/>
          </a:prstGeom>
        </p:spPr>
      </p:pic>
      <p:sp>
        <p:nvSpPr>
          <p:cNvPr id="7" name="TextBox 6">
            <a:extLst>
              <a:ext uri="{FF2B5EF4-FFF2-40B4-BE49-F238E27FC236}">
                <a16:creationId xmlns:a16="http://schemas.microsoft.com/office/drawing/2014/main" id="{B892E94C-A716-4FB3-81C6-AE23DF0AE9DD}"/>
              </a:ext>
            </a:extLst>
          </p:cNvPr>
          <p:cNvSpPr txBox="1"/>
          <p:nvPr/>
        </p:nvSpPr>
        <p:spPr>
          <a:xfrm rot="20575529">
            <a:off x="544728" y="4934050"/>
            <a:ext cx="2597186" cy="913007"/>
          </a:xfrm>
          <a:prstGeom prst="rect">
            <a:avLst/>
          </a:prstGeom>
          <a:noFill/>
        </p:spPr>
        <p:txBody>
          <a:bodyPr wrap="none" rtlCol="0">
            <a:spAutoFit/>
          </a:bodyPr>
          <a:lstStyle/>
          <a:p>
            <a:pPr algn="l"/>
            <a:r>
              <a:rPr lang="en-US" sz="5333" b="1" dirty="0">
                <a:solidFill>
                  <a:srgbClr val="00B050"/>
                </a:solidFill>
                <a:latin typeface="Agrandir Narrow" panose="00000506000000000000" pitchFamily="50" charset="0"/>
              </a:rPr>
              <a:t>Positive</a:t>
            </a:r>
          </a:p>
        </p:txBody>
      </p:sp>
      <p:sp>
        <p:nvSpPr>
          <p:cNvPr id="8" name="TextBox 7">
            <a:extLst>
              <a:ext uri="{FF2B5EF4-FFF2-40B4-BE49-F238E27FC236}">
                <a16:creationId xmlns:a16="http://schemas.microsoft.com/office/drawing/2014/main" id="{43817258-7681-40E5-8ACE-D6C37004528E}"/>
              </a:ext>
            </a:extLst>
          </p:cNvPr>
          <p:cNvSpPr txBox="1"/>
          <p:nvPr/>
        </p:nvSpPr>
        <p:spPr>
          <a:xfrm>
            <a:off x="1843313" y="5535378"/>
            <a:ext cx="619080" cy="1446550"/>
          </a:xfrm>
          <a:prstGeom prst="rect">
            <a:avLst/>
          </a:prstGeom>
          <a:noFill/>
        </p:spPr>
        <p:txBody>
          <a:bodyPr wrap="none" rtlCol="0">
            <a:spAutoFit/>
          </a:bodyPr>
          <a:lstStyle/>
          <a:p>
            <a:pPr algn="l"/>
            <a:r>
              <a:rPr lang="en-US" sz="8800" dirty="0">
                <a:latin typeface="Arial Narrow" panose="020B0606020202030204" pitchFamily="34" charset="0"/>
              </a:rPr>
              <a:t>^</a:t>
            </a:r>
          </a:p>
        </p:txBody>
      </p:sp>
    </p:spTree>
    <p:extLst>
      <p:ext uri="{BB962C8B-B14F-4D97-AF65-F5344CB8AC3E}">
        <p14:creationId xmlns:p14="http://schemas.microsoft.com/office/powerpoint/2010/main" val="2499977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F18A7D-95D1-42F6-8A22-E4AE815098F0}"/>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79</a:t>
            </a:fld>
            <a:endParaRPr lang="en-US" dirty="0">
              <a:latin typeface="Agrandir Narrow" panose="00000506000000000000" pitchFamily="50" charset="0"/>
            </a:endParaRPr>
          </a:p>
        </p:txBody>
      </p:sp>
      <p:pic>
        <p:nvPicPr>
          <p:cNvPr id="3" name="Picture 2">
            <a:extLst>
              <a:ext uri="{FF2B5EF4-FFF2-40B4-BE49-F238E27FC236}">
                <a16:creationId xmlns:a16="http://schemas.microsoft.com/office/drawing/2014/main" id="{754B84B8-473B-4DCC-8B35-18CD83541850}"/>
              </a:ext>
            </a:extLst>
          </p:cNvPr>
          <p:cNvPicPr>
            <a:picLocks noChangeAspect="1"/>
          </p:cNvPicPr>
          <p:nvPr/>
        </p:nvPicPr>
        <p:blipFill rotWithShape="1">
          <a:blip r:embed="rId3"/>
          <a:srcRect b="4363"/>
          <a:stretch/>
        </p:blipFill>
        <p:spPr>
          <a:xfrm>
            <a:off x="3" y="1"/>
            <a:ext cx="6321776" cy="3347731"/>
          </a:xfrm>
          <a:prstGeom prst="rect">
            <a:avLst/>
          </a:prstGeom>
          <a:ln>
            <a:solidFill>
              <a:schemeClr val="tx1"/>
            </a:solidFill>
          </a:ln>
        </p:spPr>
      </p:pic>
      <p:pic>
        <p:nvPicPr>
          <p:cNvPr id="4" name="Picture 3">
            <a:extLst>
              <a:ext uri="{FF2B5EF4-FFF2-40B4-BE49-F238E27FC236}">
                <a16:creationId xmlns:a16="http://schemas.microsoft.com/office/drawing/2014/main" id="{A841BADA-AFDD-4E82-B5FD-9656663D9DBF}"/>
              </a:ext>
            </a:extLst>
          </p:cNvPr>
          <p:cNvPicPr>
            <a:picLocks noChangeAspect="1"/>
          </p:cNvPicPr>
          <p:nvPr/>
        </p:nvPicPr>
        <p:blipFill rotWithShape="1">
          <a:blip r:embed="rId4"/>
          <a:srcRect r="7143" b="20487"/>
          <a:stretch/>
        </p:blipFill>
        <p:spPr>
          <a:xfrm>
            <a:off x="6321777" y="0"/>
            <a:ext cx="5870224" cy="3347731"/>
          </a:xfrm>
          <a:prstGeom prst="rect">
            <a:avLst/>
          </a:prstGeom>
        </p:spPr>
      </p:pic>
      <p:sp>
        <p:nvSpPr>
          <p:cNvPr id="5" name="TextBox 4">
            <a:extLst>
              <a:ext uri="{FF2B5EF4-FFF2-40B4-BE49-F238E27FC236}">
                <a16:creationId xmlns:a16="http://schemas.microsoft.com/office/drawing/2014/main" id="{43658AF1-50F2-4905-827E-DEDB655868AD}"/>
              </a:ext>
            </a:extLst>
          </p:cNvPr>
          <p:cNvSpPr txBox="1"/>
          <p:nvPr/>
        </p:nvSpPr>
        <p:spPr>
          <a:xfrm>
            <a:off x="225777" y="3527301"/>
            <a:ext cx="11966224" cy="2718949"/>
          </a:xfrm>
          <a:prstGeom prst="rect">
            <a:avLst/>
          </a:prstGeom>
          <a:noFill/>
        </p:spPr>
        <p:txBody>
          <a:bodyPr wrap="square" rtlCol="0">
            <a:spAutoFit/>
          </a:bodyPr>
          <a:lstStyle/>
          <a:p>
            <a:pPr algn="ctr"/>
            <a:r>
              <a:rPr lang="en-US" sz="4267" b="1" dirty="0">
                <a:latin typeface="Agrandir Narrow" panose="00000506000000000000" pitchFamily="50" charset="0"/>
              </a:rPr>
              <a:t>Operations turns </a:t>
            </a:r>
          </a:p>
          <a:p>
            <a:pPr algn="ctr"/>
            <a:r>
              <a:rPr lang="en-US" sz="4267" b="1" dirty="0">
                <a:latin typeface="Agrandir Narrow" panose="00000506000000000000" pitchFamily="50" charset="0"/>
              </a:rPr>
              <a:t>Project</a:t>
            </a:r>
            <a:r>
              <a:rPr lang="en-US" sz="4267" b="1" dirty="0">
                <a:solidFill>
                  <a:srgbClr val="0000FF"/>
                </a:solidFill>
                <a:latin typeface="Agrandir Narrow" panose="00000506000000000000" pitchFamily="50" charset="0"/>
              </a:rPr>
              <a:t> </a:t>
            </a:r>
            <a:r>
              <a:rPr lang="en-US" sz="4267" b="1" dirty="0">
                <a:solidFill>
                  <a:srgbClr val="0070C0"/>
                </a:solidFill>
                <a:latin typeface="Agrandir Narrow" panose="00000506000000000000" pitchFamily="50" charset="0"/>
              </a:rPr>
              <a:t>Outputs</a:t>
            </a:r>
            <a:r>
              <a:rPr lang="en-US" sz="4267" b="1" dirty="0">
                <a:solidFill>
                  <a:srgbClr val="0000FF"/>
                </a:solidFill>
                <a:latin typeface="Agrandir Narrow" panose="00000506000000000000" pitchFamily="50" charset="0"/>
              </a:rPr>
              <a:t> </a:t>
            </a:r>
          </a:p>
          <a:p>
            <a:pPr algn="ctr"/>
            <a:r>
              <a:rPr lang="en-US" sz="4267" b="1" dirty="0">
                <a:latin typeface="Agrandir Narrow" panose="00000506000000000000" pitchFamily="50" charset="0"/>
              </a:rPr>
              <a:t>into </a:t>
            </a:r>
          </a:p>
          <a:p>
            <a:pPr algn="ctr"/>
            <a:r>
              <a:rPr lang="en-US" sz="4267" b="1" dirty="0">
                <a:latin typeface="Agrandir Narrow" panose="00000506000000000000" pitchFamily="50" charset="0"/>
              </a:rPr>
              <a:t>Organizational</a:t>
            </a:r>
            <a:r>
              <a:rPr lang="en-US" sz="4267" b="1" dirty="0">
                <a:solidFill>
                  <a:srgbClr val="0000FF"/>
                </a:solidFill>
                <a:latin typeface="Agrandir Narrow" panose="00000506000000000000" pitchFamily="50" charset="0"/>
              </a:rPr>
              <a:t> </a:t>
            </a:r>
            <a:r>
              <a:rPr lang="en-US" sz="4267" b="1" dirty="0">
                <a:solidFill>
                  <a:srgbClr val="FF0000"/>
                </a:solidFill>
                <a:latin typeface="Agrandir Narrow" panose="00000506000000000000" pitchFamily="50" charset="0"/>
              </a:rPr>
              <a:t>DIS-Benefits</a:t>
            </a:r>
          </a:p>
        </p:txBody>
      </p:sp>
      <p:sp>
        <p:nvSpPr>
          <p:cNvPr id="9" name="Rectangle 8">
            <a:extLst>
              <a:ext uri="{FF2B5EF4-FFF2-40B4-BE49-F238E27FC236}">
                <a16:creationId xmlns:a16="http://schemas.microsoft.com/office/drawing/2014/main" id="{07398543-A5B4-4D25-8EC4-75F97F9B5A51}"/>
              </a:ext>
            </a:extLst>
          </p:cNvPr>
          <p:cNvSpPr/>
          <p:nvPr/>
        </p:nvSpPr>
        <p:spPr>
          <a:xfrm rot="20527450">
            <a:off x="1381492" y="4486228"/>
            <a:ext cx="923651" cy="830997"/>
          </a:xfrm>
          <a:prstGeom prst="rect">
            <a:avLst/>
          </a:prstGeom>
        </p:spPr>
        <p:txBody>
          <a:bodyPr wrap="none">
            <a:spAutoFit/>
          </a:bodyPr>
          <a:lstStyle/>
          <a:p>
            <a:pPr algn="ctr"/>
            <a:r>
              <a:rPr lang="en-US" sz="4800" b="1" dirty="0">
                <a:solidFill>
                  <a:srgbClr val="FF0000"/>
                </a:solidFill>
                <a:latin typeface="Agrandir Narrow" panose="00000506000000000000" pitchFamily="50" charset="0"/>
              </a:rPr>
              <a:t>Or</a:t>
            </a:r>
          </a:p>
        </p:txBody>
      </p:sp>
    </p:spTree>
    <p:extLst>
      <p:ext uri="{BB962C8B-B14F-4D97-AF65-F5344CB8AC3E}">
        <p14:creationId xmlns:p14="http://schemas.microsoft.com/office/powerpoint/2010/main" val="2109546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BF12-BCD9-4AAD-89BD-3C3405FA5BED}"/>
              </a:ext>
            </a:extLst>
          </p:cNvPr>
          <p:cNvSpPr>
            <a:spLocks noGrp="1"/>
          </p:cNvSpPr>
          <p:nvPr>
            <p:ph type="title"/>
          </p:nvPr>
        </p:nvSpPr>
        <p:spPr/>
        <p:txBody>
          <a:bodyPr>
            <a:normAutofit/>
          </a:bodyPr>
          <a:lstStyle/>
          <a:p>
            <a:r>
              <a:rPr lang="en-US" dirty="0">
                <a:solidFill>
                  <a:srgbClr val="0070C0"/>
                </a:solidFill>
              </a:rPr>
              <a:t>Day Two Exercise Project</a:t>
            </a:r>
          </a:p>
        </p:txBody>
      </p:sp>
      <p:sp>
        <p:nvSpPr>
          <p:cNvPr id="3" name="Content Placeholder 2">
            <a:extLst>
              <a:ext uri="{FF2B5EF4-FFF2-40B4-BE49-F238E27FC236}">
                <a16:creationId xmlns:a16="http://schemas.microsoft.com/office/drawing/2014/main" id="{AA953524-AE28-4E9E-9EA6-E32E843B413D}"/>
              </a:ext>
            </a:extLst>
          </p:cNvPr>
          <p:cNvSpPr>
            <a:spLocks noGrp="1"/>
          </p:cNvSpPr>
          <p:nvPr>
            <p:ph idx="1"/>
          </p:nvPr>
        </p:nvSpPr>
        <p:spPr/>
        <p:txBody>
          <a:bodyPr>
            <a:normAutofit/>
          </a:bodyPr>
          <a:lstStyle/>
          <a:p>
            <a:pPr marL="571500" indent="-571500">
              <a:buFont typeface="Arial" panose="020B0604020202020204" pitchFamily="34" charset="0"/>
              <a:buChar char="•"/>
            </a:pPr>
            <a:r>
              <a:rPr lang="en-US" dirty="0">
                <a:solidFill>
                  <a:schemeClr val="tx1"/>
                </a:solidFill>
              </a:rPr>
              <a:t>As Is:</a:t>
            </a:r>
          </a:p>
          <a:p>
            <a:pPr lvl="1"/>
            <a:r>
              <a:rPr lang="en-US" dirty="0">
                <a:solidFill>
                  <a:schemeClr val="tx1"/>
                </a:solidFill>
              </a:rPr>
              <a:t>Two financial management systems</a:t>
            </a:r>
          </a:p>
          <a:p>
            <a:pPr lvl="1"/>
            <a:r>
              <a:rPr lang="en-US" dirty="0">
                <a:solidFill>
                  <a:schemeClr val="tx1"/>
                </a:solidFill>
              </a:rPr>
              <a:t>Three financial management units</a:t>
            </a:r>
          </a:p>
          <a:p>
            <a:pPr marL="571500" indent="-571500">
              <a:buFont typeface="Arial" panose="020B0604020202020204" pitchFamily="34" charset="0"/>
              <a:buChar char="•"/>
            </a:pPr>
            <a:endParaRPr lang="en-US" dirty="0">
              <a:solidFill>
                <a:schemeClr val="tx1"/>
              </a:solidFill>
            </a:endParaRPr>
          </a:p>
          <a:p>
            <a:pPr marL="571500" indent="-571500">
              <a:buFont typeface="Arial" panose="020B0604020202020204" pitchFamily="34" charset="0"/>
              <a:buChar char="•"/>
            </a:pPr>
            <a:r>
              <a:rPr lang="en-US" dirty="0">
                <a:solidFill>
                  <a:schemeClr val="tx1"/>
                </a:solidFill>
              </a:rPr>
              <a:t>To Be:</a:t>
            </a:r>
          </a:p>
          <a:p>
            <a:pPr lvl="1"/>
            <a:r>
              <a:rPr lang="en-US" dirty="0">
                <a:solidFill>
                  <a:schemeClr val="tx1"/>
                </a:solidFill>
              </a:rPr>
              <a:t>One system</a:t>
            </a:r>
          </a:p>
          <a:p>
            <a:pPr lvl="1"/>
            <a:r>
              <a:rPr lang="en-US" dirty="0">
                <a:solidFill>
                  <a:schemeClr val="tx1"/>
                </a:solidFill>
              </a:rPr>
              <a:t>Two locations/one organization</a:t>
            </a:r>
          </a:p>
        </p:txBody>
      </p:sp>
      <p:sp>
        <p:nvSpPr>
          <p:cNvPr id="4" name="Footer Placeholder 4">
            <a:extLst>
              <a:ext uri="{FF2B5EF4-FFF2-40B4-BE49-F238E27FC236}">
                <a16:creationId xmlns:a16="http://schemas.microsoft.com/office/drawing/2014/main" id="{D7E88028-A3E3-4336-8FD5-38317234D05B}"/>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96237595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EEAF0A-A2B0-45F9-9744-CB691F0FC950}"/>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80</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2914A245-875D-42D5-AE62-1FE66A34CBE2}"/>
              </a:ext>
            </a:extLst>
          </p:cNvPr>
          <p:cNvSpPr txBox="1"/>
          <p:nvPr/>
        </p:nvSpPr>
        <p:spPr>
          <a:xfrm>
            <a:off x="225777" y="2274838"/>
            <a:ext cx="11966224" cy="2308324"/>
          </a:xfrm>
          <a:prstGeom prst="rect">
            <a:avLst/>
          </a:prstGeom>
          <a:noFill/>
        </p:spPr>
        <p:txBody>
          <a:bodyPr wrap="square" rtlCol="0">
            <a:spAutoFit/>
          </a:bodyPr>
          <a:lstStyle/>
          <a:p>
            <a:pPr algn="ctr"/>
            <a:r>
              <a:rPr lang="en-US" sz="4800" b="1" dirty="0">
                <a:latin typeface="Agrandir Narrow" panose="00000506000000000000" pitchFamily="50" charset="0"/>
              </a:rPr>
              <a:t>Service Management/</a:t>
            </a:r>
          </a:p>
          <a:p>
            <a:pPr algn="ctr"/>
            <a:r>
              <a:rPr lang="en-US" sz="4800" b="1" dirty="0">
                <a:latin typeface="Agrandir Narrow" panose="00000506000000000000" pitchFamily="50" charset="0"/>
              </a:rPr>
              <a:t>Operations Management </a:t>
            </a:r>
          </a:p>
          <a:p>
            <a:pPr algn="ctr"/>
            <a:r>
              <a:rPr lang="en-US" sz="4800" b="1" dirty="0">
                <a:latin typeface="Agrandir Narrow" panose="00000506000000000000" pitchFamily="50" charset="0"/>
              </a:rPr>
              <a:t>Frameworks</a:t>
            </a:r>
            <a:endParaRPr lang="en-US" sz="4800" b="1" dirty="0">
              <a:solidFill>
                <a:srgbClr val="0070C0"/>
              </a:solidFill>
              <a:latin typeface="Agrandir Narrow" panose="00000506000000000000" pitchFamily="50" charset="0"/>
            </a:endParaRPr>
          </a:p>
        </p:txBody>
      </p:sp>
      <p:sp>
        <p:nvSpPr>
          <p:cNvPr id="4" name="Footer Placeholder 4">
            <a:extLst>
              <a:ext uri="{FF2B5EF4-FFF2-40B4-BE49-F238E27FC236}">
                <a16:creationId xmlns:a16="http://schemas.microsoft.com/office/drawing/2014/main" id="{6093DA3B-E755-4A30-B6C1-919907229D28}"/>
              </a:ext>
            </a:extLst>
          </p:cNvPr>
          <p:cNvSpPr txBox="1">
            <a:spLocks/>
          </p:cNvSpPr>
          <p:nvPr/>
        </p:nvSpPr>
        <p:spPr>
          <a:xfrm>
            <a:off x="4345164" y="6491591"/>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631011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233EC4-5F2F-4D45-9693-B5A65F499F7C}"/>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81</a:t>
            </a:fld>
            <a:endParaRPr lang="en-US" dirty="0">
              <a:latin typeface="Agrandir Narrow" panose="00000506000000000000" pitchFamily="50" charset="0"/>
            </a:endParaRPr>
          </a:p>
        </p:txBody>
      </p:sp>
      <p:sp>
        <p:nvSpPr>
          <p:cNvPr id="7" name="TextBox 6">
            <a:extLst>
              <a:ext uri="{FF2B5EF4-FFF2-40B4-BE49-F238E27FC236}">
                <a16:creationId xmlns:a16="http://schemas.microsoft.com/office/drawing/2014/main" id="{8C5C7247-B916-445D-9ABB-0FA3AB93A99C}"/>
              </a:ext>
            </a:extLst>
          </p:cNvPr>
          <p:cNvSpPr txBox="1"/>
          <p:nvPr/>
        </p:nvSpPr>
        <p:spPr>
          <a:xfrm>
            <a:off x="1668392" y="2362592"/>
            <a:ext cx="2010487" cy="1569660"/>
          </a:xfrm>
          <a:prstGeom prst="rect">
            <a:avLst/>
          </a:prstGeom>
          <a:noFill/>
        </p:spPr>
        <p:txBody>
          <a:bodyPr wrap="none" rtlCol="0">
            <a:spAutoFit/>
          </a:bodyPr>
          <a:lstStyle/>
          <a:p>
            <a:pPr algn="l"/>
            <a:r>
              <a:rPr lang="en-US" sz="9600" b="1" dirty="0">
                <a:latin typeface="Agrandir Narrow" panose="00000506000000000000" pitchFamily="50" charset="0"/>
              </a:rPr>
              <a:t>ITIL</a:t>
            </a:r>
            <a:endParaRPr lang="en-US" sz="9600" dirty="0">
              <a:latin typeface="Agrandir Narrow" panose="00000506000000000000" pitchFamily="50" charset="0"/>
            </a:endParaRPr>
          </a:p>
        </p:txBody>
      </p:sp>
      <p:pic>
        <p:nvPicPr>
          <p:cNvPr id="9" name="Picture 2" descr="http://www.hci-itil.com/ITIL_v3/images/ITIL_v3_circ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659" y="365760"/>
            <a:ext cx="5937557" cy="593755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307587D-FD9F-4BE5-9952-7F4179288C7D}"/>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959203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82</a:t>
            </a:fld>
            <a:endParaRPr lang="en-US" dirty="0">
              <a:latin typeface="Agrandir Narrow" panose="00000506000000000000" pitchFamily="50" charset="0"/>
            </a:endParaRPr>
          </a:p>
        </p:txBody>
      </p:sp>
      <p:pic>
        <p:nvPicPr>
          <p:cNvPr id="7170" name="Picture 2" descr="\\nushafsnode2b\Folder_Redirection$\sha.brad.bigelow\My Documents\My Pictures\Devops-toolchain_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79" y="723045"/>
            <a:ext cx="8932672" cy="505952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9919D929-E56C-48B3-8A92-92E1C9206492}"/>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0702676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233EC4-5F2F-4D45-9693-B5A65F499F7C}"/>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83</a:t>
            </a:fld>
            <a:endParaRPr lang="en-US" dirty="0">
              <a:latin typeface="Agrandir Narrow" panose="00000506000000000000" pitchFamily="50" charset="0"/>
            </a:endParaRPr>
          </a:p>
        </p:txBody>
      </p:sp>
      <p:sp>
        <p:nvSpPr>
          <p:cNvPr id="7" name="TextBox 6">
            <a:extLst>
              <a:ext uri="{FF2B5EF4-FFF2-40B4-BE49-F238E27FC236}">
                <a16:creationId xmlns:a16="http://schemas.microsoft.com/office/drawing/2014/main" id="{8C5C7247-B916-445D-9ABB-0FA3AB93A99C}"/>
              </a:ext>
            </a:extLst>
          </p:cNvPr>
          <p:cNvSpPr txBox="1"/>
          <p:nvPr/>
        </p:nvSpPr>
        <p:spPr>
          <a:xfrm>
            <a:off x="823684" y="797014"/>
            <a:ext cx="10530115" cy="3785332"/>
          </a:xfrm>
          <a:prstGeom prst="rect">
            <a:avLst/>
          </a:prstGeom>
          <a:noFill/>
        </p:spPr>
        <p:txBody>
          <a:bodyPr wrap="square" rtlCol="0">
            <a:spAutoFit/>
          </a:bodyPr>
          <a:lstStyle/>
          <a:p>
            <a:pPr algn="l"/>
            <a:r>
              <a:rPr lang="en-US" sz="3733" b="1" dirty="0">
                <a:latin typeface="Agrandir Narrow" panose="00000506000000000000" pitchFamily="50" charset="0"/>
              </a:rPr>
              <a:t>What It All Boils Down To:</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Keeping Things Running</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Fixing What Breaks</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Improving Performance</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Introducing Changes</a:t>
            </a:r>
          </a:p>
        </p:txBody>
      </p:sp>
      <p:pic>
        <p:nvPicPr>
          <p:cNvPr id="3" name="Picture 2">
            <a:extLst>
              <a:ext uri="{FF2B5EF4-FFF2-40B4-BE49-F238E27FC236}">
                <a16:creationId xmlns:a16="http://schemas.microsoft.com/office/drawing/2014/main" id="{00C5D3B1-ECDC-4C6F-B956-A3EE52EBF4F4}"/>
              </a:ext>
            </a:extLst>
          </p:cNvPr>
          <p:cNvPicPr>
            <a:picLocks noChangeAspect="1"/>
          </p:cNvPicPr>
          <p:nvPr/>
        </p:nvPicPr>
        <p:blipFill>
          <a:blip r:embed="rId3"/>
          <a:stretch>
            <a:fillRect/>
          </a:stretch>
        </p:blipFill>
        <p:spPr>
          <a:xfrm>
            <a:off x="7864928" y="2"/>
            <a:ext cx="4327073" cy="6433457"/>
          </a:xfrm>
          <a:prstGeom prst="rect">
            <a:avLst/>
          </a:prstGeom>
        </p:spPr>
      </p:pic>
      <p:sp>
        <p:nvSpPr>
          <p:cNvPr id="5" name="Footer Placeholder 4">
            <a:extLst>
              <a:ext uri="{FF2B5EF4-FFF2-40B4-BE49-F238E27FC236}">
                <a16:creationId xmlns:a16="http://schemas.microsoft.com/office/drawing/2014/main" id="{D6FA2994-F140-4F72-A60E-8CC9B2EE725B}"/>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72524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233EC4-5F2F-4D45-9693-B5A65F499F7C}"/>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84</a:t>
            </a:fld>
            <a:endParaRPr lang="en-US" dirty="0">
              <a:latin typeface="Agrandir Narrow" panose="00000506000000000000" pitchFamily="50" charset="0"/>
            </a:endParaRPr>
          </a:p>
        </p:txBody>
      </p:sp>
      <p:sp>
        <p:nvSpPr>
          <p:cNvPr id="7" name="TextBox 6">
            <a:extLst>
              <a:ext uri="{FF2B5EF4-FFF2-40B4-BE49-F238E27FC236}">
                <a16:creationId xmlns:a16="http://schemas.microsoft.com/office/drawing/2014/main" id="{8C5C7247-B916-445D-9ABB-0FA3AB93A99C}"/>
              </a:ext>
            </a:extLst>
          </p:cNvPr>
          <p:cNvSpPr txBox="1"/>
          <p:nvPr/>
        </p:nvSpPr>
        <p:spPr>
          <a:xfrm>
            <a:off x="823684" y="797014"/>
            <a:ext cx="10530115" cy="3785332"/>
          </a:xfrm>
          <a:prstGeom prst="rect">
            <a:avLst/>
          </a:prstGeom>
          <a:noFill/>
        </p:spPr>
        <p:txBody>
          <a:bodyPr wrap="square" rtlCol="0">
            <a:spAutoFit/>
          </a:bodyPr>
          <a:lstStyle/>
          <a:p>
            <a:pPr algn="l"/>
            <a:r>
              <a:rPr lang="en-US" sz="3733" b="1" dirty="0">
                <a:latin typeface="Agrandir Narrow" panose="00000506000000000000" pitchFamily="50" charset="0"/>
              </a:rPr>
              <a:t>What It All Boils Down To:</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Keeping Things Running</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Fixing What Breaks</a:t>
            </a:r>
          </a:p>
          <a:p>
            <a:pPr marL="380990" indent="-380990">
              <a:spcBef>
                <a:spcPts val="1600"/>
              </a:spcBef>
              <a:buFont typeface="Arial" panose="020B0604020202020204" pitchFamily="34" charset="0"/>
              <a:buChar char="•"/>
            </a:pPr>
            <a:r>
              <a:rPr lang="en-US" sz="3733" dirty="0">
                <a:latin typeface="Agrandir Narrow" panose="00000506000000000000" pitchFamily="50" charset="0"/>
              </a:rPr>
              <a:t>Improving Performance</a:t>
            </a:r>
          </a:p>
          <a:p>
            <a:pPr marL="380990" indent="-380990">
              <a:spcBef>
                <a:spcPts val="1600"/>
              </a:spcBef>
              <a:buFont typeface="Arial" panose="020B0604020202020204" pitchFamily="34" charset="0"/>
              <a:buChar char="•"/>
            </a:pPr>
            <a:r>
              <a:rPr lang="en-US" sz="3733" b="1" dirty="0">
                <a:solidFill>
                  <a:schemeClr val="accent1"/>
                </a:solidFill>
                <a:latin typeface="Agrandir Narrow" panose="00000506000000000000" pitchFamily="50" charset="0"/>
              </a:rPr>
              <a:t>Introducing Changes</a:t>
            </a:r>
          </a:p>
        </p:txBody>
      </p:sp>
      <p:pic>
        <p:nvPicPr>
          <p:cNvPr id="3" name="Picture 2">
            <a:extLst>
              <a:ext uri="{FF2B5EF4-FFF2-40B4-BE49-F238E27FC236}">
                <a16:creationId xmlns:a16="http://schemas.microsoft.com/office/drawing/2014/main" id="{00C5D3B1-ECDC-4C6F-B956-A3EE52EBF4F4}"/>
              </a:ext>
            </a:extLst>
          </p:cNvPr>
          <p:cNvPicPr>
            <a:picLocks noChangeAspect="1"/>
          </p:cNvPicPr>
          <p:nvPr/>
        </p:nvPicPr>
        <p:blipFill>
          <a:blip r:embed="rId3"/>
          <a:stretch>
            <a:fillRect/>
          </a:stretch>
        </p:blipFill>
        <p:spPr>
          <a:xfrm>
            <a:off x="7864928" y="2"/>
            <a:ext cx="4327073" cy="6433457"/>
          </a:xfrm>
          <a:prstGeom prst="rect">
            <a:avLst/>
          </a:prstGeom>
        </p:spPr>
      </p:pic>
      <p:sp>
        <p:nvSpPr>
          <p:cNvPr id="4" name="Arrow: Right 3">
            <a:extLst>
              <a:ext uri="{FF2B5EF4-FFF2-40B4-BE49-F238E27FC236}">
                <a16:creationId xmlns:a16="http://schemas.microsoft.com/office/drawing/2014/main" id="{D1CF849F-3CBA-4F48-AE9E-38644370E1B4}"/>
              </a:ext>
            </a:extLst>
          </p:cNvPr>
          <p:cNvSpPr/>
          <p:nvPr/>
        </p:nvSpPr>
        <p:spPr bwMode="auto">
          <a:xfrm rot="18983127">
            <a:off x="406402" y="5021943"/>
            <a:ext cx="2162629" cy="696685"/>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Times" charset="0"/>
            </a:endParaRPr>
          </a:p>
        </p:txBody>
      </p:sp>
      <p:sp>
        <p:nvSpPr>
          <p:cNvPr id="6" name="Footer Placeholder 4">
            <a:extLst>
              <a:ext uri="{FF2B5EF4-FFF2-40B4-BE49-F238E27FC236}">
                <a16:creationId xmlns:a16="http://schemas.microsoft.com/office/drawing/2014/main" id="{1994F3AC-C91A-449B-9AD7-D64637DCB06B}"/>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3557705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26496-C1EF-4B46-9106-2D0DE4C73984}"/>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85</a:t>
            </a:fld>
            <a:endParaRPr lang="en-US" dirty="0">
              <a:latin typeface="Agrandir Narrow" panose="00000506000000000000" pitchFamily="50" charset="0"/>
            </a:endParaRPr>
          </a:p>
        </p:txBody>
      </p:sp>
      <p:pic>
        <p:nvPicPr>
          <p:cNvPr id="3" name="Picture 2">
            <a:extLst>
              <a:ext uri="{FF2B5EF4-FFF2-40B4-BE49-F238E27FC236}">
                <a16:creationId xmlns:a16="http://schemas.microsoft.com/office/drawing/2014/main" id="{6B784CEA-00BC-405A-8C23-E3DFDCB838C4}"/>
              </a:ext>
            </a:extLst>
          </p:cNvPr>
          <p:cNvPicPr>
            <a:picLocks noChangeAspect="1"/>
          </p:cNvPicPr>
          <p:nvPr/>
        </p:nvPicPr>
        <p:blipFill>
          <a:blip r:embed="rId3"/>
          <a:stretch>
            <a:fillRect/>
          </a:stretch>
        </p:blipFill>
        <p:spPr>
          <a:xfrm>
            <a:off x="5976604" y="2"/>
            <a:ext cx="6215397" cy="6405844"/>
          </a:xfrm>
          <a:prstGeom prst="rect">
            <a:avLst/>
          </a:prstGeom>
        </p:spPr>
      </p:pic>
      <p:sp>
        <p:nvSpPr>
          <p:cNvPr id="4" name="TextBox 3">
            <a:extLst>
              <a:ext uri="{FF2B5EF4-FFF2-40B4-BE49-F238E27FC236}">
                <a16:creationId xmlns:a16="http://schemas.microsoft.com/office/drawing/2014/main" id="{E52C20B8-C79F-4D5E-8B0F-9033B8121EC3}"/>
              </a:ext>
            </a:extLst>
          </p:cNvPr>
          <p:cNvSpPr txBox="1"/>
          <p:nvPr/>
        </p:nvSpPr>
        <p:spPr>
          <a:xfrm>
            <a:off x="812800" y="2567227"/>
            <a:ext cx="4979248" cy="830997"/>
          </a:xfrm>
          <a:prstGeom prst="rect">
            <a:avLst/>
          </a:prstGeom>
          <a:noFill/>
        </p:spPr>
        <p:txBody>
          <a:bodyPr wrap="none" rtlCol="0">
            <a:spAutoFit/>
          </a:bodyPr>
          <a:lstStyle/>
          <a:p>
            <a:pPr algn="l"/>
            <a:r>
              <a:rPr lang="en-US" sz="4800" b="1" dirty="0">
                <a:latin typeface="Agrandir Narrow" panose="00000506000000000000" pitchFamily="50" charset="0"/>
              </a:rPr>
              <a:t>Change Checklist</a:t>
            </a:r>
          </a:p>
        </p:txBody>
      </p:sp>
      <p:sp>
        <p:nvSpPr>
          <p:cNvPr id="5" name="TextBox 4">
            <a:extLst>
              <a:ext uri="{FF2B5EF4-FFF2-40B4-BE49-F238E27FC236}">
                <a16:creationId xmlns:a16="http://schemas.microsoft.com/office/drawing/2014/main" id="{3F7DBF31-A6FE-4B35-9359-C13899049E5A}"/>
              </a:ext>
            </a:extLst>
          </p:cNvPr>
          <p:cNvSpPr txBox="1"/>
          <p:nvPr/>
        </p:nvSpPr>
        <p:spPr>
          <a:xfrm>
            <a:off x="7162236" y="1491757"/>
            <a:ext cx="3572068" cy="4155176"/>
          </a:xfrm>
          <a:prstGeom prst="rect">
            <a:avLst/>
          </a:prstGeom>
          <a:solidFill>
            <a:schemeClr val="bg1"/>
          </a:solidFill>
        </p:spPr>
        <p:txBody>
          <a:bodyPr wrap="none" rtlCol="0">
            <a:spAutoFit/>
          </a:bodyPr>
          <a:lstStyle/>
          <a:p>
            <a:pPr algn="l"/>
            <a:endParaRPr lang="en-US" sz="3200" dirty="0">
              <a:latin typeface="Agrandir Narrow" panose="00000506000000000000" pitchFamily="50" charset="0"/>
              <a:sym typeface="Webdings" panose="05030102010509060703" pitchFamily="18" charset="2"/>
            </a:endParaRPr>
          </a:p>
          <a:p>
            <a:pPr>
              <a:spcBef>
                <a:spcPts val="2400"/>
              </a:spcBef>
            </a:pPr>
            <a:r>
              <a:rPr lang="en-US" sz="4267" dirty="0">
                <a:latin typeface="Agrandir Narrow" panose="00000506000000000000" pitchFamily="50" charset="0"/>
                <a:sym typeface="Webdings" panose="05030102010509060703" pitchFamily="18" charset="2"/>
              </a:rPr>
              <a:t> </a:t>
            </a:r>
            <a:r>
              <a:rPr lang="en-US" sz="4267" dirty="0">
                <a:latin typeface="Agrandir Narrow" panose="00000506000000000000" pitchFamily="50" charset="0"/>
              </a:rPr>
              <a:t>People</a:t>
            </a:r>
          </a:p>
          <a:p>
            <a:pPr>
              <a:spcBef>
                <a:spcPts val="2400"/>
              </a:spcBef>
            </a:pPr>
            <a:r>
              <a:rPr lang="en-US" sz="4267" dirty="0">
                <a:latin typeface="Agrandir Narrow" panose="00000506000000000000" pitchFamily="50" charset="0"/>
                <a:sym typeface="Webdings" panose="05030102010509060703" pitchFamily="18" charset="2"/>
              </a:rPr>
              <a:t> </a:t>
            </a:r>
            <a:r>
              <a:rPr lang="en-US" sz="4267" dirty="0">
                <a:latin typeface="Agrandir Narrow" panose="00000506000000000000" pitchFamily="50" charset="0"/>
              </a:rPr>
              <a:t>Processes</a:t>
            </a:r>
          </a:p>
          <a:p>
            <a:pPr marL="609585" indent="-609585">
              <a:spcBef>
                <a:spcPts val="2400"/>
              </a:spcBef>
              <a:buFont typeface="Webdings" panose="05030102010509060703" pitchFamily="18" charset="2"/>
              <a:buChar char="c"/>
            </a:pPr>
            <a:r>
              <a:rPr lang="en-US" sz="4267" dirty="0">
                <a:latin typeface="Agrandir Narrow" panose="00000506000000000000" pitchFamily="50" charset="0"/>
              </a:rPr>
              <a:t>Technology</a:t>
            </a:r>
          </a:p>
          <a:p>
            <a:pPr>
              <a:spcBef>
                <a:spcPts val="2400"/>
              </a:spcBef>
            </a:pPr>
            <a:r>
              <a:rPr lang="en-US" sz="2400" dirty="0">
                <a:latin typeface="Agrandir Narrow" panose="00000506000000000000" pitchFamily="50" charset="0"/>
              </a:rPr>
              <a:t> </a:t>
            </a:r>
          </a:p>
        </p:txBody>
      </p:sp>
      <p:sp>
        <p:nvSpPr>
          <p:cNvPr id="6" name="TextBox 5">
            <a:extLst>
              <a:ext uri="{FF2B5EF4-FFF2-40B4-BE49-F238E27FC236}">
                <a16:creationId xmlns:a16="http://schemas.microsoft.com/office/drawing/2014/main" id="{C5761F69-DC58-40E8-ADE3-860D349D137F}"/>
              </a:ext>
            </a:extLst>
          </p:cNvPr>
          <p:cNvSpPr txBox="1"/>
          <p:nvPr/>
        </p:nvSpPr>
        <p:spPr>
          <a:xfrm>
            <a:off x="7228455" y="2177002"/>
            <a:ext cx="776175" cy="995209"/>
          </a:xfrm>
          <a:prstGeom prst="rect">
            <a:avLst/>
          </a:prstGeom>
          <a:noFill/>
        </p:spPr>
        <p:txBody>
          <a:bodyPr wrap="none" rtlCol="0">
            <a:spAutoFit/>
          </a:bodyPr>
          <a:lstStyle/>
          <a:p>
            <a:pPr algn="l"/>
            <a:r>
              <a:rPr lang="en-US" sz="5867" b="1" dirty="0">
                <a:solidFill>
                  <a:srgbClr val="00B050"/>
                </a:solidFill>
                <a:latin typeface="Agrandir Narrow" panose="00000506000000000000" pitchFamily="50" charset="0"/>
                <a:sym typeface="Wingdings" panose="05000000000000000000" pitchFamily="2" charset="2"/>
              </a:rPr>
              <a:t></a:t>
            </a:r>
            <a:endParaRPr lang="en-US" sz="5867" b="1" dirty="0">
              <a:solidFill>
                <a:srgbClr val="00B050"/>
              </a:solidFill>
              <a:latin typeface="Agrandir Narrow" panose="00000506000000000000" pitchFamily="50" charset="0"/>
            </a:endParaRPr>
          </a:p>
        </p:txBody>
      </p:sp>
      <p:sp>
        <p:nvSpPr>
          <p:cNvPr id="7" name="TextBox 6">
            <a:extLst>
              <a:ext uri="{FF2B5EF4-FFF2-40B4-BE49-F238E27FC236}">
                <a16:creationId xmlns:a16="http://schemas.microsoft.com/office/drawing/2014/main" id="{E0438F6C-6263-4706-862C-0F87A1F45E04}"/>
              </a:ext>
            </a:extLst>
          </p:cNvPr>
          <p:cNvSpPr txBox="1"/>
          <p:nvPr/>
        </p:nvSpPr>
        <p:spPr>
          <a:xfrm>
            <a:off x="7228455" y="3142121"/>
            <a:ext cx="776175" cy="995209"/>
          </a:xfrm>
          <a:prstGeom prst="rect">
            <a:avLst/>
          </a:prstGeom>
          <a:noFill/>
        </p:spPr>
        <p:txBody>
          <a:bodyPr wrap="none" rtlCol="0">
            <a:spAutoFit/>
          </a:bodyPr>
          <a:lstStyle/>
          <a:p>
            <a:pPr algn="l"/>
            <a:r>
              <a:rPr lang="en-US" sz="5867" b="1" dirty="0">
                <a:solidFill>
                  <a:srgbClr val="00B050"/>
                </a:solidFill>
                <a:latin typeface="Agrandir Narrow" panose="00000506000000000000" pitchFamily="50" charset="0"/>
                <a:sym typeface="Wingdings" panose="05000000000000000000" pitchFamily="2" charset="2"/>
              </a:rPr>
              <a:t></a:t>
            </a:r>
            <a:endParaRPr lang="en-US" sz="5867" b="1" dirty="0">
              <a:solidFill>
                <a:srgbClr val="00B050"/>
              </a:solidFill>
              <a:latin typeface="Agrandir Narrow" panose="00000506000000000000" pitchFamily="50" charset="0"/>
            </a:endParaRPr>
          </a:p>
        </p:txBody>
      </p:sp>
      <p:sp>
        <p:nvSpPr>
          <p:cNvPr id="8" name="TextBox 7">
            <a:extLst>
              <a:ext uri="{FF2B5EF4-FFF2-40B4-BE49-F238E27FC236}">
                <a16:creationId xmlns:a16="http://schemas.microsoft.com/office/drawing/2014/main" id="{B89CEA6A-9E69-489E-A2CB-E2A6589FBF71}"/>
              </a:ext>
            </a:extLst>
          </p:cNvPr>
          <p:cNvSpPr txBox="1"/>
          <p:nvPr/>
        </p:nvSpPr>
        <p:spPr>
          <a:xfrm>
            <a:off x="7228455" y="4107238"/>
            <a:ext cx="776175" cy="995209"/>
          </a:xfrm>
          <a:prstGeom prst="rect">
            <a:avLst/>
          </a:prstGeom>
          <a:noFill/>
        </p:spPr>
        <p:txBody>
          <a:bodyPr wrap="none" rtlCol="0">
            <a:spAutoFit/>
          </a:bodyPr>
          <a:lstStyle/>
          <a:p>
            <a:pPr algn="l"/>
            <a:r>
              <a:rPr lang="en-US" sz="5867" b="1" dirty="0">
                <a:solidFill>
                  <a:srgbClr val="00B050"/>
                </a:solidFill>
                <a:latin typeface="Agrandir Narrow" panose="00000506000000000000" pitchFamily="50" charset="0"/>
                <a:sym typeface="Wingdings" panose="05000000000000000000" pitchFamily="2" charset="2"/>
              </a:rPr>
              <a:t></a:t>
            </a:r>
            <a:endParaRPr lang="en-US" sz="5867" b="1" dirty="0">
              <a:solidFill>
                <a:srgbClr val="00B050"/>
              </a:solidFill>
              <a:latin typeface="Agrandir Narrow" panose="00000506000000000000" pitchFamily="50" charset="0"/>
            </a:endParaRPr>
          </a:p>
        </p:txBody>
      </p:sp>
      <p:sp>
        <p:nvSpPr>
          <p:cNvPr id="9" name="Footer Placeholder 4">
            <a:extLst>
              <a:ext uri="{FF2B5EF4-FFF2-40B4-BE49-F238E27FC236}">
                <a16:creationId xmlns:a16="http://schemas.microsoft.com/office/drawing/2014/main" id="{80431E78-3220-4143-A6AC-3796367814A3}"/>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9591060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F7CF00-283A-41E9-8760-1779F00767CC}"/>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86</a:t>
            </a:fld>
            <a:endParaRPr lang="en-US" dirty="0">
              <a:latin typeface="Agrandir Narrow" panose="00000506000000000000" pitchFamily="50" charset="0"/>
            </a:endParaRPr>
          </a:p>
        </p:txBody>
      </p:sp>
      <p:pic>
        <p:nvPicPr>
          <p:cNvPr id="4" name="Picture 3">
            <a:extLst>
              <a:ext uri="{FF2B5EF4-FFF2-40B4-BE49-F238E27FC236}">
                <a16:creationId xmlns:a16="http://schemas.microsoft.com/office/drawing/2014/main" id="{FB5880C6-4D58-4DB0-86E4-C981E145F0ED}"/>
              </a:ext>
            </a:extLst>
          </p:cNvPr>
          <p:cNvPicPr>
            <a:picLocks noChangeAspect="1"/>
          </p:cNvPicPr>
          <p:nvPr/>
        </p:nvPicPr>
        <p:blipFill>
          <a:blip r:embed="rId3"/>
          <a:stretch>
            <a:fillRect/>
          </a:stretch>
        </p:blipFill>
        <p:spPr>
          <a:xfrm>
            <a:off x="5906599" y="2"/>
            <a:ext cx="6285402" cy="6822519"/>
          </a:xfrm>
          <a:prstGeom prst="rect">
            <a:avLst/>
          </a:prstGeom>
        </p:spPr>
      </p:pic>
      <p:sp>
        <p:nvSpPr>
          <p:cNvPr id="5" name="TextBox 4">
            <a:extLst>
              <a:ext uri="{FF2B5EF4-FFF2-40B4-BE49-F238E27FC236}">
                <a16:creationId xmlns:a16="http://schemas.microsoft.com/office/drawing/2014/main" id="{9C8EC124-0454-4A31-B1DE-1EA7D2A7A6ED}"/>
              </a:ext>
            </a:extLst>
          </p:cNvPr>
          <p:cNvSpPr txBox="1"/>
          <p:nvPr/>
        </p:nvSpPr>
        <p:spPr>
          <a:xfrm>
            <a:off x="304800" y="261257"/>
            <a:ext cx="5588001" cy="4360361"/>
          </a:xfrm>
          <a:prstGeom prst="rect">
            <a:avLst/>
          </a:prstGeom>
          <a:noFill/>
        </p:spPr>
        <p:txBody>
          <a:bodyPr wrap="square" rtlCol="0">
            <a:spAutoFit/>
          </a:bodyPr>
          <a:lstStyle/>
          <a:p>
            <a:pPr algn="l"/>
            <a:r>
              <a:rPr lang="en-US" sz="5333" b="1" dirty="0">
                <a:solidFill>
                  <a:schemeClr val="accent1"/>
                </a:solidFill>
                <a:latin typeface="Agrandir Narrow" panose="00000506000000000000" pitchFamily="50" charset="0"/>
              </a:rPr>
              <a:t>People</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Roles</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Skills</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Organization</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Turnover</a:t>
            </a:r>
          </a:p>
        </p:txBody>
      </p:sp>
      <p:sp>
        <p:nvSpPr>
          <p:cNvPr id="6" name="Footer Placeholder 4">
            <a:extLst>
              <a:ext uri="{FF2B5EF4-FFF2-40B4-BE49-F238E27FC236}">
                <a16:creationId xmlns:a16="http://schemas.microsoft.com/office/drawing/2014/main" id="{A33D7F2A-3E61-4899-9E34-353D3AE3EDAB}"/>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619074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87</a:t>
            </a:fld>
            <a:endParaRPr lang="en-US" dirty="0">
              <a:latin typeface="Agrandir Narrow" panose="00000506000000000000" pitchFamily="50" charset="0"/>
            </a:endParaRPr>
          </a:p>
        </p:txBody>
      </p:sp>
      <p:pic>
        <p:nvPicPr>
          <p:cNvPr id="12290" name="Picture 2" descr="\\nushafsnode2b\Folder_Redirection$\sha.brad.bigelow\My Documents\My Pictures\training.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1"/>
            <a:ext cx="6602680" cy="6878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C9ADEA-A84D-432D-AB23-41AD386AC336}"/>
              </a:ext>
            </a:extLst>
          </p:cNvPr>
          <p:cNvSpPr txBox="1"/>
          <p:nvPr/>
        </p:nvSpPr>
        <p:spPr>
          <a:xfrm>
            <a:off x="7352371" y="729608"/>
            <a:ext cx="5588001" cy="2636684"/>
          </a:xfrm>
          <a:prstGeom prst="rect">
            <a:avLst/>
          </a:prstGeom>
          <a:noFill/>
        </p:spPr>
        <p:txBody>
          <a:bodyPr wrap="square" rtlCol="0">
            <a:spAutoFit/>
          </a:bodyPr>
          <a:lstStyle/>
          <a:p>
            <a:pPr algn="l"/>
            <a:r>
              <a:rPr lang="en-US" sz="5333" b="1" dirty="0">
                <a:solidFill>
                  <a:schemeClr val="accent1"/>
                </a:solidFill>
                <a:latin typeface="Agrandir Narrow" panose="00000506000000000000" pitchFamily="50" charset="0"/>
              </a:rPr>
              <a:t>Training</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Initial</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Recurring</a:t>
            </a:r>
          </a:p>
        </p:txBody>
      </p:sp>
    </p:spTree>
    <p:extLst>
      <p:ext uri="{BB962C8B-B14F-4D97-AF65-F5344CB8AC3E}">
        <p14:creationId xmlns:p14="http://schemas.microsoft.com/office/powerpoint/2010/main" val="2536506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Synergies</a:t>
            </a:r>
            <a:endParaRPr lang="en-GB" dirty="0"/>
          </a:p>
        </p:txBody>
      </p:sp>
      <p:sp>
        <p:nvSpPr>
          <p:cNvPr id="3" name="Slide Number Placeholder 2"/>
          <p:cNvSpPr>
            <a:spLocks noGrp="1"/>
          </p:cNvSpPr>
          <p:nvPr>
            <p:ph type="sldNum" sz="quarter" idx="10"/>
          </p:nvPr>
        </p:nvSpPr>
        <p:spPr>
          <a:xfrm>
            <a:off x="9078912" y="6356350"/>
            <a:ext cx="1817687" cy="198812"/>
          </a:xfrm>
          <a:prstGeom prst="rect">
            <a:avLst/>
          </a:prstGeom>
        </p:spPr>
        <p:txBody>
          <a:bodyPr vert="horz" lIns="0" tIns="0" rIns="0" bIns="0" rtlCol="0" anchor="b" anchorCtr="0"/>
          <a:lstStyle>
            <a:defPPr>
              <a:defRPr lang="en-US"/>
            </a:defPPr>
            <a:lvl1pPr marL="0" algn="l" defTabSz="914400" rtl="0" eaLnBrk="1" latinLnBrk="0" hangingPunct="1">
              <a:defRPr sz="800" kern="1200" cap="all"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6041555-4E7B-2F45-99CC-7D97BF5184A8}" type="datetime3">
              <a:rPr lang="en-US" smtClean="0">
                <a:latin typeface="Agrandir Narrow" panose="00000506000000000000" pitchFamily="50" charset="0"/>
              </a:rPr>
              <a:pPr>
                <a:defRPr/>
              </a:pPr>
              <a:t>18 April 2024</a:t>
            </a:fld>
            <a:endParaRPr lang="en-US" dirty="0">
              <a:latin typeface="Agrandir Narrow" panose="00000506000000000000" pitchFamily="50" charset="0"/>
            </a:endParaRPr>
          </a:p>
        </p:txBody>
      </p:sp>
      <p:sp>
        <p:nvSpPr>
          <p:cNvPr id="5" name="Oval 4"/>
          <p:cNvSpPr/>
          <p:nvPr/>
        </p:nvSpPr>
        <p:spPr>
          <a:xfrm>
            <a:off x="3096844" y="2883186"/>
            <a:ext cx="1919036" cy="1147443"/>
          </a:xfrm>
          <a:prstGeom prst="ellipse">
            <a:avLst/>
          </a:prstGeom>
        </p:spPr>
        <p:style>
          <a:lnRef idx="0">
            <a:schemeClr val="accent1"/>
          </a:lnRef>
          <a:fillRef idx="3">
            <a:schemeClr val="accent1"/>
          </a:fillRef>
          <a:effectRef idx="3">
            <a:schemeClr val="accent1"/>
          </a:effectRef>
          <a:fontRef idx="minor">
            <a:schemeClr val="lt1"/>
          </a:fontRef>
        </p:style>
        <p:txBody>
          <a:bodyPr lIns="0" rIns="0" rtlCol="0" anchor="ctr">
            <a:normAutofit/>
          </a:bodyPr>
          <a:lstStyle/>
          <a:p>
            <a:pPr algn="ctr"/>
            <a:r>
              <a:rPr lang="en-US" b="1" dirty="0">
                <a:latin typeface="Agrandir Narrow" panose="00000506000000000000" pitchFamily="50" charset="0"/>
              </a:rPr>
              <a:t>Design</a:t>
            </a:r>
          </a:p>
        </p:txBody>
      </p:sp>
      <p:sp>
        <p:nvSpPr>
          <p:cNvPr id="6" name="Rectangle 5"/>
          <p:cNvSpPr/>
          <p:nvPr/>
        </p:nvSpPr>
        <p:spPr>
          <a:xfrm>
            <a:off x="6832194" y="4370779"/>
            <a:ext cx="2016224" cy="1080120"/>
          </a:xfrm>
          <a:prstGeom prst="rect">
            <a:avLst/>
          </a:prstGeom>
          <a:solidFill>
            <a:schemeClr val="tx1">
              <a:lumMod val="85000"/>
              <a:lumOff val="15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latin typeface="Comic Sans MS" panose="030F0702030302020204" pitchFamily="66" charset="0"/>
              </a:rPr>
              <a:t>Welcome </a:t>
            </a:r>
          </a:p>
          <a:p>
            <a:pPr algn="l"/>
            <a:r>
              <a:rPr lang="en-US" dirty="0">
                <a:latin typeface="Comic Sans MS" panose="030F0702030302020204" pitchFamily="66" charset="0"/>
              </a:rPr>
              <a:t>to Class!</a:t>
            </a:r>
            <a:endParaRPr lang="en-GB" dirty="0">
              <a:latin typeface="Comic Sans MS" panose="030F0702030302020204" pitchFamily="66" charset="0"/>
            </a:endParaRPr>
          </a:p>
        </p:txBody>
      </p:sp>
      <p:pic>
        <p:nvPicPr>
          <p:cNvPr id="7" name="Picture 3" descr="C:\Users\bigelow\AppData\Local\Microsoft\Windows\Temporary Internet Files\Content.IE5\139UCTHR\MC900433954[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840306" y="486273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97104" y="2161396"/>
            <a:ext cx="864096" cy="81069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tx1"/>
                </a:solidFill>
                <a:latin typeface="Agrandir Narrow" panose="00000506000000000000" pitchFamily="50" charset="0"/>
              </a:rPr>
              <a:t>Job</a:t>
            </a:r>
          </a:p>
          <a:p>
            <a:pPr algn="ctr"/>
            <a:r>
              <a:rPr lang="en-US" sz="1200" b="1" dirty="0">
                <a:solidFill>
                  <a:schemeClr val="tx1"/>
                </a:solidFill>
                <a:latin typeface="Agrandir Narrow" panose="00000506000000000000" pitchFamily="50" charset="0"/>
              </a:rPr>
              <a:t>Description</a:t>
            </a:r>
            <a:endParaRPr lang="en-GB" sz="1200" b="1" dirty="0">
              <a:solidFill>
                <a:schemeClr val="tx1"/>
              </a:solidFill>
              <a:latin typeface="Agrandir Narrow" panose="00000506000000000000" pitchFamily="50" charset="0"/>
            </a:endParaRPr>
          </a:p>
        </p:txBody>
      </p:sp>
      <p:sp>
        <p:nvSpPr>
          <p:cNvPr id="9" name="TextBox 8"/>
          <p:cNvSpPr txBox="1"/>
          <p:nvPr/>
        </p:nvSpPr>
        <p:spPr>
          <a:xfrm>
            <a:off x="3536830" y="4095230"/>
            <a:ext cx="1039067" cy="400110"/>
          </a:xfrm>
          <a:prstGeom prst="rect">
            <a:avLst/>
          </a:prstGeom>
          <a:noFill/>
        </p:spPr>
        <p:txBody>
          <a:bodyPr wrap="none" rtlCol="0">
            <a:spAutoFit/>
          </a:bodyPr>
          <a:lstStyle/>
          <a:p>
            <a:r>
              <a:rPr lang="en-US" sz="2000" dirty="0">
                <a:latin typeface="Agrandir Narrow" panose="00000506000000000000" pitchFamily="50" charset="0"/>
              </a:rPr>
              <a:t>System</a:t>
            </a:r>
            <a:endParaRPr lang="en-GB" sz="2000" dirty="0">
              <a:latin typeface="Agrandir Narrow" panose="00000506000000000000" pitchFamily="50" charset="0"/>
            </a:endParaRPr>
          </a:p>
        </p:txBody>
      </p:sp>
      <p:sp>
        <p:nvSpPr>
          <p:cNvPr id="10" name="TextBox 9"/>
          <p:cNvSpPr txBox="1"/>
          <p:nvPr/>
        </p:nvSpPr>
        <p:spPr>
          <a:xfrm>
            <a:off x="6932384" y="2566741"/>
            <a:ext cx="694421" cy="400110"/>
          </a:xfrm>
          <a:prstGeom prst="rect">
            <a:avLst/>
          </a:prstGeom>
          <a:noFill/>
        </p:spPr>
        <p:txBody>
          <a:bodyPr wrap="none" rtlCol="0">
            <a:spAutoFit/>
          </a:bodyPr>
          <a:lstStyle/>
          <a:p>
            <a:r>
              <a:rPr lang="en-US" sz="2000" dirty="0">
                <a:latin typeface="Agrandir Narrow" panose="00000506000000000000" pitchFamily="50" charset="0"/>
              </a:rPr>
              <a:t>User</a:t>
            </a:r>
            <a:endParaRPr lang="en-GB" sz="2000" dirty="0">
              <a:latin typeface="Agrandir Narrow" panose="00000506000000000000" pitchFamily="50" charset="0"/>
            </a:endParaRPr>
          </a:p>
        </p:txBody>
      </p:sp>
      <p:sp>
        <p:nvSpPr>
          <p:cNvPr id="11" name="TextBox 10"/>
          <p:cNvSpPr txBox="1"/>
          <p:nvPr/>
        </p:nvSpPr>
        <p:spPr>
          <a:xfrm>
            <a:off x="6528049" y="5577881"/>
            <a:ext cx="1051891" cy="400110"/>
          </a:xfrm>
          <a:prstGeom prst="rect">
            <a:avLst/>
          </a:prstGeom>
          <a:noFill/>
        </p:spPr>
        <p:txBody>
          <a:bodyPr wrap="none" rtlCol="0">
            <a:spAutoFit/>
          </a:bodyPr>
          <a:lstStyle/>
          <a:p>
            <a:r>
              <a:rPr lang="en-US" sz="2000" dirty="0">
                <a:latin typeface="Agrandir Narrow" panose="00000506000000000000" pitchFamily="50" charset="0"/>
              </a:rPr>
              <a:t>Training</a:t>
            </a:r>
            <a:endParaRPr lang="en-GB" sz="2000" dirty="0">
              <a:latin typeface="Agrandir Narrow" panose="00000506000000000000" pitchFamily="50" charset="0"/>
            </a:endParaRPr>
          </a:p>
        </p:txBody>
      </p:sp>
      <p:sp>
        <p:nvSpPr>
          <p:cNvPr id="12" name="TextBox 11"/>
          <p:cNvSpPr txBox="1"/>
          <p:nvPr/>
        </p:nvSpPr>
        <p:spPr>
          <a:xfrm>
            <a:off x="8731776" y="2397464"/>
            <a:ext cx="1577676" cy="369332"/>
          </a:xfrm>
          <a:prstGeom prst="rect">
            <a:avLst/>
          </a:prstGeom>
          <a:noFill/>
        </p:spPr>
        <p:txBody>
          <a:bodyPr wrap="none" rtlCol="0">
            <a:spAutoFit/>
          </a:bodyPr>
          <a:lstStyle/>
          <a:p>
            <a:r>
              <a:rPr lang="en-US" i="1" dirty="0">
                <a:latin typeface="Agrandir Narrow" panose="00000506000000000000" pitchFamily="50" charset="0"/>
              </a:rPr>
              <a:t>Required Skills</a:t>
            </a:r>
            <a:endParaRPr lang="en-GB" i="1" dirty="0">
              <a:latin typeface="Agrandir Narrow" panose="00000506000000000000" pitchFamily="50" charset="0"/>
            </a:endParaRPr>
          </a:p>
        </p:txBody>
      </p:sp>
      <p:sp>
        <p:nvSpPr>
          <p:cNvPr id="13" name="TextBox 12"/>
          <p:cNvSpPr txBox="1"/>
          <p:nvPr/>
        </p:nvSpPr>
        <p:spPr>
          <a:xfrm>
            <a:off x="8868630" y="4495340"/>
            <a:ext cx="1967205" cy="923330"/>
          </a:xfrm>
          <a:prstGeom prst="rect">
            <a:avLst/>
          </a:prstGeom>
          <a:noFill/>
        </p:spPr>
        <p:txBody>
          <a:bodyPr wrap="none" rtlCol="0">
            <a:spAutoFit/>
          </a:bodyPr>
          <a:lstStyle/>
          <a:p>
            <a:r>
              <a:rPr lang="en-US" i="1" dirty="0">
                <a:latin typeface="Agrandir Narrow" panose="00000506000000000000" pitchFamily="50" charset="0"/>
              </a:rPr>
              <a:t>Required Skills </a:t>
            </a:r>
          </a:p>
          <a:p>
            <a:r>
              <a:rPr lang="en-US" i="1" dirty="0">
                <a:latin typeface="Agrandir Narrow" panose="00000506000000000000" pitchFamily="50" charset="0"/>
              </a:rPr>
              <a:t>Minus</a:t>
            </a:r>
          </a:p>
          <a:p>
            <a:r>
              <a:rPr lang="en-US" i="1" dirty="0">
                <a:latin typeface="Agrandir Narrow" panose="00000506000000000000" pitchFamily="50" charset="0"/>
              </a:rPr>
              <a:t>Job Prerequisites</a:t>
            </a:r>
            <a:endParaRPr lang="en-GB" i="1" dirty="0">
              <a:latin typeface="Agrandir Narrow" panose="00000506000000000000" pitchFamily="50" charset="0"/>
            </a:endParaRPr>
          </a:p>
        </p:txBody>
      </p:sp>
      <p:sp>
        <p:nvSpPr>
          <p:cNvPr id="14" name="TextBox 13"/>
          <p:cNvSpPr txBox="1"/>
          <p:nvPr/>
        </p:nvSpPr>
        <p:spPr>
          <a:xfrm>
            <a:off x="1460810" y="2037517"/>
            <a:ext cx="1838353" cy="923330"/>
          </a:xfrm>
          <a:prstGeom prst="rect">
            <a:avLst/>
          </a:prstGeom>
          <a:noFill/>
        </p:spPr>
        <p:txBody>
          <a:bodyPr wrap="square" rtlCol="0">
            <a:spAutoFit/>
          </a:bodyPr>
          <a:lstStyle/>
          <a:p>
            <a:pPr algn="ctr"/>
            <a:r>
              <a:rPr lang="en-US" i="1" dirty="0">
                <a:latin typeface="Agrandir Narrow" panose="00000506000000000000" pitchFamily="50" charset="0"/>
              </a:rPr>
              <a:t>Complexity</a:t>
            </a:r>
          </a:p>
          <a:p>
            <a:pPr algn="ctr"/>
            <a:r>
              <a:rPr lang="en-US" i="1" dirty="0">
                <a:latin typeface="Agrandir Narrow" panose="00000506000000000000" pitchFamily="50" charset="0"/>
              </a:rPr>
              <a:t>of</a:t>
            </a:r>
          </a:p>
          <a:p>
            <a:pPr algn="ctr"/>
            <a:r>
              <a:rPr lang="en-US" i="1" dirty="0">
                <a:latin typeface="Agrandir Narrow" panose="00000506000000000000" pitchFamily="50" charset="0"/>
              </a:rPr>
              <a:t>Functionalities</a:t>
            </a:r>
            <a:endParaRPr lang="en-GB" i="1" dirty="0">
              <a:latin typeface="Agrandir Narrow" panose="00000506000000000000" pitchFamily="50" charset="0"/>
            </a:endParaRPr>
          </a:p>
        </p:txBody>
      </p:sp>
      <p:sp>
        <p:nvSpPr>
          <p:cNvPr id="24" name="Freeform 23"/>
          <p:cNvSpPr/>
          <p:nvPr/>
        </p:nvSpPr>
        <p:spPr>
          <a:xfrm rot="20745638" flipV="1">
            <a:off x="4783236" y="2394164"/>
            <a:ext cx="2312754" cy="354917"/>
          </a:xfrm>
          <a:custGeom>
            <a:avLst/>
            <a:gdLst>
              <a:gd name="connsiteX0" fmla="*/ 0 w 1555667"/>
              <a:gd name="connsiteY0" fmla="*/ 0 h 0"/>
              <a:gd name="connsiteX1" fmla="*/ 1555667 w 1555667"/>
              <a:gd name="connsiteY1" fmla="*/ 0 h 0"/>
              <a:gd name="connsiteX2" fmla="*/ 1555667 w 1555667"/>
              <a:gd name="connsiteY2" fmla="*/ 0 h 0"/>
              <a:gd name="connsiteX0" fmla="*/ 0 w 10000"/>
              <a:gd name="connsiteY0" fmla="*/ 0 h 6038"/>
              <a:gd name="connsiteX1" fmla="*/ 10000 w 10000"/>
              <a:gd name="connsiteY1" fmla="*/ 0 h 6038"/>
              <a:gd name="connsiteX2" fmla="*/ 10000 w 10000"/>
              <a:gd name="connsiteY2" fmla="*/ 0 h 6038"/>
              <a:gd name="connsiteX0" fmla="*/ 0 w 10000"/>
              <a:gd name="connsiteY0" fmla="*/ 0 h 14308"/>
              <a:gd name="connsiteX1" fmla="*/ 10000 w 10000"/>
              <a:gd name="connsiteY1" fmla="*/ 0 h 14308"/>
              <a:gd name="connsiteX2" fmla="*/ 10000 w 10000"/>
              <a:gd name="connsiteY2" fmla="*/ 0 h 14308"/>
            </a:gdLst>
            <a:ahLst/>
            <a:cxnLst>
              <a:cxn ang="0">
                <a:pos x="connsiteX0" y="connsiteY0"/>
              </a:cxn>
              <a:cxn ang="0">
                <a:pos x="connsiteX1" y="connsiteY1"/>
              </a:cxn>
              <a:cxn ang="0">
                <a:pos x="connsiteX2" y="connsiteY2"/>
              </a:cxn>
            </a:cxnLst>
            <a:rect l="l" t="t" r="r" b="b"/>
            <a:pathLst>
              <a:path w="10000" h="14308">
                <a:moveTo>
                  <a:pt x="0" y="0"/>
                </a:moveTo>
                <a:cubicBezTo>
                  <a:pt x="4936" y="22501"/>
                  <a:pt x="5064" y="15320"/>
                  <a:pt x="10000" y="0"/>
                </a:cubicBezTo>
                <a:lnTo>
                  <a:pt x="10000" y="0"/>
                </a:lnTo>
              </a:path>
            </a:pathLst>
          </a:custGeom>
          <a:noFill/>
          <a:ln w="57150">
            <a:solidFill>
              <a:srgbClr val="00B05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grandir Narrow" panose="00000506000000000000" pitchFamily="50" charset="0"/>
            </a:endParaRPr>
          </a:p>
        </p:txBody>
      </p:sp>
      <p:sp>
        <p:nvSpPr>
          <p:cNvPr id="26" name="Freeform 25"/>
          <p:cNvSpPr/>
          <p:nvPr/>
        </p:nvSpPr>
        <p:spPr>
          <a:xfrm rot="12526806" flipV="1">
            <a:off x="4382411" y="4582605"/>
            <a:ext cx="2312754" cy="354917"/>
          </a:xfrm>
          <a:custGeom>
            <a:avLst/>
            <a:gdLst>
              <a:gd name="connsiteX0" fmla="*/ 0 w 1555667"/>
              <a:gd name="connsiteY0" fmla="*/ 0 h 0"/>
              <a:gd name="connsiteX1" fmla="*/ 1555667 w 1555667"/>
              <a:gd name="connsiteY1" fmla="*/ 0 h 0"/>
              <a:gd name="connsiteX2" fmla="*/ 1555667 w 1555667"/>
              <a:gd name="connsiteY2" fmla="*/ 0 h 0"/>
              <a:gd name="connsiteX0" fmla="*/ 0 w 10000"/>
              <a:gd name="connsiteY0" fmla="*/ 0 h 6038"/>
              <a:gd name="connsiteX1" fmla="*/ 10000 w 10000"/>
              <a:gd name="connsiteY1" fmla="*/ 0 h 6038"/>
              <a:gd name="connsiteX2" fmla="*/ 10000 w 10000"/>
              <a:gd name="connsiteY2" fmla="*/ 0 h 6038"/>
              <a:gd name="connsiteX0" fmla="*/ 0 w 10000"/>
              <a:gd name="connsiteY0" fmla="*/ 0 h 14308"/>
              <a:gd name="connsiteX1" fmla="*/ 10000 w 10000"/>
              <a:gd name="connsiteY1" fmla="*/ 0 h 14308"/>
              <a:gd name="connsiteX2" fmla="*/ 10000 w 10000"/>
              <a:gd name="connsiteY2" fmla="*/ 0 h 14308"/>
            </a:gdLst>
            <a:ahLst/>
            <a:cxnLst>
              <a:cxn ang="0">
                <a:pos x="connsiteX0" y="connsiteY0"/>
              </a:cxn>
              <a:cxn ang="0">
                <a:pos x="connsiteX1" y="connsiteY1"/>
              </a:cxn>
              <a:cxn ang="0">
                <a:pos x="connsiteX2" y="connsiteY2"/>
              </a:cxn>
            </a:cxnLst>
            <a:rect l="l" t="t" r="r" b="b"/>
            <a:pathLst>
              <a:path w="10000" h="14308">
                <a:moveTo>
                  <a:pt x="0" y="0"/>
                </a:moveTo>
                <a:cubicBezTo>
                  <a:pt x="4936" y="22501"/>
                  <a:pt x="5064" y="15320"/>
                  <a:pt x="10000" y="0"/>
                </a:cubicBezTo>
                <a:lnTo>
                  <a:pt x="10000" y="0"/>
                </a:lnTo>
              </a:path>
            </a:pathLst>
          </a:custGeom>
          <a:noFill/>
          <a:ln w="57150">
            <a:solidFill>
              <a:srgbClr val="00B05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grandir Narrow" panose="00000506000000000000" pitchFamily="50" charset="0"/>
            </a:endParaRPr>
          </a:p>
        </p:txBody>
      </p:sp>
      <p:sp>
        <p:nvSpPr>
          <p:cNvPr id="27" name="Freeform 26"/>
          <p:cNvSpPr/>
          <p:nvPr/>
        </p:nvSpPr>
        <p:spPr>
          <a:xfrm rot="5731567" flipV="1">
            <a:off x="7061347" y="3526259"/>
            <a:ext cx="1265046" cy="206881"/>
          </a:xfrm>
          <a:custGeom>
            <a:avLst/>
            <a:gdLst>
              <a:gd name="connsiteX0" fmla="*/ 0 w 1555667"/>
              <a:gd name="connsiteY0" fmla="*/ 0 h 0"/>
              <a:gd name="connsiteX1" fmla="*/ 1555667 w 1555667"/>
              <a:gd name="connsiteY1" fmla="*/ 0 h 0"/>
              <a:gd name="connsiteX2" fmla="*/ 1555667 w 1555667"/>
              <a:gd name="connsiteY2" fmla="*/ 0 h 0"/>
              <a:gd name="connsiteX0" fmla="*/ 0 w 10000"/>
              <a:gd name="connsiteY0" fmla="*/ 0 h 6038"/>
              <a:gd name="connsiteX1" fmla="*/ 10000 w 10000"/>
              <a:gd name="connsiteY1" fmla="*/ 0 h 6038"/>
              <a:gd name="connsiteX2" fmla="*/ 10000 w 10000"/>
              <a:gd name="connsiteY2" fmla="*/ 0 h 6038"/>
              <a:gd name="connsiteX0" fmla="*/ 0 w 10000"/>
              <a:gd name="connsiteY0" fmla="*/ 0 h 14308"/>
              <a:gd name="connsiteX1" fmla="*/ 10000 w 10000"/>
              <a:gd name="connsiteY1" fmla="*/ 0 h 14308"/>
              <a:gd name="connsiteX2" fmla="*/ 10000 w 10000"/>
              <a:gd name="connsiteY2" fmla="*/ 0 h 14308"/>
            </a:gdLst>
            <a:ahLst/>
            <a:cxnLst>
              <a:cxn ang="0">
                <a:pos x="connsiteX0" y="connsiteY0"/>
              </a:cxn>
              <a:cxn ang="0">
                <a:pos x="connsiteX1" y="connsiteY1"/>
              </a:cxn>
              <a:cxn ang="0">
                <a:pos x="connsiteX2" y="connsiteY2"/>
              </a:cxn>
            </a:cxnLst>
            <a:rect l="l" t="t" r="r" b="b"/>
            <a:pathLst>
              <a:path w="10000" h="14308">
                <a:moveTo>
                  <a:pt x="0" y="0"/>
                </a:moveTo>
                <a:cubicBezTo>
                  <a:pt x="4936" y="22501"/>
                  <a:pt x="5064" y="15320"/>
                  <a:pt x="10000" y="0"/>
                </a:cubicBezTo>
                <a:lnTo>
                  <a:pt x="10000" y="0"/>
                </a:lnTo>
              </a:path>
            </a:pathLst>
          </a:custGeom>
          <a:noFill/>
          <a:ln w="57150">
            <a:solidFill>
              <a:srgbClr val="00B05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grandir Narrow" panose="00000506000000000000" pitchFamily="50" charset="0"/>
            </a:endParaRPr>
          </a:p>
        </p:txBody>
      </p:sp>
      <p:pic>
        <p:nvPicPr>
          <p:cNvPr id="1026" name="Picture 2">
            <a:extLst>
              <a:ext uri="{FF2B5EF4-FFF2-40B4-BE49-F238E27FC236}">
                <a16:creationId xmlns:a16="http://schemas.microsoft.com/office/drawing/2014/main" id="{4BBAC592-917F-4880-A35F-B2B9933A2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832194" y="669633"/>
            <a:ext cx="1629013" cy="162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7581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F7CF00-283A-41E9-8760-1779F00767CC}"/>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89</a:t>
            </a:fld>
            <a:endParaRPr lang="en-US" dirty="0">
              <a:latin typeface="Agrandir Narrow" panose="00000506000000000000" pitchFamily="50" charset="0"/>
            </a:endParaRPr>
          </a:p>
        </p:txBody>
      </p:sp>
      <p:sp>
        <p:nvSpPr>
          <p:cNvPr id="5" name="TextBox 4">
            <a:extLst>
              <a:ext uri="{FF2B5EF4-FFF2-40B4-BE49-F238E27FC236}">
                <a16:creationId xmlns:a16="http://schemas.microsoft.com/office/drawing/2014/main" id="{9C8EC124-0454-4A31-B1DE-1EA7D2A7A6ED}"/>
              </a:ext>
            </a:extLst>
          </p:cNvPr>
          <p:cNvSpPr txBox="1"/>
          <p:nvPr/>
        </p:nvSpPr>
        <p:spPr>
          <a:xfrm>
            <a:off x="304800" y="261258"/>
            <a:ext cx="5588001" cy="4360361"/>
          </a:xfrm>
          <a:prstGeom prst="rect">
            <a:avLst/>
          </a:prstGeom>
          <a:noFill/>
        </p:spPr>
        <p:txBody>
          <a:bodyPr wrap="square" rtlCol="0">
            <a:spAutoFit/>
          </a:bodyPr>
          <a:lstStyle/>
          <a:p>
            <a:pPr algn="l"/>
            <a:r>
              <a:rPr lang="en-US" sz="5333" b="1" dirty="0">
                <a:solidFill>
                  <a:schemeClr val="accent1"/>
                </a:solidFill>
                <a:latin typeface="Agrandir Narrow" panose="00000506000000000000" pitchFamily="50" charset="0"/>
              </a:rPr>
              <a:t>Processes</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Adaptation</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Integration</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Quality Control</a:t>
            </a:r>
          </a:p>
          <a:p>
            <a:pPr marL="609585" indent="-609585">
              <a:spcBef>
                <a:spcPts val="1600"/>
              </a:spcBef>
              <a:buFont typeface="Arial" panose="020B0604020202020204" pitchFamily="34" charset="0"/>
              <a:buChar char="•"/>
            </a:pPr>
            <a:r>
              <a:rPr lang="en-US" sz="4267" dirty="0">
                <a:latin typeface="Agrandir Narrow" panose="00000506000000000000" pitchFamily="50" charset="0"/>
              </a:rPr>
              <a:t>Supply Chain</a:t>
            </a:r>
          </a:p>
        </p:txBody>
      </p:sp>
      <p:pic>
        <p:nvPicPr>
          <p:cNvPr id="3" name="Picture 2">
            <a:extLst>
              <a:ext uri="{FF2B5EF4-FFF2-40B4-BE49-F238E27FC236}">
                <a16:creationId xmlns:a16="http://schemas.microsoft.com/office/drawing/2014/main" id="{5F74E71C-976F-4333-985D-7966D48DAB44}"/>
              </a:ext>
            </a:extLst>
          </p:cNvPr>
          <p:cNvPicPr>
            <a:picLocks noChangeAspect="1"/>
          </p:cNvPicPr>
          <p:nvPr/>
        </p:nvPicPr>
        <p:blipFill rotWithShape="1">
          <a:blip r:embed="rId3"/>
          <a:srcRect r="26111"/>
          <a:stretch/>
        </p:blipFill>
        <p:spPr>
          <a:xfrm>
            <a:off x="5616693" y="-2"/>
            <a:ext cx="6575310" cy="6822523"/>
          </a:xfrm>
          <a:prstGeom prst="rect">
            <a:avLst/>
          </a:prstGeom>
        </p:spPr>
      </p:pic>
      <p:sp>
        <p:nvSpPr>
          <p:cNvPr id="6" name="Footer Placeholder 4">
            <a:extLst>
              <a:ext uri="{FF2B5EF4-FFF2-40B4-BE49-F238E27FC236}">
                <a16:creationId xmlns:a16="http://schemas.microsoft.com/office/drawing/2014/main" id="{33A77261-80DE-44B8-AE7F-DD44F1D56330}"/>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714633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4130-9371-4B22-83E8-5598114532A7}"/>
              </a:ext>
            </a:extLst>
          </p:cNvPr>
          <p:cNvSpPr>
            <a:spLocks noGrp="1"/>
          </p:cNvSpPr>
          <p:nvPr>
            <p:ph type="title"/>
          </p:nvPr>
        </p:nvSpPr>
        <p:spPr/>
        <p:txBody>
          <a:bodyPr>
            <a:noAutofit/>
          </a:bodyPr>
          <a:lstStyle/>
          <a:p>
            <a:r>
              <a:rPr lang="en-US" sz="3600" dirty="0">
                <a:solidFill>
                  <a:srgbClr val="0070C0"/>
                </a:solidFill>
              </a:rPr>
              <a:t>Scope Management through the Project Lifecycle</a:t>
            </a:r>
          </a:p>
        </p:txBody>
      </p:sp>
      <p:sp>
        <p:nvSpPr>
          <p:cNvPr id="3" name="Content Placeholder 2">
            <a:extLst>
              <a:ext uri="{FF2B5EF4-FFF2-40B4-BE49-F238E27FC236}">
                <a16:creationId xmlns:a16="http://schemas.microsoft.com/office/drawing/2014/main" id="{D03158C5-D5B1-424D-97B8-DD1104DF9B03}"/>
              </a:ext>
            </a:extLst>
          </p:cNvPr>
          <p:cNvSpPr>
            <a:spLocks noGrp="1"/>
          </p:cNvSpPr>
          <p:nvPr>
            <p:ph idx="1"/>
          </p:nvPr>
        </p:nvSpPr>
        <p:spPr/>
        <p:txBody>
          <a:bodyPr>
            <a:normAutofit/>
          </a:bodyPr>
          <a:lstStyle/>
          <a:p>
            <a:pPr marL="571500" indent="-571500">
              <a:buFont typeface="Arial" panose="020B0604020202020204" pitchFamily="34" charset="0"/>
              <a:buChar char="•"/>
            </a:pPr>
            <a:r>
              <a:rPr lang="en-US" dirty="0">
                <a:solidFill>
                  <a:schemeClr val="tx1"/>
                </a:solidFill>
              </a:rPr>
              <a:t>Before the Project </a:t>
            </a:r>
          </a:p>
          <a:p>
            <a:pPr marL="571500" indent="-571500">
              <a:buFont typeface="Arial" panose="020B0604020202020204" pitchFamily="34" charset="0"/>
              <a:buChar char="•"/>
            </a:pPr>
            <a:r>
              <a:rPr lang="en-US" dirty="0">
                <a:solidFill>
                  <a:schemeClr val="tx1"/>
                </a:solidFill>
              </a:rPr>
              <a:t>Initiation</a:t>
            </a:r>
          </a:p>
          <a:p>
            <a:pPr marL="571500" indent="-571500">
              <a:buFont typeface="Arial" panose="020B0604020202020204" pitchFamily="34" charset="0"/>
              <a:buChar char="•"/>
            </a:pPr>
            <a:r>
              <a:rPr lang="en-US" dirty="0">
                <a:solidFill>
                  <a:schemeClr val="tx1"/>
                </a:solidFill>
              </a:rPr>
              <a:t>Planning</a:t>
            </a:r>
          </a:p>
          <a:p>
            <a:pPr marL="571500" indent="-571500">
              <a:buFont typeface="Arial" panose="020B0604020202020204" pitchFamily="34" charset="0"/>
              <a:buChar char="•"/>
            </a:pPr>
            <a:r>
              <a:rPr lang="en-US" dirty="0">
                <a:solidFill>
                  <a:schemeClr val="tx1"/>
                </a:solidFill>
              </a:rPr>
              <a:t>Executing</a:t>
            </a:r>
          </a:p>
          <a:p>
            <a:pPr marL="571500" indent="-571500">
              <a:buFont typeface="Arial" panose="020B0604020202020204" pitchFamily="34" charset="0"/>
              <a:buChar char="•"/>
            </a:pPr>
            <a:r>
              <a:rPr lang="en-US" dirty="0">
                <a:solidFill>
                  <a:schemeClr val="tx1"/>
                </a:solidFill>
              </a:rPr>
              <a:t>Monitoring</a:t>
            </a:r>
            <a:r>
              <a:rPr lang="en-US" baseline="0" dirty="0">
                <a:solidFill>
                  <a:schemeClr val="tx1"/>
                </a:solidFill>
              </a:rPr>
              <a:t> &amp; Control</a:t>
            </a:r>
          </a:p>
          <a:p>
            <a:pPr marL="571500" indent="-571500">
              <a:buFont typeface="Arial" panose="020B0604020202020204" pitchFamily="34" charset="0"/>
              <a:buChar char="•"/>
            </a:pPr>
            <a:r>
              <a:rPr lang="en-US" baseline="0" dirty="0">
                <a:solidFill>
                  <a:schemeClr val="tx1"/>
                </a:solidFill>
              </a:rPr>
              <a:t>Closure</a:t>
            </a:r>
          </a:p>
          <a:p>
            <a:pPr marL="571500" indent="-571500">
              <a:buFont typeface="Arial" panose="020B0604020202020204" pitchFamily="34" charset="0"/>
              <a:buChar char="•"/>
            </a:pPr>
            <a:r>
              <a:rPr lang="en-US" dirty="0">
                <a:solidFill>
                  <a:schemeClr val="tx1"/>
                </a:solidFill>
              </a:rPr>
              <a:t>After the Project</a:t>
            </a:r>
            <a:endParaRPr lang="en-US" baseline="0" dirty="0">
              <a:solidFill>
                <a:schemeClr val="tx1"/>
              </a:solidFill>
            </a:endParaRPr>
          </a:p>
        </p:txBody>
      </p:sp>
      <p:sp>
        <p:nvSpPr>
          <p:cNvPr id="4" name="Footer Placeholder 4">
            <a:extLst>
              <a:ext uri="{FF2B5EF4-FFF2-40B4-BE49-F238E27FC236}">
                <a16:creationId xmlns:a16="http://schemas.microsoft.com/office/drawing/2014/main" id="{1AE796A6-7952-4F83-AC63-BAC9649345EE}"/>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07164901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90</a:t>
            </a:fld>
            <a:endParaRPr lang="en-US" dirty="0">
              <a:latin typeface="Agrandir Narrow" panose="00000506000000000000" pitchFamily="50" charset="0"/>
            </a:endParaRPr>
          </a:p>
        </p:txBody>
      </p:sp>
      <p:pic>
        <p:nvPicPr>
          <p:cNvPr id="13314" name="Picture 2" descr="\\nushafsnode2b\Folder_Redirection$\sha.brad.bigelow\My Documents\My Pictures\operatorhandbook.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
            <a:ext cx="5169644" cy="6822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2C20B8-C79F-4D5E-8B0F-9033B8121EC3}"/>
              </a:ext>
            </a:extLst>
          </p:cNvPr>
          <p:cNvSpPr txBox="1"/>
          <p:nvPr/>
        </p:nvSpPr>
        <p:spPr>
          <a:xfrm>
            <a:off x="5836893" y="2795429"/>
            <a:ext cx="5437564" cy="830997"/>
          </a:xfrm>
          <a:prstGeom prst="rect">
            <a:avLst/>
          </a:prstGeom>
          <a:noFill/>
        </p:spPr>
        <p:txBody>
          <a:bodyPr wrap="square" rtlCol="0">
            <a:spAutoFit/>
          </a:bodyPr>
          <a:lstStyle/>
          <a:p>
            <a:pPr algn="ctr"/>
            <a:r>
              <a:rPr lang="en-US" sz="4800" b="1" dirty="0">
                <a:solidFill>
                  <a:schemeClr val="accent1"/>
                </a:solidFill>
                <a:latin typeface="Agrandir Narrow" panose="00000506000000000000" pitchFamily="50" charset="0"/>
              </a:rPr>
              <a:t>Documentation</a:t>
            </a:r>
          </a:p>
        </p:txBody>
      </p:sp>
    </p:spTree>
    <p:extLst>
      <p:ext uri="{BB962C8B-B14F-4D97-AF65-F5344CB8AC3E}">
        <p14:creationId xmlns:p14="http://schemas.microsoft.com/office/powerpoint/2010/main" val="209673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F7CF00-283A-41E9-8760-1779F00767CC}"/>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91</a:t>
            </a:fld>
            <a:endParaRPr lang="en-US" dirty="0">
              <a:latin typeface="Agrandir Narrow" panose="00000506000000000000" pitchFamily="50" charset="0"/>
            </a:endParaRPr>
          </a:p>
        </p:txBody>
      </p:sp>
      <p:sp>
        <p:nvSpPr>
          <p:cNvPr id="5" name="TextBox 4">
            <a:extLst>
              <a:ext uri="{FF2B5EF4-FFF2-40B4-BE49-F238E27FC236}">
                <a16:creationId xmlns:a16="http://schemas.microsoft.com/office/drawing/2014/main" id="{9C8EC124-0454-4A31-B1DE-1EA7D2A7A6ED}"/>
              </a:ext>
            </a:extLst>
          </p:cNvPr>
          <p:cNvSpPr txBox="1"/>
          <p:nvPr/>
        </p:nvSpPr>
        <p:spPr>
          <a:xfrm>
            <a:off x="304799" y="261257"/>
            <a:ext cx="6030013" cy="5673284"/>
          </a:xfrm>
          <a:prstGeom prst="rect">
            <a:avLst/>
          </a:prstGeom>
          <a:noFill/>
        </p:spPr>
        <p:txBody>
          <a:bodyPr wrap="square" rtlCol="0">
            <a:spAutoFit/>
          </a:bodyPr>
          <a:lstStyle/>
          <a:p>
            <a:pPr algn="l"/>
            <a:r>
              <a:rPr lang="en-US" sz="5333" b="1" dirty="0">
                <a:solidFill>
                  <a:schemeClr val="accent1"/>
                </a:solidFill>
                <a:latin typeface="Agrandir Narrow" panose="00000506000000000000" pitchFamily="50" charset="0"/>
              </a:rPr>
              <a:t>Technology</a:t>
            </a:r>
            <a:br>
              <a:rPr lang="en-US" sz="5333" b="1" dirty="0">
                <a:solidFill>
                  <a:schemeClr val="accent1"/>
                </a:solidFill>
                <a:latin typeface="Agrandir Narrow" panose="00000506000000000000" pitchFamily="50" charset="0"/>
              </a:rPr>
            </a:br>
            <a:endParaRPr lang="en-US" b="1" dirty="0">
              <a:solidFill>
                <a:schemeClr val="accent1"/>
              </a:solidFill>
              <a:latin typeface="Agrandir Narrow" panose="00000506000000000000" pitchFamily="50" charset="0"/>
            </a:endParaRPr>
          </a:p>
          <a:p>
            <a:pPr marL="609585" indent="-609585">
              <a:spcBef>
                <a:spcPts val="800"/>
              </a:spcBef>
              <a:buFont typeface="Arial" panose="020B0604020202020204" pitchFamily="34" charset="0"/>
              <a:buChar char="•"/>
            </a:pPr>
            <a:r>
              <a:rPr lang="en-US" sz="3600" dirty="0">
                <a:latin typeface="Agrandir Narrow" panose="00000506000000000000" pitchFamily="50" charset="0"/>
              </a:rPr>
              <a:t>Installed Base</a:t>
            </a:r>
          </a:p>
          <a:p>
            <a:pPr marL="609585" indent="-609585">
              <a:spcBef>
                <a:spcPts val="800"/>
              </a:spcBef>
              <a:buFont typeface="Arial" panose="020B0604020202020204" pitchFamily="34" charset="0"/>
              <a:buChar char="•"/>
            </a:pPr>
            <a:r>
              <a:rPr lang="en-US" sz="3600" dirty="0">
                <a:latin typeface="Agrandir Narrow" panose="00000506000000000000" pitchFamily="50" charset="0"/>
              </a:rPr>
              <a:t>New Systems</a:t>
            </a:r>
          </a:p>
          <a:p>
            <a:pPr marL="609585" indent="-609585">
              <a:spcBef>
                <a:spcPts val="1600"/>
              </a:spcBef>
              <a:buFont typeface="Arial" panose="020B0604020202020204" pitchFamily="34" charset="0"/>
              <a:buChar char="•"/>
            </a:pPr>
            <a:r>
              <a:rPr lang="en-US" sz="3600" dirty="0">
                <a:latin typeface="Agrandir Narrow" panose="00000506000000000000" pitchFamily="50" charset="0"/>
              </a:rPr>
              <a:t>Support Needs</a:t>
            </a:r>
          </a:p>
          <a:p>
            <a:pPr marL="1219170" lvl="1" indent="-609585">
              <a:spcBef>
                <a:spcPts val="800"/>
              </a:spcBef>
              <a:buFont typeface="Arial" panose="020B0604020202020204" pitchFamily="34" charset="0"/>
              <a:buChar char="•"/>
            </a:pPr>
            <a:r>
              <a:rPr lang="en-US" sz="3200" dirty="0">
                <a:latin typeface="Agrandir Narrow" panose="00000506000000000000" pitchFamily="50" charset="0"/>
              </a:rPr>
              <a:t>Testing</a:t>
            </a:r>
          </a:p>
          <a:p>
            <a:pPr marL="1219170" lvl="1" indent="-609585">
              <a:spcBef>
                <a:spcPts val="800"/>
              </a:spcBef>
              <a:buFont typeface="Arial" panose="020B0604020202020204" pitchFamily="34" charset="0"/>
              <a:buChar char="•"/>
            </a:pPr>
            <a:r>
              <a:rPr lang="en-US" sz="3200" dirty="0">
                <a:latin typeface="Agrandir Narrow" panose="00000506000000000000" pitchFamily="50" charset="0"/>
              </a:rPr>
              <a:t>Troubleshooting</a:t>
            </a:r>
          </a:p>
          <a:p>
            <a:pPr marL="1219170" lvl="1" indent="-609585">
              <a:spcBef>
                <a:spcPts val="800"/>
              </a:spcBef>
              <a:buFont typeface="Arial" panose="020B0604020202020204" pitchFamily="34" charset="0"/>
              <a:buChar char="•"/>
            </a:pPr>
            <a:r>
              <a:rPr lang="en-US" sz="3200" dirty="0">
                <a:latin typeface="Agrandir Narrow" panose="00000506000000000000" pitchFamily="50" charset="0"/>
              </a:rPr>
              <a:t>Repair</a:t>
            </a:r>
          </a:p>
          <a:p>
            <a:pPr marL="1219170" lvl="1" indent="-609585">
              <a:spcBef>
                <a:spcPts val="800"/>
              </a:spcBef>
              <a:buFont typeface="Arial" panose="020B0604020202020204" pitchFamily="34" charset="0"/>
              <a:buChar char="•"/>
            </a:pPr>
            <a:r>
              <a:rPr lang="en-US" sz="3200" dirty="0">
                <a:latin typeface="Agrandir Narrow" panose="00000506000000000000" pitchFamily="50" charset="0"/>
              </a:rPr>
              <a:t>Replacement</a:t>
            </a:r>
          </a:p>
        </p:txBody>
      </p:sp>
      <p:pic>
        <p:nvPicPr>
          <p:cNvPr id="3" name="Picture 2">
            <a:extLst>
              <a:ext uri="{FF2B5EF4-FFF2-40B4-BE49-F238E27FC236}">
                <a16:creationId xmlns:a16="http://schemas.microsoft.com/office/drawing/2014/main" id="{60D0C03D-1C01-405C-B548-AAFDD7BE6A39}"/>
              </a:ext>
            </a:extLst>
          </p:cNvPr>
          <p:cNvPicPr>
            <a:picLocks noChangeAspect="1"/>
          </p:cNvPicPr>
          <p:nvPr/>
        </p:nvPicPr>
        <p:blipFill rotWithShape="1">
          <a:blip r:embed="rId3"/>
          <a:srcRect r="24410"/>
          <a:stretch/>
        </p:blipFill>
        <p:spPr>
          <a:xfrm>
            <a:off x="5818237" y="-1"/>
            <a:ext cx="6373766" cy="6858001"/>
          </a:xfrm>
          <a:prstGeom prst="rect">
            <a:avLst/>
          </a:prstGeom>
        </p:spPr>
      </p:pic>
      <p:sp>
        <p:nvSpPr>
          <p:cNvPr id="6" name="Footer Placeholder 4">
            <a:extLst>
              <a:ext uri="{FF2B5EF4-FFF2-40B4-BE49-F238E27FC236}">
                <a16:creationId xmlns:a16="http://schemas.microsoft.com/office/drawing/2014/main" id="{0A3AB729-8AF9-46E8-8FC6-99892FD0C1DA}"/>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656010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FD4CB-5EA6-49AA-A58A-8D7E5CA81148}"/>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92</a:t>
            </a:fld>
            <a:endParaRPr lang="en-US" dirty="0">
              <a:latin typeface="Agrandir Narrow" panose="00000506000000000000" pitchFamily="50" charset="0"/>
            </a:endParaRPr>
          </a:p>
        </p:txBody>
      </p:sp>
      <p:sp>
        <p:nvSpPr>
          <p:cNvPr id="6" name="TextBox 5">
            <a:extLst>
              <a:ext uri="{FF2B5EF4-FFF2-40B4-BE49-F238E27FC236}">
                <a16:creationId xmlns:a16="http://schemas.microsoft.com/office/drawing/2014/main" id="{C2A3B8EF-8B16-474A-A883-0A233DD09EBA}"/>
              </a:ext>
            </a:extLst>
          </p:cNvPr>
          <p:cNvSpPr txBox="1"/>
          <p:nvPr/>
        </p:nvSpPr>
        <p:spPr>
          <a:xfrm>
            <a:off x="188689" y="261258"/>
            <a:ext cx="6154961" cy="7397346"/>
          </a:xfrm>
          <a:prstGeom prst="rect">
            <a:avLst/>
          </a:prstGeom>
          <a:noFill/>
        </p:spPr>
        <p:txBody>
          <a:bodyPr wrap="square" rtlCol="0">
            <a:spAutoFit/>
          </a:bodyPr>
          <a:lstStyle/>
          <a:p>
            <a:pPr algn="l"/>
            <a:r>
              <a:rPr lang="en-US" sz="5333" b="1" dirty="0">
                <a:solidFill>
                  <a:srgbClr val="0070C0"/>
                </a:solidFill>
                <a:latin typeface="Agrandir Narrow" panose="00000506000000000000" pitchFamily="50" charset="0"/>
              </a:rPr>
              <a:t>Transition</a:t>
            </a:r>
          </a:p>
          <a:p>
            <a:pPr lvl="1">
              <a:spcBef>
                <a:spcPts val="1600"/>
              </a:spcBef>
            </a:pPr>
            <a:r>
              <a:rPr lang="en-US" sz="4267" dirty="0">
                <a:latin typeface="Agrandir Narrow" panose="00000506000000000000" pitchFamily="50" charset="0"/>
              </a:rPr>
              <a:t>Who has the authority to decide:</a:t>
            </a:r>
          </a:p>
          <a:p>
            <a:pPr marL="1028700" lvl="1" indent="-571500">
              <a:spcBef>
                <a:spcPts val="1600"/>
              </a:spcBef>
              <a:buFont typeface="Arial" panose="020B0604020202020204" pitchFamily="34" charset="0"/>
              <a:buChar char="•"/>
            </a:pPr>
            <a:r>
              <a:rPr lang="en-US" sz="4267" dirty="0">
                <a:latin typeface="Agrandir Narrow" panose="00000506000000000000" pitchFamily="50" charset="0"/>
              </a:rPr>
              <a:t>Go Live</a:t>
            </a:r>
          </a:p>
          <a:p>
            <a:pPr marL="1028700" lvl="1" indent="-571500">
              <a:spcBef>
                <a:spcPts val="1600"/>
              </a:spcBef>
              <a:buFont typeface="Arial" panose="020B0604020202020204" pitchFamily="34" charset="0"/>
              <a:buChar char="•"/>
            </a:pPr>
            <a:r>
              <a:rPr lang="en-US" sz="4267" dirty="0">
                <a:latin typeface="Agrandir Narrow" panose="00000506000000000000" pitchFamily="50" charset="0"/>
              </a:rPr>
              <a:t>Back Out</a:t>
            </a:r>
          </a:p>
          <a:p>
            <a:pPr marL="1028700" lvl="1" indent="-571500">
              <a:spcBef>
                <a:spcPts val="1600"/>
              </a:spcBef>
              <a:buFont typeface="Arial" panose="020B0604020202020204" pitchFamily="34" charset="0"/>
              <a:buChar char="•"/>
            </a:pPr>
            <a:r>
              <a:rPr lang="en-US" sz="4267" dirty="0">
                <a:latin typeface="Agrandir Narrow" panose="00000506000000000000" pitchFamily="50" charset="0"/>
              </a:rPr>
              <a:t>Accept Operational capability</a:t>
            </a:r>
          </a:p>
          <a:p>
            <a:pPr marL="609585" indent="-609585">
              <a:spcBef>
                <a:spcPts val="1600"/>
              </a:spcBef>
              <a:buFont typeface="Arial" panose="020B0604020202020204" pitchFamily="34" charset="0"/>
              <a:buChar char="•"/>
            </a:pPr>
            <a:endParaRPr lang="en-US" sz="4267" b="1" dirty="0">
              <a:latin typeface="Agrandir Narrow" panose="00000506000000000000" pitchFamily="50" charset="0"/>
            </a:endParaRPr>
          </a:p>
          <a:p>
            <a:pPr>
              <a:spcBef>
                <a:spcPts val="1600"/>
              </a:spcBef>
            </a:pPr>
            <a:endParaRPr lang="en-US" sz="4267" dirty="0">
              <a:latin typeface="Agrandir Narrow" panose="00000506000000000000" pitchFamily="50" charset="0"/>
            </a:endParaRPr>
          </a:p>
        </p:txBody>
      </p:sp>
      <p:pic>
        <p:nvPicPr>
          <p:cNvPr id="2050" name="Picture 2" descr="The Sentencing – Kathi Waligora">
            <a:extLst>
              <a:ext uri="{FF2B5EF4-FFF2-40B4-BE49-F238E27FC236}">
                <a16:creationId xmlns:a16="http://schemas.microsoft.com/office/drawing/2014/main" id="{15154C7C-018A-4446-8DB1-C9D622692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282" y="-15714"/>
            <a:ext cx="11748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6CC378C-A567-4C63-90D7-FACFF55523B6}"/>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3685138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93CEE-9CF5-4896-BFF3-A02D23D160B3}"/>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93</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A0603214-2BCF-4F6B-8BE2-38C7AE5DC471}"/>
              </a:ext>
            </a:extLst>
          </p:cNvPr>
          <p:cNvSpPr txBox="1"/>
          <p:nvPr/>
        </p:nvSpPr>
        <p:spPr>
          <a:xfrm>
            <a:off x="304801" y="261257"/>
            <a:ext cx="6789412" cy="7211911"/>
          </a:xfrm>
          <a:prstGeom prst="rect">
            <a:avLst/>
          </a:prstGeom>
          <a:noFill/>
        </p:spPr>
        <p:txBody>
          <a:bodyPr wrap="square" rtlCol="0">
            <a:spAutoFit/>
          </a:bodyPr>
          <a:lstStyle/>
          <a:p>
            <a:pPr algn="l"/>
            <a:r>
              <a:rPr lang="en-US" sz="5333" b="1" dirty="0">
                <a:solidFill>
                  <a:schemeClr val="accent1"/>
                </a:solidFill>
                <a:latin typeface="Agrandir Narrow" panose="00000506000000000000" pitchFamily="50" charset="0"/>
              </a:rPr>
              <a:t>Schedule Impacts</a:t>
            </a:r>
          </a:p>
          <a:p>
            <a:pPr marL="609585" indent="-609585">
              <a:spcBef>
                <a:spcPts val="800"/>
              </a:spcBef>
              <a:buFont typeface="Arial" panose="020B0604020202020204" pitchFamily="34" charset="0"/>
              <a:buChar char="•"/>
            </a:pPr>
            <a:r>
              <a:rPr lang="en-US" sz="3733" dirty="0">
                <a:latin typeface="Agrandir Narrow" panose="00000506000000000000" pitchFamily="50" charset="0"/>
              </a:rPr>
              <a:t>Preparation</a:t>
            </a:r>
          </a:p>
          <a:p>
            <a:pPr marL="609585" indent="-609585">
              <a:spcBef>
                <a:spcPts val="1600"/>
              </a:spcBef>
              <a:buFont typeface="Arial" panose="020B0604020202020204" pitchFamily="34" charset="0"/>
              <a:buChar char="•"/>
            </a:pPr>
            <a:r>
              <a:rPr lang="en-US" sz="3733" dirty="0">
                <a:latin typeface="Agrandir Narrow" panose="00000506000000000000" pitchFamily="50" charset="0"/>
              </a:rPr>
              <a:t>Installation/Test</a:t>
            </a:r>
          </a:p>
          <a:p>
            <a:pPr marL="609585" indent="-609585">
              <a:spcBef>
                <a:spcPts val="1600"/>
              </a:spcBef>
              <a:buFont typeface="Arial" panose="020B0604020202020204" pitchFamily="34" charset="0"/>
              <a:buChar char="•"/>
            </a:pPr>
            <a:r>
              <a:rPr lang="en-US" sz="3733" dirty="0">
                <a:latin typeface="Agrandir Narrow" panose="00000506000000000000" pitchFamily="50" charset="0"/>
              </a:rPr>
              <a:t>Activation</a:t>
            </a:r>
          </a:p>
          <a:p>
            <a:pPr marL="609585" indent="-609585">
              <a:spcBef>
                <a:spcPts val="1600"/>
              </a:spcBef>
              <a:buFont typeface="Arial" panose="020B0604020202020204" pitchFamily="34" charset="0"/>
              <a:buChar char="•"/>
            </a:pPr>
            <a:r>
              <a:rPr lang="en-US" sz="3733" dirty="0">
                <a:latin typeface="Agrandir Narrow" panose="00000506000000000000" pitchFamily="50" charset="0"/>
              </a:rPr>
              <a:t>Transition</a:t>
            </a:r>
          </a:p>
          <a:p>
            <a:pPr marL="609585" indent="-609585">
              <a:spcBef>
                <a:spcPts val="1600"/>
              </a:spcBef>
              <a:buFont typeface="Arial" panose="020B0604020202020204" pitchFamily="34" charset="0"/>
              <a:buChar char="•"/>
            </a:pPr>
            <a:r>
              <a:rPr lang="en-US" sz="3733" dirty="0">
                <a:latin typeface="Agrandir Narrow" panose="00000506000000000000" pitchFamily="50" charset="0"/>
              </a:rPr>
              <a:t>Post-Activation Support</a:t>
            </a:r>
          </a:p>
          <a:p>
            <a:pPr marL="609585" indent="-609585">
              <a:spcBef>
                <a:spcPts val="1600"/>
              </a:spcBef>
              <a:buFont typeface="Arial" panose="020B0604020202020204" pitchFamily="34" charset="0"/>
              <a:buChar char="•"/>
            </a:pPr>
            <a:r>
              <a:rPr lang="en-US" sz="3733" dirty="0">
                <a:latin typeface="Agrandir Narrow" panose="00000506000000000000" pitchFamily="50" charset="0"/>
              </a:rPr>
              <a:t>Disposal</a:t>
            </a:r>
          </a:p>
          <a:p>
            <a:pPr marL="609585" indent="-609585">
              <a:spcBef>
                <a:spcPts val="1600"/>
              </a:spcBef>
              <a:buFont typeface="Arial" panose="020B0604020202020204" pitchFamily="34" charset="0"/>
              <a:buChar char="•"/>
            </a:pPr>
            <a:endParaRPr lang="en-US" sz="4267" b="1" dirty="0">
              <a:latin typeface="Agrandir Narrow" panose="00000506000000000000" pitchFamily="50" charset="0"/>
            </a:endParaRPr>
          </a:p>
          <a:p>
            <a:pPr>
              <a:spcBef>
                <a:spcPts val="1600"/>
              </a:spcBef>
            </a:pPr>
            <a:endParaRPr lang="en-US" sz="4267" dirty="0">
              <a:latin typeface="Agrandir Narrow" panose="00000506000000000000" pitchFamily="50" charset="0"/>
            </a:endParaRPr>
          </a:p>
        </p:txBody>
      </p:sp>
      <p:pic>
        <p:nvPicPr>
          <p:cNvPr id="5" name="Picture 4">
            <a:extLst>
              <a:ext uri="{FF2B5EF4-FFF2-40B4-BE49-F238E27FC236}">
                <a16:creationId xmlns:a16="http://schemas.microsoft.com/office/drawing/2014/main" id="{EE63F815-47B6-4FB1-A467-FA0D558164E2}"/>
              </a:ext>
            </a:extLst>
          </p:cNvPr>
          <p:cNvPicPr>
            <a:picLocks noChangeAspect="1"/>
          </p:cNvPicPr>
          <p:nvPr/>
        </p:nvPicPr>
        <p:blipFill>
          <a:blip r:embed="rId3"/>
          <a:stretch>
            <a:fillRect/>
          </a:stretch>
        </p:blipFill>
        <p:spPr>
          <a:xfrm>
            <a:off x="6805081" y="2"/>
            <a:ext cx="5386919" cy="6822519"/>
          </a:xfrm>
          <a:prstGeom prst="rect">
            <a:avLst/>
          </a:prstGeom>
        </p:spPr>
      </p:pic>
      <p:sp>
        <p:nvSpPr>
          <p:cNvPr id="6" name="Footer Placeholder 4">
            <a:extLst>
              <a:ext uri="{FF2B5EF4-FFF2-40B4-BE49-F238E27FC236}">
                <a16:creationId xmlns:a16="http://schemas.microsoft.com/office/drawing/2014/main" id="{DDC54E7C-D07E-4EBC-91E4-77C2A1FFE41E}"/>
              </a:ext>
            </a:extLst>
          </p:cNvPr>
          <p:cNvSpPr txBox="1">
            <a:spLocks/>
          </p:cNvSpPr>
          <p:nvPr/>
        </p:nvSpPr>
        <p:spPr>
          <a:xfrm>
            <a:off x="1561244"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743861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93CEE-9CF5-4896-BFF3-A02D23D160B3}"/>
              </a:ext>
            </a:extLst>
          </p:cNvPr>
          <p:cNvSpPr>
            <a:spLocks noGrp="1"/>
          </p:cNvSpPr>
          <p:nvPr>
            <p:ph type="sldNum" sz="quarter" idx="4"/>
          </p:nvPr>
        </p:nvSpPr>
        <p:spPr>
          <a:xfrm>
            <a:off x="8610601" y="6456338"/>
            <a:ext cx="2743201" cy="366183"/>
          </a:xfrm>
          <a:prstGeom prst="rect">
            <a:avLst/>
          </a:prstGeom>
        </p:spPr>
        <p:txBody>
          <a:bodyPr vert="horz" lIns="121920" tIns="60960" rIns="121920" bIns="60960" rtlCol="0" anchor="ctr"/>
          <a:lstStyle>
            <a:defPPr>
              <a:defRPr lang="en-US"/>
            </a:defPPr>
            <a:lvl1pPr marL="0" algn="r" defTabSz="1219170" rtl="0" eaLnBrk="1" latinLnBrk="0" hangingPunct="1">
              <a:defRPr sz="1400" kern="1200">
                <a:solidFill>
                  <a:schemeClr val="bg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C71A894C-205B-4DAA-9540-5D213890B08A}" type="slidenum">
              <a:rPr lang="en-US" smtClean="0">
                <a:latin typeface="Agrandir Narrow" panose="00000506000000000000" pitchFamily="50" charset="0"/>
              </a:rPr>
              <a:pPr/>
              <a:t>94</a:t>
            </a:fld>
            <a:endParaRPr lang="en-US" dirty="0">
              <a:latin typeface="Agrandir Narrow" panose="00000506000000000000" pitchFamily="50" charset="0"/>
            </a:endParaRPr>
          </a:p>
        </p:txBody>
      </p:sp>
      <p:sp>
        <p:nvSpPr>
          <p:cNvPr id="3" name="TextBox 2">
            <a:extLst>
              <a:ext uri="{FF2B5EF4-FFF2-40B4-BE49-F238E27FC236}">
                <a16:creationId xmlns:a16="http://schemas.microsoft.com/office/drawing/2014/main" id="{A0603214-2BCF-4F6B-8BE2-38C7AE5DC471}"/>
              </a:ext>
            </a:extLst>
          </p:cNvPr>
          <p:cNvSpPr txBox="1"/>
          <p:nvPr/>
        </p:nvSpPr>
        <p:spPr>
          <a:xfrm>
            <a:off x="304800" y="261259"/>
            <a:ext cx="5588001" cy="1774845"/>
          </a:xfrm>
          <a:prstGeom prst="rect">
            <a:avLst/>
          </a:prstGeom>
          <a:noFill/>
        </p:spPr>
        <p:txBody>
          <a:bodyPr wrap="square" rtlCol="0">
            <a:spAutoFit/>
          </a:bodyPr>
          <a:lstStyle/>
          <a:p>
            <a:pPr algn="l"/>
            <a:r>
              <a:rPr lang="en-US" sz="5333" b="1" dirty="0">
                <a:solidFill>
                  <a:schemeClr val="accent1"/>
                </a:solidFill>
                <a:latin typeface="Agrandir Narrow" panose="00000506000000000000" pitchFamily="50" charset="0"/>
              </a:rPr>
              <a:t>Scope</a:t>
            </a:r>
          </a:p>
          <a:p>
            <a:pPr>
              <a:spcBef>
                <a:spcPts val="1600"/>
              </a:spcBef>
            </a:pPr>
            <a:endParaRPr lang="en-US" sz="4267" b="1" dirty="0">
              <a:latin typeface="Agrandir Narrow" panose="00000506000000000000" pitchFamily="50" charset="0"/>
            </a:endParaRPr>
          </a:p>
        </p:txBody>
      </p:sp>
      <p:pic>
        <p:nvPicPr>
          <p:cNvPr id="6" name="Picture 5">
            <a:extLst>
              <a:ext uri="{FF2B5EF4-FFF2-40B4-BE49-F238E27FC236}">
                <a16:creationId xmlns:a16="http://schemas.microsoft.com/office/drawing/2014/main" id="{4CE17686-5750-45FF-9E3B-EB84135AFF0A}"/>
              </a:ext>
            </a:extLst>
          </p:cNvPr>
          <p:cNvPicPr>
            <a:picLocks noChangeAspect="1"/>
          </p:cNvPicPr>
          <p:nvPr/>
        </p:nvPicPr>
        <p:blipFill>
          <a:blip r:embed="rId3"/>
          <a:stretch>
            <a:fillRect/>
          </a:stretch>
        </p:blipFill>
        <p:spPr>
          <a:xfrm>
            <a:off x="5976604" y="2"/>
            <a:ext cx="6215397" cy="6405844"/>
          </a:xfrm>
          <a:prstGeom prst="rect">
            <a:avLst/>
          </a:prstGeom>
        </p:spPr>
      </p:pic>
      <p:sp>
        <p:nvSpPr>
          <p:cNvPr id="7" name="TextBox 6">
            <a:extLst>
              <a:ext uri="{FF2B5EF4-FFF2-40B4-BE49-F238E27FC236}">
                <a16:creationId xmlns:a16="http://schemas.microsoft.com/office/drawing/2014/main" id="{E359BBED-408C-411D-9824-AA892CAA3F0D}"/>
              </a:ext>
            </a:extLst>
          </p:cNvPr>
          <p:cNvSpPr txBox="1"/>
          <p:nvPr/>
        </p:nvSpPr>
        <p:spPr>
          <a:xfrm>
            <a:off x="7162236" y="1491757"/>
            <a:ext cx="3572068" cy="4155176"/>
          </a:xfrm>
          <a:prstGeom prst="rect">
            <a:avLst/>
          </a:prstGeom>
          <a:solidFill>
            <a:schemeClr val="bg1"/>
          </a:solidFill>
        </p:spPr>
        <p:txBody>
          <a:bodyPr wrap="none" rtlCol="0">
            <a:spAutoFit/>
          </a:bodyPr>
          <a:lstStyle/>
          <a:p>
            <a:pPr algn="l"/>
            <a:endParaRPr lang="en-US" sz="3200" dirty="0">
              <a:latin typeface="Agrandir Narrow" panose="00000506000000000000" pitchFamily="50" charset="0"/>
              <a:sym typeface="Webdings" panose="05030102010509060703" pitchFamily="18" charset="2"/>
            </a:endParaRPr>
          </a:p>
          <a:p>
            <a:pPr>
              <a:spcBef>
                <a:spcPts val="2400"/>
              </a:spcBef>
            </a:pPr>
            <a:r>
              <a:rPr lang="en-US" sz="4267" dirty="0">
                <a:latin typeface="Agrandir Narrow" panose="00000506000000000000" pitchFamily="50" charset="0"/>
                <a:sym typeface="Webdings" panose="05030102010509060703" pitchFamily="18" charset="2"/>
              </a:rPr>
              <a:t> </a:t>
            </a:r>
            <a:r>
              <a:rPr lang="en-US" sz="4267" dirty="0">
                <a:latin typeface="Agrandir Narrow" panose="00000506000000000000" pitchFamily="50" charset="0"/>
              </a:rPr>
              <a:t>People</a:t>
            </a:r>
          </a:p>
          <a:p>
            <a:pPr>
              <a:spcBef>
                <a:spcPts val="2400"/>
              </a:spcBef>
            </a:pPr>
            <a:r>
              <a:rPr lang="en-US" sz="4267" dirty="0">
                <a:latin typeface="Agrandir Narrow" panose="00000506000000000000" pitchFamily="50" charset="0"/>
                <a:sym typeface="Webdings" panose="05030102010509060703" pitchFamily="18" charset="2"/>
              </a:rPr>
              <a:t> </a:t>
            </a:r>
            <a:r>
              <a:rPr lang="en-US" sz="4267" dirty="0">
                <a:latin typeface="Agrandir Narrow" panose="00000506000000000000" pitchFamily="50" charset="0"/>
              </a:rPr>
              <a:t>Process</a:t>
            </a:r>
          </a:p>
          <a:p>
            <a:pPr marL="609585" indent="-609585">
              <a:spcBef>
                <a:spcPts val="2400"/>
              </a:spcBef>
              <a:buFont typeface="Webdings" panose="05030102010509060703" pitchFamily="18" charset="2"/>
              <a:buChar char="c"/>
            </a:pPr>
            <a:r>
              <a:rPr lang="en-US" sz="4267" dirty="0">
                <a:latin typeface="Agrandir Narrow" panose="00000506000000000000" pitchFamily="50" charset="0"/>
              </a:rPr>
              <a:t>Technology</a:t>
            </a:r>
          </a:p>
          <a:p>
            <a:pPr>
              <a:spcBef>
                <a:spcPts val="2400"/>
              </a:spcBef>
            </a:pPr>
            <a:r>
              <a:rPr lang="en-US" sz="2400" dirty="0">
                <a:latin typeface="Agrandir Narrow" panose="00000506000000000000" pitchFamily="50" charset="0"/>
              </a:rPr>
              <a:t> </a:t>
            </a:r>
          </a:p>
        </p:txBody>
      </p:sp>
      <p:sp>
        <p:nvSpPr>
          <p:cNvPr id="8" name="TextBox 7">
            <a:extLst>
              <a:ext uri="{FF2B5EF4-FFF2-40B4-BE49-F238E27FC236}">
                <a16:creationId xmlns:a16="http://schemas.microsoft.com/office/drawing/2014/main" id="{83ADD0A0-4586-45F6-BB81-3269F8FF8E63}"/>
              </a:ext>
            </a:extLst>
          </p:cNvPr>
          <p:cNvSpPr txBox="1"/>
          <p:nvPr/>
        </p:nvSpPr>
        <p:spPr>
          <a:xfrm>
            <a:off x="7228455" y="2177002"/>
            <a:ext cx="776175" cy="995209"/>
          </a:xfrm>
          <a:prstGeom prst="rect">
            <a:avLst/>
          </a:prstGeom>
          <a:noFill/>
        </p:spPr>
        <p:txBody>
          <a:bodyPr wrap="none" rtlCol="0">
            <a:spAutoFit/>
          </a:bodyPr>
          <a:lstStyle/>
          <a:p>
            <a:pPr algn="l"/>
            <a:r>
              <a:rPr lang="en-US" sz="5867" b="1" dirty="0">
                <a:solidFill>
                  <a:srgbClr val="00B050"/>
                </a:solidFill>
                <a:latin typeface="Agrandir Narrow" panose="00000506000000000000" pitchFamily="50" charset="0"/>
                <a:sym typeface="Wingdings" panose="05000000000000000000" pitchFamily="2" charset="2"/>
              </a:rPr>
              <a:t></a:t>
            </a:r>
            <a:endParaRPr lang="en-US" sz="5867" b="1" dirty="0">
              <a:solidFill>
                <a:srgbClr val="00B050"/>
              </a:solidFill>
              <a:latin typeface="Agrandir Narrow" panose="00000506000000000000" pitchFamily="50" charset="0"/>
            </a:endParaRPr>
          </a:p>
        </p:txBody>
      </p:sp>
      <p:sp>
        <p:nvSpPr>
          <p:cNvPr id="9" name="TextBox 8">
            <a:extLst>
              <a:ext uri="{FF2B5EF4-FFF2-40B4-BE49-F238E27FC236}">
                <a16:creationId xmlns:a16="http://schemas.microsoft.com/office/drawing/2014/main" id="{9CCF6E40-AA43-4543-A1AD-7D8604CB832A}"/>
              </a:ext>
            </a:extLst>
          </p:cNvPr>
          <p:cNvSpPr txBox="1"/>
          <p:nvPr/>
        </p:nvSpPr>
        <p:spPr>
          <a:xfrm>
            <a:off x="7228455" y="3142121"/>
            <a:ext cx="776175" cy="995209"/>
          </a:xfrm>
          <a:prstGeom prst="rect">
            <a:avLst/>
          </a:prstGeom>
          <a:noFill/>
        </p:spPr>
        <p:txBody>
          <a:bodyPr wrap="none" rtlCol="0">
            <a:spAutoFit/>
          </a:bodyPr>
          <a:lstStyle/>
          <a:p>
            <a:pPr algn="l"/>
            <a:r>
              <a:rPr lang="en-US" sz="5867" b="1" dirty="0">
                <a:solidFill>
                  <a:srgbClr val="00B050"/>
                </a:solidFill>
                <a:latin typeface="Agrandir Narrow" panose="00000506000000000000" pitchFamily="50" charset="0"/>
                <a:sym typeface="Wingdings" panose="05000000000000000000" pitchFamily="2" charset="2"/>
              </a:rPr>
              <a:t></a:t>
            </a:r>
            <a:endParaRPr lang="en-US" sz="5867" b="1" dirty="0">
              <a:solidFill>
                <a:srgbClr val="00B050"/>
              </a:solidFill>
              <a:latin typeface="Agrandir Narrow" panose="00000506000000000000" pitchFamily="50" charset="0"/>
            </a:endParaRPr>
          </a:p>
        </p:txBody>
      </p:sp>
      <p:sp>
        <p:nvSpPr>
          <p:cNvPr id="10" name="TextBox 9">
            <a:extLst>
              <a:ext uri="{FF2B5EF4-FFF2-40B4-BE49-F238E27FC236}">
                <a16:creationId xmlns:a16="http://schemas.microsoft.com/office/drawing/2014/main" id="{FE565A83-C98A-43D2-A040-381E63B4C982}"/>
              </a:ext>
            </a:extLst>
          </p:cNvPr>
          <p:cNvSpPr txBox="1"/>
          <p:nvPr/>
        </p:nvSpPr>
        <p:spPr>
          <a:xfrm>
            <a:off x="7228455" y="4107238"/>
            <a:ext cx="776175" cy="995209"/>
          </a:xfrm>
          <a:prstGeom prst="rect">
            <a:avLst/>
          </a:prstGeom>
          <a:noFill/>
        </p:spPr>
        <p:txBody>
          <a:bodyPr wrap="none" rtlCol="0">
            <a:spAutoFit/>
          </a:bodyPr>
          <a:lstStyle/>
          <a:p>
            <a:pPr algn="l"/>
            <a:r>
              <a:rPr lang="en-US" sz="5867" b="1" dirty="0">
                <a:solidFill>
                  <a:srgbClr val="00B050"/>
                </a:solidFill>
                <a:latin typeface="Agrandir Narrow" panose="00000506000000000000" pitchFamily="50" charset="0"/>
                <a:sym typeface="Wingdings" panose="05000000000000000000" pitchFamily="2" charset="2"/>
              </a:rPr>
              <a:t></a:t>
            </a:r>
            <a:endParaRPr lang="en-US" sz="5867" b="1" dirty="0">
              <a:solidFill>
                <a:srgbClr val="00B050"/>
              </a:solidFill>
              <a:latin typeface="Agrandir Narrow" panose="00000506000000000000" pitchFamily="50" charset="0"/>
            </a:endParaRPr>
          </a:p>
        </p:txBody>
      </p:sp>
      <p:sp>
        <p:nvSpPr>
          <p:cNvPr id="11" name="TextBox 10">
            <a:extLst>
              <a:ext uri="{FF2B5EF4-FFF2-40B4-BE49-F238E27FC236}">
                <a16:creationId xmlns:a16="http://schemas.microsoft.com/office/drawing/2014/main" id="{9EC77346-81F5-455D-860A-423C9B98A4E4}"/>
              </a:ext>
            </a:extLst>
          </p:cNvPr>
          <p:cNvSpPr txBox="1"/>
          <p:nvPr/>
        </p:nvSpPr>
        <p:spPr>
          <a:xfrm>
            <a:off x="1109563" y="1717460"/>
            <a:ext cx="5399312" cy="4523867"/>
          </a:xfrm>
          <a:prstGeom prst="rect">
            <a:avLst/>
          </a:prstGeom>
          <a:noFill/>
        </p:spPr>
        <p:txBody>
          <a:bodyPr wrap="square" rtlCol="0">
            <a:spAutoFit/>
          </a:bodyPr>
          <a:lstStyle/>
          <a:p>
            <a:pPr marL="457189" indent="-457189">
              <a:buFont typeface="Arial" panose="020B0604020202020204" pitchFamily="34" charset="0"/>
              <a:buChar char="•"/>
            </a:pPr>
            <a:r>
              <a:rPr lang="en-US" sz="3733" dirty="0">
                <a:latin typeface="Agrandir Narrow" panose="00000506000000000000" pitchFamily="50" charset="0"/>
              </a:rPr>
              <a:t>Will these influence the Product Breakdown Structure?</a:t>
            </a:r>
          </a:p>
          <a:p>
            <a:pPr marL="457189" indent="-457189">
              <a:spcBef>
                <a:spcPts val="1600"/>
              </a:spcBef>
              <a:buFont typeface="Arial" panose="020B0604020202020204" pitchFamily="34" charset="0"/>
              <a:buChar char="•"/>
            </a:pPr>
            <a:r>
              <a:rPr lang="en-US" sz="3733" dirty="0">
                <a:latin typeface="Agrandir Narrow" panose="00000506000000000000" pitchFamily="50" charset="0"/>
              </a:rPr>
              <a:t>The Work Breakdown Structure?</a:t>
            </a:r>
          </a:p>
          <a:p>
            <a:pPr marL="457189" indent="-457189">
              <a:spcBef>
                <a:spcPts val="1600"/>
              </a:spcBef>
              <a:buFont typeface="Arial" panose="020B0604020202020204" pitchFamily="34" charset="0"/>
              <a:buChar char="•"/>
            </a:pPr>
            <a:r>
              <a:rPr lang="en-US" sz="3733" dirty="0">
                <a:latin typeface="Agrandir Narrow" panose="00000506000000000000" pitchFamily="50" charset="0"/>
              </a:rPr>
              <a:t>Assumptions and Risks?</a:t>
            </a:r>
          </a:p>
        </p:txBody>
      </p:sp>
      <p:sp>
        <p:nvSpPr>
          <p:cNvPr id="12" name="Footer Placeholder 4">
            <a:extLst>
              <a:ext uri="{FF2B5EF4-FFF2-40B4-BE49-F238E27FC236}">
                <a16:creationId xmlns:a16="http://schemas.microsoft.com/office/drawing/2014/main" id="{9C3BEF8C-7D19-4A83-ADE9-8EE5EE0967F5}"/>
              </a:ext>
            </a:extLst>
          </p:cNvPr>
          <p:cNvSpPr txBox="1">
            <a:spLocks/>
          </p:cNvSpPr>
          <p:nvPr/>
        </p:nvSpPr>
        <p:spPr>
          <a:xfrm>
            <a:off x="4563533" y="6451139"/>
            <a:ext cx="3727449" cy="265083"/>
          </a:xfrm>
          <a:prstGeom prst="rect">
            <a:avLst/>
          </a:prstGeom>
        </p:spPr>
        <p:txBody>
          <a:bodyPr anchor="ctr"/>
          <a:lstStyle>
            <a:defPPr>
              <a:defRPr lang="en-US"/>
            </a:defPPr>
            <a:lvl1pPr marL="0" algn="l" defTabSz="914400" rtl="0" eaLnBrk="1" latinLnBrk="0" hangingPunct="1">
              <a:defRPr sz="1800" kern="1200">
                <a:solidFill>
                  <a:schemeClr val="tx1"/>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843037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Work Aspects: Change Approach</a:t>
            </a:r>
            <a:endParaRPr lang="en-GB" dirty="0">
              <a:solidFill>
                <a:srgbClr val="0070C0"/>
              </a:solidFill>
            </a:endParaRPr>
          </a:p>
        </p:txBody>
      </p:sp>
      <p:sp>
        <p:nvSpPr>
          <p:cNvPr id="4" name="Content Placeholder 3"/>
          <p:cNvSpPr>
            <a:spLocks noGrp="1"/>
          </p:cNvSpPr>
          <p:nvPr>
            <p:ph idx="1"/>
          </p:nvPr>
        </p:nvSpPr>
        <p:spPr/>
        <p:txBody>
          <a:bodyPr>
            <a:normAutofit fontScale="85000" lnSpcReduction="20000"/>
          </a:bodyPr>
          <a:lstStyle/>
          <a:p>
            <a:pPr marL="571500" indent="-571500">
              <a:buFont typeface="Arial" panose="020B0604020202020204" pitchFamily="34" charset="0"/>
              <a:buChar char="•"/>
            </a:pPr>
            <a:r>
              <a:rPr lang="en-US" b="1" dirty="0">
                <a:solidFill>
                  <a:schemeClr val="tx1"/>
                </a:solidFill>
              </a:rPr>
              <a:t>Green Field?</a:t>
            </a:r>
          </a:p>
          <a:p>
            <a:pPr lvl="2"/>
            <a:r>
              <a:rPr lang="en-US" dirty="0">
                <a:solidFill>
                  <a:schemeClr val="tx1"/>
                </a:solidFill>
              </a:rPr>
              <a:t>Little or no existing infrastructure, least impact on current operations</a:t>
            </a:r>
            <a:br>
              <a:rPr lang="en-US" dirty="0">
                <a:solidFill>
                  <a:schemeClr val="tx1"/>
                </a:solidFill>
              </a:rPr>
            </a:br>
            <a:endParaRPr lang="en-US" dirty="0">
              <a:solidFill>
                <a:schemeClr val="tx1"/>
              </a:solidFill>
            </a:endParaRPr>
          </a:p>
          <a:p>
            <a:pPr marL="571500" indent="-571500">
              <a:buFont typeface="Arial" panose="020B0604020202020204" pitchFamily="34" charset="0"/>
              <a:buChar char="•"/>
            </a:pPr>
            <a:r>
              <a:rPr lang="en-US" b="1" dirty="0">
                <a:solidFill>
                  <a:schemeClr val="tx1"/>
                </a:solidFill>
              </a:rPr>
              <a:t>Upgrade/Improvement?</a:t>
            </a:r>
            <a:endParaRPr lang="en-GB" b="1" dirty="0">
              <a:solidFill>
                <a:schemeClr val="tx1"/>
              </a:solidFill>
            </a:endParaRPr>
          </a:p>
          <a:p>
            <a:pPr lvl="2"/>
            <a:r>
              <a:rPr lang="en-US" dirty="0">
                <a:solidFill>
                  <a:schemeClr val="tx1"/>
                </a:solidFill>
              </a:rPr>
              <a:t>Backwards compatibility, synchronization with existing operations, before/after comparisons</a:t>
            </a:r>
            <a:br>
              <a:rPr lang="en-US" dirty="0">
                <a:solidFill>
                  <a:schemeClr val="tx1"/>
                </a:solidFill>
              </a:rPr>
            </a:br>
            <a:endParaRPr lang="en-US" dirty="0">
              <a:solidFill>
                <a:schemeClr val="tx1"/>
              </a:solidFill>
            </a:endParaRPr>
          </a:p>
          <a:p>
            <a:pPr marL="571500" indent="-571500">
              <a:buFont typeface="Arial" panose="020B0604020202020204" pitchFamily="34" charset="0"/>
              <a:buChar char="•"/>
            </a:pPr>
            <a:r>
              <a:rPr lang="en-US" b="1" dirty="0">
                <a:solidFill>
                  <a:schemeClr val="tx1"/>
                </a:solidFill>
              </a:rPr>
              <a:t>Transformational?</a:t>
            </a:r>
          </a:p>
          <a:p>
            <a:pPr lvl="2"/>
            <a:r>
              <a:rPr lang="en-US" dirty="0">
                <a:solidFill>
                  <a:schemeClr val="tx1"/>
                </a:solidFill>
              </a:rPr>
              <a:t>Transition from “As Is” to “To Be,” slack in transforming workforce, before/after comparisons</a:t>
            </a:r>
          </a:p>
        </p:txBody>
      </p:sp>
      <p:sp>
        <p:nvSpPr>
          <p:cNvPr id="6" name="Footer Placeholder 5">
            <a:extLst>
              <a:ext uri="{FF2B5EF4-FFF2-40B4-BE49-F238E27FC236}">
                <a16:creationId xmlns:a16="http://schemas.microsoft.com/office/drawing/2014/main" id="{2A342A8D-0476-4A3C-B553-787ACE970134}"/>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386370564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B3CB-0905-4BC9-8A26-AB924B914A4D}"/>
              </a:ext>
            </a:extLst>
          </p:cNvPr>
          <p:cNvSpPr>
            <a:spLocks noGrp="1"/>
          </p:cNvSpPr>
          <p:nvPr>
            <p:ph type="title"/>
          </p:nvPr>
        </p:nvSpPr>
        <p:spPr/>
        <p:txBody>
          <a:bodyPr anchor="ctr">
            <a:normAutofit/>
          </a:bodyPr>
          <a:lstStyle/>
          <a:p>
            <a:r>
              <a:rPr lang="en-US" dirty="0">
                <a:solidFill>
                  <a:srgbClr val="0070C0"/>
                </a:solidFill>
              </a:rPr>
              <a:t>What is the Change Model?</a:t>
            </a:r>
          </a:p>
        </p:txBody>
      </p:sp>
      <p:pic>
        <p:nvPicPr>
          <p:cNvPr id="4" name="Picture 3">
            <a:extLst>
              <a:ext uri="{FF2B5EF4-FFF2-40B4-BE49-F238E27FC236}">
                <a16:creationId xmlns:a16="http://schemas.microsoft.com/office/drawing/2014/main" id="{DCCDB188-AFCB-455C-8AB1-DD6E2564BDCC}"/>
              </a:ext>
            </a:extLst>
          </p:cNvPr>
          <p:cNvPicPr>
            <a:picLocks noChangeAspect="1"/>
          </p:cNvPicPr>
          <p:nvPr/>
        </p:nvPicPr>
        <p:blipFill>
          <a:blip r:embed="rId2"/>
          <a:stretch>
            <a:fillRect/>
          </a:stretch>
        </p:blipFill>
        <p:spPr>
          <a:xfrm>
            <a:off x="155010" y="1371600"/>
            <a:ext cx="4112095" cy="2316480"/>
          </a:xfrm>
          <a:prstGeom prst="rect">
            <a:avLst/>
          </a:prstGeom>
          <a:ln>
            <a:solidFill>
              <a:schemeClr val="tx1"/>
            </a:solidFill>
          </a:ln>
        </p:spPr>
      </p:pic>
      <p:pic>
        <p:nvPicPr>
          <p:cNvPr id="5" name="Picture 4">
            <a:extLst>
              <a:ext uri="{FF2B5EF4-FFF2-40B4-BE49-F238E27FC236}">
                <a16:creationId xmlns:a16="http://schemas.microsoft.com/office/drawing/2014/main" id="{54718D1C-6C2D-4A63-A243-14B87E3E7433}"/>
              </a:ext>
            </a:extLst>
          </p:cNvPr>
          <p:cNvPicPr>
            <a:picLocks noChangeAspect="1"/>
          </p:cNvPicPr>
          <p:nvPr/>
        </p:nvPicPr>
        <p:blipFill>
          <a:blip r:embed="rId3"/>
          <a:stretch>
            <a:fillRect/>
          </a:stretch>
        </p:blipFill>
        <p:spPr>
          <a:xfrm>
            <a:off x="4039953" y="2529840"/>
            <a:ext cx="4112095" cy="2316480"/>
          </a:xfrm>
          <a:prstGeom prst="rect">
            <a:avLst/>
          </a:prstGeom>
          <a:ln>
            <a:solidFill>
              <a:schemeClr val="tx1"/>
            </a:solidFill>
          </a:ln>
        </p:spPr>
      </p:pic>
      <p:pic>
        <p:nvPicPr>
          <p:cNvPr id="6" name="Picture 5">
            <a:extLst>
              <a:ext uri="{FF2B5EF4-FFF2-40B4-BE49-F238E27FC236}">
                <a16:creationId xmlns:a16="http://schemas.microsoft.com/office/drawing/2014/main" id="{2D33D7FE-0F1A-45F5-BCD6-C2AF691D7F0D}"/>
              </a:ext>
            </a:extLst>
          </p:cNvPr>
          <p:cNvPicPr>
            <a:picLocks noChangeAspect="1"/>
          </p:cNvPicPr>
          <p:nvPr/>
        </p:nvPicPr>
        <p:blipFill>
          <a:blip r:embed="rId4"/>
          <a:stretch>
            <a:fillRect/>
          </a:stretch>
        </p:blipFill>
        <p:spPr>
          <a:xfrm>
            <a:off x="7769555" y="4001904"/>
            <a:ext cx="4112095" cy="2316480"/>
          </a:xfrm>
          <a:prstGeom prst="rect">
            <a:avLst/>
          </a:prstGeom>
          <a:ln>
            <a:solidFill>
              <a:schemeClr val="tx1"/>
            </a:solidFill>
          </a:ln>
        </p:spPr>
      </p:pic>
      <p:sp>
        <p:nvSpPr>
          <p:cNvPr id="9" name="Footer Placeholder 8">
            <a:extLst>
              <a:ext uri="{FF2B5EF4-FFF2-40B4-BE49-F238E27FC236}">
                <a16:creationId xmlns:a16="http://schemas.microsoft.com/office/drawing/2014/main" id="{3DBEBAD6-5E9D-4669-92B9-3BAE3A453A3E}"/>
              </a:ext>
            </a:extLst>
          </p:cNvPr>
          <p:cNvSpPr txBox="1">
            <a:spLocks noGrp="1"/>
          </p:cNvSpPr>
          <p:nvPr>
            <p:ph type="ftr" sz="quarter" idx="3"/>
          </p:nvPr>
        </p:nvSpPr>
        <p:spPr>
          <a:xfrm>
            <a:off x="4563533" y="6481332"/>
            <a:ext cx="3727451" cy="205121"/>
          </a:xfrm>
          <a:prstGeom prst="rect">
            <a:avLst/>
          </a:prstGeom>
          <a:noFill/>
        </p:spPr>
        <p:txBody>
          <a:bodyPr wrap="square">
            <a:spAutoFit/>
          </a:bodyPr>
          <a:lstStyle/>
          <a:p>
            <a:pPr algn="ctr"/>
            <a:r>
              <a:rPr lang="en-GB" sz="1333" dirty="0"/>
              <a:t>Scope Management Secrets: Day Two</a:t>
            </a:r>
            <a:endParaRPr lang="en-US" sz="1333" dirty="0"/>
          </a:p>
        </p:txBody>
      </p:sp>
    </p:spTree>
    <p:extLst>
      <p:ext uri="{BB962C8B-B14F-4D97-AF65-F5344CB8AC3E}">
        <p14:creationId xmlns:p14="http://schemas.microsoft.com/office/powerpoint/2010/main" val="65610845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62DF-BF69-4FE7-B34F-094E43E169DA}"/>
              </a:ext>
            </a:extLst>
          </p:cNvPr>
          <p:cNvSpPr>
            <a:spLocks noGrp="1"/>
          </p:cNvSpPr>
          <p:nvPr>
            <p:ph type="title"/>
          </p:nvPr>
        </p:nvSpPr>
        <p:spPr/>
        <p:txBody>
          <a:bodyPr>
            <a:normAutofit/>
          </a:bodyPr>
          <a:lstStyle/>
          <a:p>
            <a:pPr lvl="0"/>
            <a:r>
              <a:rPr lang="en-US" dirty="0">
                <a:solidFill>
                  <a:srgbClr val="0070C0"/>
                </a:solidFill>
              </a:rPr>
              <a:t>Project team</a:t>
            </a:r>
          </a:p>
        </p:txBody>
      </p:sp>
      <p:sp>
        <p:nvSpPr>
          <p:cNvPr id="3" name="Content Placeholder 2">
            <a:extLst>
              <a:ext uri="{FF2B5EF4-FFF2-40B4-BE49-F238E27FC236}">
                <a16:creationId xmlns:a16="http://schemas.microsoft.com/office/drawing/2014/main" id="{CE434681-34B7-4BF6-93C1-8DF8096B91E0}"/>
              </a:ext>
            </a:extLst>
          </p:cNvPr>
          <p:cNvSpPr>
            <a:spLocks noGrp="1"/>
          </p:cNvSpPr>
          <p:nvPr>
            <p:ph idx="1"/>
          </p:nvPr>
        </p:nvSpPr>
        <p:spPr>
          <a:xfrm>
            <a:off x="838200" y="1597026"/>
            <a:ext cx="11353800" cy="4857749"/>
          </a:xfrm>
        </p:spPr>
        <p:txBody>
          <a:bodyPr>
            <a:normAutofit/>
          </a:bodyPr>
          <a:lstStyle/>
          <a:p>
            <a:pPr lvl="0"/>
            <a:r>
              <a:rPr lang="en-US" dirty="0">
                <a:solidFill>
                  <a:schemeClr val="tx1"/>
                </a:solidFill>
              </a:rPr>
              <a:t>Aspects to consider:</a:t>
            </a:r>
          </a:p>
          <a:p>
            <a:pPr lvl="1"/>
            <a:r>
              <a:rPr lang="en-US" dirty="0">
                <a:solidFill>
                  <a:schemeClr val="tx1"/>
                </a:solidFill>
              </a:rPr>
              <a:t>Co-located? Dispersed? Virtual?</a:t>
            </a:r>
          </a:p>
          <a:p>
            <a:pPr lvl="1"/>
            <a:r>
              <a:rPr lang="en-US" dirty="0">
                <a:solidFill>
                  <a:schemeClr val="tx1"/>
                </a:solidFill>
              </a:rPr>
              <a:t>Do they share a common language? Culture? Time Zone?</a:t>
            </a:r>
          </a:p>
          <a:p>
            <a:pPr lvl="1"/>
            <a:r>
              <a:rPr lang="en-US" dirty="0">
                <a:solidFill>
                  <a:schemeClr val="tx1"/>
                </a:solidFill>
              </a:rPr>
              <a:t>What is the level of commitment of team members?</a:t>
            </a:r>
          </a:p>
          <a:p>
            <a:pPr lvl="1"/>
            <a:r>
              <a:rPr lang="en-US" dirty="0">
                <a:solidFill>
                  <a:schemeClr val="tx1"/>
                </a:solidFill>
              </a:rPr>
              <a:t>What are their Priorities? Constraints?</a:t>
            </a:r>
          </a:p>
          <a:p>
            <a:pPr lvl="1"/>
            <a:r>
              <a:rPr lang="en-US" dirty="0">
                <a:solidFill>
                  <a:schemeClr val="tx1"/>
                </a:solidFill>
              </a:rPr>
              <a:t>What is their level of authority?</a:t>
            </a:r>
          </a:p>
          <a:p>
            <a:pPr lvl="1"/>
            <a:r>
              <a:rPr lang="en-US" dirty="0">
                <a:solidFill>
                  <a:schemeClr val="tx1"/>
                </a:solidFill>
              </a:rPr>
              <a:t>What is their level of expertise/experience?</a:t>
            </a:r>
          </a:p>
        </p:txBody>
      </p:sp>
      <p:sp>
        <p:nvSpPr>
          <p:cNvPr id="4" name="Footer Placeholder 4">
            <a:extLst>
              <a:ext uri="{FF2B5EF4-FFF2-40B4-BE49-F238E27FC236}">
                <a16:creationId xmlns:a16="http://schemas.microsoft.com/office/drawing/2014/main" id="{5CA31D0E-47FC-4F54-82FE-150D308FC1FF}"/>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403975462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8897-7488-4E40-9F5F-3773F043F141}"/>
              </a:ext>
            </a:extLst>
          </p:cNvPr>
          <p:cNvSpPr>
            <a:spLocks noGrp="1"/>
          </p:cNvSpPr>
          <p:nvPr>
            <p:ph type="title"/>
          </p:nvPr>
        </p:nvSpPr>
        <p:spPr/>
        <p:txBody>
          <a:bodyPr>
            <a:normAutofit/>
          </a:bodyPr>
          <a:lstStyle/>
          <a:p>
            <a:r>
              <a:rPr lang="en-US" dirty="0">
                <a:solidFill>
                  <a:srgbClr val="0070C0"/>
                </a:solidFill>
              </a:rPr>
              <a:t>Geography</a:t>
            </a:r>
          </a:p>
        </p:txBody>
      </p:sp>
      <p:pic>
        <p:nvPicPr>
          <p:cNvPr id="12" name="Picture 11">
            <a:extLst>
              <a:ext uri="{FF2B5EF4-FFF2-40B4-BE49-F238E27FC236}">
                <a16:creationId xmlns:a16="http://schemas.microsoft.com/office/drawing/2014/main" id="{18AE16A9-5B93-4CA8-9323-B42BA72B121E}"/>
              </a:ext>
            </a:extLst>
          </p:cNvPr>
          <p:cNvPicPr>
            <a:picLocks noChangeAspect="1"/>
          </p:cNvPicPr>
          <p:nvPr/>
        </p:nvPicPr>
        <p:blipFill rotWithShape="1">
          <a:blip r:embed="rId3"/>
          <a:srcRect l="7237"/>
          <a:stretch/>
        </p:blipFill>
        <p:spPr>
          <a:xfrm>
            <a:off x="0" y="2021306"/>
            <a:ext cx="12192000" cy="4836695"/>
          </a:xfrm>
          <a:prstGeom prst="rect">
            <a:avLst/>
          </a:prstGeom>
        </p:spPr>
      </p:pic>
      <p:sp>
        <p:nvSpPr>
          <p:cNvPr id="4" name="Footer Placeholder 4">
            <a:extLst>
              <a:ext uri="{FF2B5EF4-FFF2-40B4-BE49-F238E27FC236}">
                <a16:creationId xmlns:a16="http://schemas.microsoft.com/office/drawing/2014/main" id="{259EE7A8-ED18-4F03-B883-8CE6CDF4F5C5}"/>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211618444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08B6-D9F7-4AAE-87EB-55242F9A072B}"/>
              </a:ext>
            </a:extLst>
          </p:cNvPr>
          <p:cNvSpPr>
            <a:spLocks noGrp="1"/>
          </p:cNvSpPr>
          <p:nvPr>
            <p:ph type="title"/>
          </p:nvPr>
        </p:nvSpPr>
        <p:spPr>
          <a:xfrm>
            <a:off x="314325" y="78435"/>
            <a:ext cx="11558588" cy="926539"/>
          </a:xfrm>
        </p:spPr>
        <p:txBody>
          <a:bodyPr>
            <a:normAutofit/>
          </a:bodyPr>
          <a:lstStyle/>
          <a:p>
            <a:r>
              <a:rPr lang="en-US" dirty="0">
                <a:solidFill>
                  <a:srgbClr val="0070C0"/>
                </a:solidFill>
              </a:rPr>
              <a:t>Project Support Issues - IT</a:t>
            </a:r>
          </a:p>
        </p:txBody>
      </p:sp>
      <p:sp>
        <p:nvSpPr>
          <p:cNvPr id="3" name="Content Placeholder 2">
            <a:extLst>
              <a:ext uri="{FF2B5EF4-FFF2-40B4-BE49-F238E27FC236}">
                <a16:creationId xmlns:a16="http://schemas.microsoft.com/office/drawing/2014/main" id="{8F46C1CA-F4BB-4CD1-98F0-1B95BDDC05D0}"/>
              </a:ext>
            </a:extLst>
          </p:cNvPr>
          <p:cNvSpPr>
            <a:spLocks noGrp="1"/>
          </p:cNvSpPr>
          <p:nvPr>
            <p:ph idx="1"/>
          </p:nvPr>
        </p:nvSpPr>
        <p:spPr>
          <a:xfrm>
            <a:off x="626327" y="982605"/>
            <a:ext cx="10515600" cy="5260975"/>
          </a:xfrm>
        </p:spPr>
        <p:txBody>
          <a:bodyPr>
            <a:normAutofit fontScale="92500" lnSpcReduction="10000"/>
          </a:bodyPr>
          <a:lstStyle/>
          <a:p>
            <a:pPr marL="571500" indent="-571500">
              <a:buFont typeface="Arial" panose="020B0604020202020204" pitchFamily="34" charset="0"/>
              <a:buChar char="•"/>
            </a:pPr>
            <a:r>
              <a:rPr lang="en-US" dirty="0">
                <a:solidFill>
                  <a:schemeClr val="tx1"/>
                </a:solidFill>
              </a:rPr>
              <a:t>Information &amp; Knowledge Management</a:t>
            </a:r>
          </a:p>
          <a:p>
            <a:pPr lvl="2"/>
            <a:r>
              <a:rPr lang="en-US" sz="3467" dirty="0">
                <a:solidFill>
                  <a:schemeClr val="tx1"/>
                </a:solidFill>
              </a:rPr>
              <a:t>Repository</a:t>
            </a:r>
          </a:p>
          <a:p>
            <a:pPr lvl="2"/>
            <a:r>
              <a:rPr lang="en-US" sz="3467" dirty="0">
                <a:solidFill>
                  <a:schemeClr val="tx1"/>
                </a:solidFill>
              </a:rPr>
              <a:t>Logs</a:t>
            </a:r>
          </a:p>
          <a:p>
            <a:pPr lvl="2"/>
            <a:r>
              <a:rPr lang="en-US" sz="3467" dirty="0">
                <a:solidFill>
                  <a:schemeClr val="tx1"/>
                </a:solidFill>
              </a:rPr>
              <a:t>Reporting</a:t>
            </a:r>
          </a:p>
          <a:p>
            <a:pPr marL="571500" indent="-571500">
              <a:spcBef>
                <a:spcPts val="1600"/>
              </a:spcBef>
              <a:buFont typeface="Arial" panose="020B0604020202020204" pitchFamily="34" charset="0"/>
              <a:buChar char="•"/>
            </a:pPr>
            <a:r>
              <a:rPr lang="en-US" dirty="0">
                <a:solidFill>
                  <a:schemeClr val="tx1"/>
                </a:solidFill>
              </a:rPr>
              <a:t>Requirements Tools</a:t>
            </a:r>
          </a:p>
          <a:p>
            <a:pPr lvl="2"/>
            <a:r>
              <a:rPr lang="en-US" sz="3467" dirty="0">
                <a:solidFill>
                  <a:schemeClr val="tx1"/>
                </a:solidFill>
              </a:rPr>
              <a:t>Business Analysis</a:t>
            </a:r>
          </a:p>
          <a:p>
            <a:pPr lvl="2"/>
            <a:r>
              <a:rPr lang="en-US" sz="3467" dirty="0">
                <a:solidFill>
                  <a:schemeClr val="tx1"/>
                </a:solidFill>
              </a:rPr>
              <a:t>Requirements Database</a:t>
            </a:r>
          </a:p>
          <a:p>
            <a:pPr marL="571500" indent="-571500">
              <a:spcBef>
                <a:spcPts val="1600"/>
              </a:spcBef>
              <a:buFont typeface="Arial" panose="020B0604020202020204" pitchFamily="34" charset="0"/>
              <a:buChar char="•"/>
            </a:pPr>
            <a:r>
              <a:rPr lang="en-US" dirty="0">
                <a:solidFill>
                  <a:schemeClr val="tx1"/>
                </a:solidFill>
              </a:rPr>
              <a:t>Communications</a:t>
            </a:r>
          </a:p>
          <a:p>
            <a:pPr lvl="2"/>
            <a:r>
              <a:rPr lang="en-US" sz="3467" dirty="0">
                <a:solidFill>
                  <a:schemeClr val="tx1"/>
                </a:solidFill>
              </a:rPr>
              <a:t>Email</a:t>
            </a:r>
          </a:p>
          <a:p>
            <a:pPr lvl="2"/>
            <a:r>
              <a:rPr lang="en-US" sz="3467" dirty="0">
                <a:solidFill>
                  <a:schemeClr val="tx1"/>
                </a:solidFill>
              </a:rPr>
              <a:t>VTC</a:t>
            </a:r>
          </a:p>
          <a:p>
            <a:pPr lvl="2"/>
            <a:r>
              <a:rPr lang="en-US" sz="3467" dirty="0">
                <a:solidFill>
                  <a:schemeClr val="tx1"/>
                </a:solidFill>
              </a:rPr>
              <a:t>Chat/Collaboration</a:t>
            </a:r>
          </a:p>
          <a:p>
            <a:pPr marL="571500" indent="-571500">
              <a:buFont typeface="Arial" panose="020B0604020202020204" pitchFamily="34" charset="0"/>
              <a:buChar char="•"/>
            </a:pPr>
            <a:endParaRPr lang="en-US" dirty="0">
              <a:solidFill>
                <a:schemeClr val="tx1"/>
              </a:solidFill>
            </a:endParaRPr>
          </a:p>
        </p:txBody>
      </p:sp>
      <p:sp>
        <p:nvSpPr>
          <p:cNvPr id="4" name="Footer Placeholder 4">
            <a:extLst>
              <a:ext uri="{FF2B5EF4-FFF2-40B4-BE49-F238E27FC236}">
                <a16:creationId xmlns:a16="http://schemas.microsoft.com/office/drawing/2014/main" id="{E5101586-B991-411B-98AC-EBDE46FDB8D9}"/>
              </a:ext>
            </a:extLst>
          </p:cNvPr>
          <p:cNvSpPr>
            <a:spLocks noGrp="1"/>
          </p:cNvSpPr>
          <p:nvPr>
            <p:ph type="ftr" sz="quarter" idx="3"/>
          </p:nvPr>
        </p:nvSpPr>
        <p:spPr>
          <a:xfrm>
            <a:off x="4563533" y="6451139"/>
            <a:ext cx="3727449" cy="265083"/>
          </a:xfrm>
        </p:spPr>
        <p:txBody>
          <a:bodyPr anchor="ctr"/>
          <a:lstStyle>
            <a:lvl1pPr>
              <a:defRPr>
                <a:latin typeface="Rockwell" panose="02060603020205020403" pitchFamily="18" charset="0"/>
              </a:defRPr>
            </a:lvl1pPr>
          </a:lstStyle>
          <a:p>
            <a:pPr algn="ctr"/>
            <a:r>
              <a:rPr lang="en-GB" sz="1333" dirty="0">
                <a:latin typeface="Agrandir Narrow" panose="00000506000000000000" pitchFamily="50" charset="0"/>
              </a:rPr>
              <a:t>Scope Management Secrets: Day Two</a:t>
            </a:r>
            <a:endParaRPr lang="en-US" sz="1333" dirty="0">
              <a:latin typeface="Agrandir Narrow" panose="00000506000000000000" pitchFamily="50" charset="0"/>
            </a:endParaRPr>
          </a:p>
        </p:txBody>
      </p:sp>
    </p:spTree>
    <p:extLst>
      <p:ext uri="{BB962C8B-B14F-4D97-AF65-F5344CB8AC3E}">
        <p14:creationId xmlns:p14="http://schemas.microsoft.com/office/powerpoint/2010/main" val="10801029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theme/theme1.xml><?xml version="1.0" encoding="utf-8"?>
<a:theme xmlns:a="http://schemas.openxmlformats.org/drawingml/2006/main" name="Content Master">
  <a:themeElements>
    <a:clrScheme name="PMI">
      <a:dk1>
        <a:srgbClr val="000000"/>
      </a:dk1>
      <a:lt1>
        <a:srgbClr val="FFFFFF"/>
      </a:lt1>
      <a:dk2>
        <a:srgbClr val="C4C5C7"/>
      </a:dk2>
      <a:lt2>
        <a:srgbClr val="E7E6E6"/>
      </a:lt2>
      <a:accent1>
        <a:srgbClr val="FF610F"/>
      </a:accent1>
      <a:accent2>
        <a:srgbClr val="4F17A8"/>
      </a:accent2>
      <a:accent3>
        <a:srgbClr val="05BFE0"/>
      </a:accent3>
      <a:accent4>
        <a:srgbClr val="DD300B"/>
      </a:accent4>
      <a:accent5>
        <a:srgbClr val="8A66C3"/>
      </a:accent5>
      <a:accent6>
        <a:srgbClr val="0080A8"/>
      </a:accent6>
      <a:hlink>
        <a:srgbClr val="000000"/>
      </a:hlink>
      <a:folHlink>
        <a:srgbClr val="59D3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DIVIDERS">
  <a:themeElements>
    <a:clrScheme name="PMI">
      <a:dk1>
        <a:srgbClr val="000000"/>
      </a:dk1>
      <a:lt1>
        <a:srgbClr val="FFFFFF"/>
      </a:lt1>
      <a:dk2>
        <a:srgbClr val="C4C5C7"/>
      </a:dk2>
      <a:lt2>
        <a:srgbClr val="E7E6E6"/>
      </a:lt2>
      <a:accent1>
        <a:srgbClr val="FF610F"/>
      </a:accent1>
      <a:accent2>
        <a:srgbClr val="4F17A8"/>
      </a:accent2>
      <a:accent3>
        <a:srgbClr val="05BFE0"/>
      </a:accent3>
      <a:accent4>
        <a:srgbClr val="DD300B"/>
      </a:accent4>
      <a:accent5>
        <a:srgbClr val="8A66C3"/>
      </a:accent5>
      <a:accent6>
        <a:srgbClr val="0080A8"/>
      </a:accent6>
      <a:hlink>
        <a:srgbClr val="000000"/>
      </a:hlink>
      <a:folHlink>
        <a:srgbClr val="59D3E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3.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C060819D31DF4F93B87C4391019345" ma:contentTypeVersion="13" ma:contentTypeDescription="Create a new document." ma:contentTypeScope="" ma:versionID="a3cd6ab5b43d6f91d561f7ef03ce2926">
  <xsd:schema xmlns:xsd="http://www.w3.org/2001/XMLSchema" xmlns:xs="http://www.w3.org/2001/XMLSchema" xmlns:p="http://schemas.microsoft.com/office/2006/metadata/properties" xmlns:ns2="54acdee3-7f58-4c0b-bccf-378cfb077615" xmlns:ns3="240ab17b-f399-4f40-9fa9-f59fbc26f56e" targetNamespace="http://schemas.microsoft.com/office/2006/metadata/properties" ma:root="true" ma:fieldsID="e5f529a256e144accbd37d3e5f5e6639" ns2:_="" ns3:_="">
    <xsd:import namespace="54acdee3-7f58-4c0b-bccf-378cfb077615"/>
    <xsd:import namespace="240ab17b-f399-4f40-9fa9-f59fbc26f5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cdee3-7f58-4c0b-bccf-378cfb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0ab17b-f399-4f40-9fa9-f59fbc26f56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4D89B0-F33E-4435-9D55-538510AC3D4B}">
  <ds:schemaRefs>
    <ds:schemaRef ds:uri="http://schemas.microsoft.com/sharepoint/v3/contenttype/forms"/>
  </ds:schemaRefs>
</ds:datastoreItem>
</file>

<file path=customXml/itemProps2.xml><?xml version="1.0" encoding="utf-8"?>
<ds:datastoreItem xmlns:ds="http://schemas.openxmlformats.org/officeDocument/2006/customXml" ds:itemID="{0CCC3ADA-9922-46FF-AF01-B906BB77E0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cdee3-7f58-4c0b-bccf-378cfb077615"/>
    <ds:schemaRef ds:uri="240ab17b-f399-4f40-9fa9-f59fbc26f5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31775E-FD77-4D1E-9938-F4D5A3D3C8C0}">
  <ds:schemaRefs>
    <ds:schemaRef ds:uri="http://www.w3.org/XML/1998/namespace"/>
    <ds:schemaRef ds:uri="http://purl.org/dc/terms/"/>
    <ds:schemaRef ds:uri="54acdee3-7f58-4c0b-bccf-378cfb077615"/>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240ab17b-f399-4f40-9fa9-f59fbc26f56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PMI_ARIAL_0912_2019</Template>
  <TotalTime>2324</TotalTime>
  <Words>5538</Words>
  <Application>Microsoft Office PowerPoint</Application>
  <PresentationFormat>Widescreen</PresentationFormat>
  <Paragraphs>1523</Paragraphs>
  <Slides>200</Slides>
  <Notes>52</Notes>
  <HiddenSlides>4</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200</vt:i4>
      </vt:variant>
    </vt:vector>
  </HeadingPairs>
  <TitlesOfParts>
    <vt:vector size="220" baseType="lpstr">
      <vt:lpstr>Agrandir</vt:lpstr>
      <vt:lpstr>Agrandir Medium</vt:lpstr>
      <vt:lpstr>Agrandir Narrow</vt:lpstr>
      <vt:lpstr>Amasis MT Pro</vt:lpstr>
      <vt:lpstr>Arial</vt:lpstr>
      <vt:lpstr>Arial Narrow</vt:lpstr>
      <vt:lpstr>Bodoni MT Poster Compressed</vt:lpstr>
      <vt:lpstr>Calibri</vt:lpstr>
      <vt:lpstr>Comic Sans MS</vt:lpstr>
      <vt:lpstr>ITC Avant Garde Gothic Demi</vt:lpstr>
      <vt:lpstr>Lucida Sans</vt:lpstr>
      <vt:lpstr>Stencil</vt:lpstr>
      <vt:lpstr>System Font Regular</vt:lpstr>
      <vt:lpstr>Tahoma</vt:lpstr>
      <vt:lpstr>Times</vt:lpstr>
      <vt:lpstr>Webdings</vt:lpstr>
      <vt:lpstr>Wingdings</vt:lpstr>
      <vt:lpstr>Content Master</vt:lpstr>
      <vt:lpstr>DIVIDERS</vt:lpstr>
      <vt:lpstr>Office Theme</vt:lpstr>
      <vt:lpstr>WELCOME TO PMI Training! Scope Management Secrets Day Two</vt:lpstr>
      <vt:lpstr>Scope Management Secrets</vt:lpstr>
      <vt:lpstr>Disclaimer</vt:lpstr>
      <vt:lpstr>Day One Recap</vt:lpstr>
      <vt:lpstr>Day Two Exercise Project:  Finance 26</vt:lpstr>
      <vt:lpstr>Acme Gadget Manufacturing Corporation (AGMC)</vt:lpstr>
      <vt:lpstr>eGadget</vt:lpstr>
      <vt:lpstr>Day Two Exercise Project</vt:lpstr>
      <vt:lpstr>Scope Management through the Project Lifecycle</vt:lpstr>
      <vt:lpstr>SCOPE MANAGEMENT THROUGH THE LIFECYCLE  BEFORE THE PROJECT</vt:lpstr>
      <vt:lpstr>The Larger Life Cycle</vt:lpstr>
      <vt:lpstr>The Larger Life Cycle</vt:lpstr>
      <vt:lpstr>The Larger Life Cycle</vt:lpstr>
      <vt:lpstr>Project Initiation Context </vt:lpstr>
      <vt:lpstr>Project as Change Delivery</vt:lpstr>
      <vt:lpstr>Project as Change Delivery</vt:lpstr>
      <vt:lpstr>PowerPoint Presentation</vt:lpstr>
      <vt:lpstr>PowerPoint Presentation</vt:lpstr>
      <vt:lpstr>PowerPoint Presentation</vt:lpstr>
      <vt:lpstr>PowerPoint Presentation</vt:lpstr>
      <vt:lpstr>Project as Change Delivery</vt:lpstr>
      <vt:lpstr>Project success dimensions:</vt:lpstr>
      <vt:lpstr>Project success dimensions:</vt:lpstr>
      <vt:lpstr>How a PM Sees a Project</vt:lpstr>
      <vt:lpstr>How Stakeholders See a Project</vt:lpstr>
      <vt:lpstr>Business Change Management</vt:lpstr>
      <vt:lpstr>Delivering the Change…</vt:lpstr>
      <vt:lpstr>Delivering the Change…</vt:lpstr>
      <vt:lpstr>Results Are What’s Created When the Change Has Been Embedded</vt:lpstr>
      <vt:lpstr>PowerPoint Presentation</vt:lpstr>
      <vt:lpstr>Business Change Management Concerns</vt:lpstr>
      <vt:lpstr>Change is Always Disruptive</vt:lpstr>
      <vt:lpstr>Projects will Always Encounter Resistance</vt:lpstr>
      <vt:lpstr>SCOPE MANAGEMENT THROUGH THE LIFECYCLE:  PROJECT Initiation</vt:lpstr>
      <vt:lpstr>The Goal of Project Initiation:</vt:lpstr>
      <vt:lpstr>PowerPoint Presentation</vt:lpstr>
      <vt:lpstr>Exercise #1:</vt:lpstr>
      <vt:lpstr>Initiation</vt:lpstr>
      <vt:lpstr>Project Business Case</vt:lpstr>
      <vt:lpstr>Project Business Case</vt:lpstr>
      <vt:lpstr>Reverse Engineering the Project Business Case</vt:lpstr>
      <vt:lpstr>The Basic “Why” Model</vt:lpstr>
      <vt:lpstr>A Benefits Model</vt:lpstr>
      <vt:lpstr>Disbenefits</vt:lpstr>
      <vt:lpstr>Exercise #2:</vt:lpstr>
      <vt:lpstr>SCOPE MANAGEMENT THROUGH THE LIFECYCLE:  SCOPE PLANNING, Part 1: Organizing Scope</vt:lpstr>
      <vt:lpstr>Organizing Scope:</vt:lpstr>
      <vt:lpstr>Project as a Journey</vt:lpstr>
      <vt:lpstr>The Project Plan</vt:lpstr>
      <vt:lpstr>Project Scope Elements</vt:lpstr>
      <vt:lpstr>Product Breakdown Structure</vt:lpstr>
      <vt:lpstr>Work Breakdown Structure</vt:lpstr>
      <vt:lpstr>Boundaries</vt:lpstr>
      <vt:lpstr>Holding Space</vt:lpstr>
      <vt:lpstr>Project Archaeology</vt:lpstr>
      <vt:lpstr>Project Archaeology</vt:lpstr>
      <vt:lpstr>Where do requirements come from?</vt:lpstr>
      <vt:lpstr>Stakeholders</vt:lpstr>
      <vt:lpstr>The Onion Model</vt:lpstr>
      <vt:lpstr>Interest/ Influence Matrix</vt:lpstr>
      <vt:lpstr>Interest/ Influence Matrix</vt:lpstr>
      <vt:lpstr>Exercise #3:</vt:lpstr>
      <vt:lpstr>Analyzing Scope</vt:lpstr>
      <vt:lpstr>The Challenge of Requirements Elicitation</vt:lpstr>
      <vt:lpstr>Business Systems Analyst</vt:lpstr>
      <vt:lpstr>Business Systems Analyst &amp; Requirements</vt:lpstr>
      <vt:lpstr>Requirements Elicitation/Analysis</vt:lpstr>
      <vt:lpstr>The New Software</vt:lpstr>
      <vt:lpstr>The New Software</vt:lpstr>
      <vt:lpstr>Market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Synergies</vt:lpstr>
      <vt:lpstr>PowerPoint Presentation</vt:lpstr>
      <vt:lpstr>PowerPoint Presentation</vt:lpstr>
      <vt:lpstr>PowerPoint Presentation</vt:lpstr>
      <vt:lpstr>PowerPoint Presentation</vt:lpstr>
      <vt:lpstr>PowerPoint Presentation</vt:lpstr>
      <vt:lpstr>PowerPoint Presentation</vt:lpstr>
      <vt:lpstr>Work Aspects: Change Approach</vt:lpstr>
      <vt:lpstr>What is the Change Model?</vt:lpstr>
      <vt:lpstr>Project team</vt:lpstr>
      <vt:lpstr>Geography</vt:lpstr>
      <vt:lpstr>Project Support Issues - IT</vt:lpstr>
      <vt:lpstr>PowerPoint Presentation</vt:lpstr>
      <vt:lpstr>Project Support Issues – Admin/HR</vt:lpstr>
      <vt:lpstr>Requirements Analysis</vt:lpstr>
      <vt:lpstr>MoSCoW Analysis: Sorting Through Requirements</vt:lpstr>
      <vt:lpstr>MoSCoW Analysis: Sorting Through Requirements</vt:lpstr>
      <vt:lpstr>Governance</vt:lpstr>
      <vt:lpstr>Decision Making</vt:lpstr>
      <vt:lpstr>Assumptions</vt:lpstr>
      <vt:lpstr>Types of Assumptions</vt:lpstr>
      <vt:lpstr>Exercise #4:</vt:lpstr>
      <vt:lpstr>Scope Management is NOT a Waterfall Process</vt:lpstr>
      <vt:lpstr>SCOPE MANAGEMENT THROUGH THE LIFECYCLE:  SCOPE PLANNING, Part 2: ASSESSING RISKS, COSTS, CONTROLS </vt:lpstr>
      <vt:lpstr>Assessing Scope:</vt:lpstr>
      <vt:lpstr>The Project Plan</vt:lpstr>
      <vt:lpstr>WBS Impacts on Cost</vt:lpstr>
      <vt:lpstr>PBS Impacts on Costs</vt:lpstr>
      <vt:lpstr>Assumptions Create Risks</vt:lpstr>
      <vt:lpstr>Risks Require Responses</vt:lpstr>
      <vt:lpstr>Organizational and Product Maturity </vt:lpstr>
      <vt:lpstr>Know What/Know How Matrix</vt:lpstr>
      <vt:lpstr>Requirements Quality Model</vt:lpstr>
      <vt:lpstr>Organizational Culture</vt:lpstr>
      <vt:lpstr>Change Appetite</vt:lpstr>
      <vt:lpstr>Cognitive Biases</vt:lpstr>
      <vt:lpstr>Risk Register</vt:lpstr>
      <vt:lpstr>Risk Register</vt:lpstr>
      <vt:lpstr>Risk Responses</vt:lpstr>
      <vt:lpstr>Mitigating Risk &amp; Cost of Change</vt:lpstr>
      <vt:lpstr>PowerPoint Presentation</vt:lpstr>
      <vt:lpstr>SCOPE MANAGEMENT THROUGH THE LIFECYCLE:  PROJECT EXECUTION</vt:lpstr>
      <vt:lpstr>Project Execution</vt:lpstr>
      <vt:lpstr>Project Execution</vt:lpstr>
      <vt:lpstr>Two Aspects of Project Execution</vt:lpstr>
      <vt:lpstr>System for Value Delivery</vt:lpstr>
      <vt:lpstr>System for Value Delivery</vt:lpstr>
      <vt:lpstr>Monitoring and Control</vt:lpstr>
      <vt:lpstr>Monitoring and Controlling</vt:lpstr>
      <vt:lpstr>Every project that lasts more than 6 months WILL have to deal with changes</vt:lpstr>
      <vt:lpstr>Issues vs. Changes</vt:lpstr>
      <vt:lpstr>Issues vs. Changes</vt:lpstr>
      <vt:lpstr>What is the Motivation for the Change?</vt:lpstr>
      <vt:lpstr>Change Control</vt:lpstr>
      <vt:lpstr>Change control</vt:lpstr>
      <vt:lpstr>Requirements Analysis</vt:lpstr>
      <vt:lpstr>Requirements Analysis</vt:lpstr>
      <vt:lpstr>Requirements Analysis</vt:lpstr>
      <vt:lpstr>Integrated Change Assessment</vt:lpstr>
      <vt:lpstr>Change Choices</vt:lpstr>
      <vt:lpstr>WBS/PBS Impacts:</vt:lpstr>
      <vt:lpstr>Requirements Analysis</vt:lpstr>
      <vt:lpstr>Exercise #6:</vt:lpstr>
      <vt:lpstr>PowerPoint Presentation</vt:lpstr>
      <vt:lpstr>PowerPoint Presentation</vt:lpstr>
      <vt:lpstr>PowerPoint Presentation</vt:lpstr>
      <vt:lpstr>PowerPoint Presentation</vt:lpstr>
      <vt:lpstr>PowerPoint Presentation</vt:lpstr>
      <vt:lpstr>Acceptance</vt:lpstr>
      <vt:lpstr>Assessment</vt:lpstr>
      <vt:lpstr>SCOPE MANAGEMENT THROUGH THE LIFECYCLE:  PROJECT CLOSURE</vt:lpstr>
      <vt:lpstr>Closing</vt:lpstr>
      <vt:lpstr>Acceptance</vt:lpstr>
      <vt:lpstr>Transition</vt:lpstr>
      <vt:lpstr>Audit/Lessons Learned</vt:lpstr>
      <vt:lpstr>The Larger Life Cycle</vt:lpstr>
      <vt:lpstr>The Larger Life Cycle</vt:lpstr>
      <vt:lpstr>The success of a project is usually measured after it’s over.</vt:lpstr>
      <vt:lpstr>Exercise #7:</vt:lpstr>
      <vt:lpstr>Yesterday’s Feedback</vt:lpstr>
      <vt:lpstr>Managing Change Across Multiple Projects  or,  Why You Need Program Management</vt:lpstr>
      <vt:lpstr>What is a Program?</vt:lpstr>
      <vt:lpstr>What is a Program?</vt:lpstr>
      <vt:lpstr>What is a Program?</vt:lpstr>
      <vt:lpstr>What is the Value Added?</vt:lpstr>
      <vt:lpstr>IT Projects In a Nutshell</vt:lpstr>
      <vt:lpstr>IT Projects have lots of interfaces</vt:lpstr>
      <vt:lpstr>Interfaces = Interdependencies</vt:lpstr>
      <vt:lpstr>Interdependency: the Theory</vt:lpstr>
      <vt:lpstr>Interdependency: The Reality</vt:lpstr>
      <vt:lpstr>Why?</vt:lpstr>
      <vt:lpstr>But—How Many IT Projects Deliver Value If …</vt:lpstr>
      <vt:lpstr>But—How Many IT Projects Deliver Value If …</vt:lpstr>
      <vt:lpstr>But—How Many IT Projects Deliver Value If …</vt:lpstr>
      <vt:lpstr>But—How Many IT Projects Deliver Value If …</vt:lpstr>
      <vt:lpstr>But—How Many IT Projects Deliver Value If …</vt:lpstr>
      <vt:lpstr>But—How Many IT Projects Deliver Value If …</vt:lpstr>
      <vt:lpstr>The Things that Create Interdependencies …</vt:lpstr>
      <vt:lpstr>The Things that Create Interdependencies</vt:lpstr>
      <vt:lpstr>Peer-to-Peer Change Management</vt:lpstr>
      <vt:lpstr>Program-Level Change Management</vt:lpstr>
      <vt:lpstr>Key Elements of Program Management</vt:lpstr>
      <vt:lpstr>Key Elements of Program Management</vt:lpstr>
      <vt:lpstr>Project Support Office</vt:lpstr>
      <vt:lpstr>Key Elements of Program Management</vt:lpstr>
      <vt:lpstr>Program Management Office</vt:lpstr>
      <vt:lpstr>Key Elements of Program Management</vt:lpstr>
      <vt:lpstr>Resources</vt:lpstr>
      <vt:lpstr>Resources</vt:lpstr>
      <vt:lpstr>Books – Project Management/Business Change</vt:lpstr>
      <vt:lpstr>Books - Requirements</vt:lpstr>
      <vt:lpstr>Questions?</vt:lpstr>
      <vt:lpstr>PowerPoint Presentation</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Brad Bigelow (IIH - Visitor)</cp:lastModifiedBy>
  <cp:revision>62</cp:revision>
  <cp:lastPrinted>2023-01-31T22:05:10Z</cp:lastPrinted>
  <dcterms:created xsi:type="dcterms:W3CDTF">2019-09-17T13:44:44Z</dcterms:created>
  <dcterms:modified xsi:type="dcterms:W3CDTF">2024-04-18T22:26:52Z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0x0101001DC060819D31DF4F93B87C4391019345</vt:lpwstr>
  </property>
</Properties>
</file>