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0" r:id="rId4"/>
    <p:sldMasterId id="2147483714" r:id="rId5"/>
    <p:sldMasterId id="2147483737" r:id="rId6"/>
  </p:sldMasterIdLst>
  <p:notesMasterIdLst>
    <p:notesMasterId r:id="rId211"/>
  </p:notesMasterIdLst>
  <p:handoutMasterIdLst>
    <p:handoutMasterId r:id="rId212"/>
  </p:handoutMasterIdLst>
  <p:sldIdLst>
    <p:sldId id="318" r:id="rId7"/>
    <p:sldId id="1126" r:id="rId8"/>
    <p:sldId id="562" r:id="rId9"/>
    <p:sldId id="854" r:id="rId10"/>
    <p:sldId id="698" r:id="rId11"/>
    <p:sldId id="1030" r:id="rId12"/>
    <p:sldId id="1128" r:id="rId13"/>
    <p:sldId id="856" r:id="rId14"/>
    <p:sldId id="857" r:id="rId15"/>
    <p:sldId id="858" r:id="rId16"/>
    <p:sldId id="859" r:id="rId17"/>
    <p:sldId id="340" r:id="rId18"/>
    <p:sldId id="1157" r:id="rId19"/>
    <p:sldId id="1158" r:id="rId20"/>
    <p:sldId id="341" r:id="rId21"/>
    <p:sldId id="948" r:id="rId22"/>
    <p:sldId id="701" r:id="rId23"/>
    <p:sldId id="862" r:id="rId24"/>
    <p:sldId id="863" r:id="rId25"/>
    <p:sldId id="864" r:id="rId26"/>
    <p:sldId id="865" r:id="rId27"/>
    <p:sldId id="947" r:id="rId28"/>
    <p:sldId id="949" r:id="rId29"/>
    <p:sldId id="950" r:id="rId30"/>
    <p:sldId id="1152" r:id="rId31"/>
    <p:sldId id="1138" r:id="rId32"/>
    <p:sldId id="1139" r:id="rId33"/>
    <p:sldId id="1140" r:id="rId34"/>
    <p:sldId id="1146" r:id="rId35"/>
    <p:sldId id="1141" r:id="rId36"/>
    <p:sldId id="702" r:id="rId37"/>
    <p:sldId id="1147" r:id="rId38"/>
    <p:sldId id="1148" r:id="rId39"/>
    <p:sldId id="703" r:id="rId40"/>
    <p:sldId id="750" r:id="rId41"/>
    <p:sldId id="748" r:id="rId42"/>
    <p:sldId id="749" r:id="rId43"/>
    <p:sldId id="704" r:id="rId44"/>
    <p:sldId id="751" r:id="rId45"/>
    <p:sldId id="752" r:id="rId46"/>
    <p:sldId id="799" r:id="rId47"/>
    <p:sldId id="1150" r:id="rId48"/>
    <p:sldId id="885" r:id="rId49"/>
    <p:sldId id="1153" r:id="rId50"/>
    <p:sldId id="1154" r:id="rId51"/>
    <p:sldId id="1155" r:id="rId52"/>
    <p:sldId id="1156" r:id="rId53"/>
    <p:sldId id="514" r:id="rId54"/>
    <p:sldId id="754" r:id="rId55"/>
    <p:sldId id="866" r:id="rId56"/>
    <p:sldId id="867" r:id="rId57"/>
    <p:sldId id="868" r:id="rId58"/>
    <p:sldId id="707" r:id="rId59"/>
    <p:sldId id="708" r:id="rId60"/>
    <p:sldId id="759" r:id="rId61"/>
    <p:sldId id="951" r:id="rId62"/>
    <p:sldId id="952" r:id="rId63"/>
    <p:sldId id="953" r:id="rId64"/>
    <p:sldId id="954" r:id="rId65"/>
    <p:sldId id="955" r:id="rId66"/>
    <p:sldId id="886" r:id="rId67"/>
    <p:sldId id="887" r:id="rId68"/>
    <p:sldId id="888" r:id="rId69"/>
    <p:sldId id="889" r:id="rId70"/>
    <p:sldId id="956" r:id="rId71"/>
    <p:sldId id="957" r:id="rId72"/>
    <p:sldId id="958" r:id="rId73"/>
    <p:sldId id="964" r:id="rId74"/>
    <p:sldId id="988" r:id="rId75"/>
    <p:sldId id="989" r:id="rId76"/>
    <p:sldId id="710" r:id="rId77"/>
    <p:sldId id="965" r:id="rId78"/>
    <p:sldId id="966" r:id="rId79"/>
    <p:sldId id="874" r:id="rId80"/>
    <p:sldId id="1116" r:id="rId81"/>
    <p:sldId id="1118" r:id="rId82"/>
    <p:sldId id="1119" r:id="rId83"/>
    <p:sldId id="890" r:id="rId84"/>
    <p:sldId id="920" r:id="rId85"/>
    <p:sldId id="853" r:id="rId86"/>
    <p:sldId id="1123" r:id="rId87"/>
    <p:sldId id="714" r:id="rId88"/>
    <p:sldId id="715" r:id="rId89"/>
    <p:sldId id="716" r:id="rId90"/>
    <p:sldId id="903" r:id="rId91"/>
    <p:sldId id="262" r:id="rId92"/>
    <p:sldId id="1031" r:id="rId93"/>
    <p:sldId id="1032" r:id="rId94"/>
    <p:sldId id="1137" r:id="rId95"/>
    <p:sldId id="721" r:id="rId96"/>
    <p:sldId id="898" r:id="rId97"/>
    <p:sldId id="722" r:id="rId98"/>
    <p:sldId id="1124" r:id="rId99"/>
    <p:sldId id="1033" r:id="rId100"/>
    <p:sldId id="762" r:id="rId101"/>
    <p:sldId id="763" r:id="rId102"/>
    <p:sldId id="727" r:id="rId103"/>
    <p:sldId id="764" r:id="rId104"/>
    <p:sldId id="729" r:id="rId105"/>
    <p:sldId id="766" r:id="rId106"/>
    <p:sldId id="765" r:id="rId107"/>
    <p:sldId id="767" r:id="rId108"/>
    <p:sldId id="733" r:id="rId109"/>
    <p:sldId id="768" r:id="rId110"/>
    <p:sldId id="736" r:id="rId111"/>
    <p:sldId id="1034" r:id="rId112"/>
    <p:sldId id="918" r:id="rId113"/>
    <p:sldId id="917" r:id="rId114"/>
    <p:sldId id="1125" r:id="rId115"/>
    <p:sldId id="1016" r:id="rId116"/>
    <p:sldId id="781" r:id="rId117"/>
    <p:sldId id="1051" r:id="rId118"/>
    <p:sldId id="1015" r:id="rId119"/>
    <p:sldId id="1010" r:id="rId120"/>
    <p:sldId id="905" r:id="rId121"/>
    <p:sldId id="1000" r:id="rId122"/>
    <p:sldId id="1004" r:id="rId123"/>
    <p:sldId id="1003" r:id="rId124"/>
    <p:sldId id="1048" r:id="rId125"/>
    <p:sldId id="798" r:id="rId126"/>
    <p:sldId id="310" r:id="rId127"/>
    <p:sldId id="332" r:id="rId128"/>
    <p:sldId id="333" r:id="rId129"/>
    <p:sldId id="1142" r:id="rId130"/>
    <p:sldId id="1143" r:id="rId131"/>
    <p:sldId id="1144" r:id="rId132"/>
    <p:sldId id="933" r:id="rId133"/>
    <p:sldId id="1035" r:id="rId134"/>
    <p:sldId id="1036" r:id="rId135"/>
    <p:sldId id="1038" r:id="rId136"/>
    <p:sldId id="939" r:id="rId137"/>
    <p:sldId id="779" r:id="rId138"/>
    <p:sldId id="1040" r:id="rId139"/>
    <p:sldId id="1041" r:id="rId140"/>
    <p:sldId id="1043" r:id="rId141"/>
    <p:sldId id="1104" r:id="rId142"/>
    <p:sldId id="1039" r:id="rId143"/>
    <p:sldId id="935" r:id="rId144"/>
    <p:sldId id="934" r:id="rId145"/>
    <p:sldId id="936" r:id="rId146"/>
    <p:sldId id="1042" r:id="rId147"/>
    <p:sldId id="938" r:id="rId148"/>
    <p:sldId id="924" r:id="rId149"/>
    <p:sldId id="774" r:id="rId150"/>
    <p:sldId id="775" r:id="rId151"/>
    <p:sldId id="1047" r:id="rId152"/>
    <p:sldId id="1046" r:id="rId153"/>
    <p:sldId id="1044" r:id="rId154"/>
    <p:sldId id="1008" r:id="rId155"/>
    <p:sldId id="1009" r:id="rId156"/>
    <p:sldId id="1024" r:id="rId157"/>
    <p:sldId id="1025" r:id="rId158"/>
    <p:sldId id="1159" r:id="rId159"/>
    <p:sldId id="1007" r:id="rId160"/>
    <p:sldId id="1105" r:id="rId161"/>
    <p:sldId id="790" r:id="rId162"/>
    <p:sldId id="869" r:id="rId163"/>
    <p:sldId id="870" r:id="rId164"/>
    <p:sldId id="1011" r:id="rId165"/>
    <p:sldId id="1131" r:id="rId166"/>
    <p:sldId id="1018" r:id="rId167"/>
    <p:sldId id="1028" r:id="rId168"/>
    <p:sldId id="1022" r:id="rId169"/>
    <p:sldId id="1023" r:id="rId170"/>
    <p:sldId id="1012" r:id="rId171"/>
    <p:sldId id="1014" r:id="rId172"/>
    <p:sldId id="1026" r:id="rId173"/>
    <p:sldId id="1103" r:id="rId174"/>
    <p:sldId id="1106" r:id="rId175"/>
    <p:sldId id="1013" r:id="rId176"/>
    <p:sldId id="739" r:id="rId177"/>
    <p:sldId id="1019" r:id="rId178"/>
    <p:sldId id="1029" r:id="rId179"/>
    <p:sldId id="1151" r:id="rId180"/>
    <p:sldId id="1049" r:id="rId181"/>
    <p:sldId id="1050" r:id="rId182"/>
    <p:sldId id="1020" r:id="rId183"/>
    <p:sldId id="1021" r:id="rId184"/>
    <p:sldId id="1052" r:id="rId185"/>
    <p:sldId id="1160" r:id="rId186"/>
    <p:sldId id="1161" r:id="rId187"/>
    <p:sldId id="1162" r:id="rId188"/>
    <p:sldId id="1163" r:id="rId189"/>
    <p:sldId id="1166" r:id="rId190"/>
    <p:sldId id="1173" r:id="rId191"/>
    <p:sldId id="1164" r:id="rId192"/>
    <p:sldId id="580" r:id="rId193"/>
    <p:sldId id="1174" r:id="rId194"/>
    <p:sldId id="1175" r:id="rId195"/>
    <p:sldId id="592" r:id="rId196"/>
    <p:sldId id="593" r:id="rId197"/>
    <p:sldId id="643" r:id="rId198"/>
    <p:sldId id="594" r:id="rId199"/>
    <p:sldId id="598" r:id="rId200"/>
    <p:sldId id="1168" r:id="rId201"/>
    <p:sldId id="602" r:id="rId202"/>
    <p:sldId id="691" r:id="rId203"/>
    <p:sldId id="1171" r:id="rId204"/>
    <p:sldId id="603" r:id="rId205"/>
    <p:sldId id="645" r:id="rId206"/>
    <p:sldId id="627" r:id="rId207"/>
    <p:sldId id="738" r:id="rId208"/>
    <p:sldId id="631" r:id="rId209"/>
    <p:sldId id="423" r:id="rId2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B9B934-B55B-413E-B2B6-F4B994C3FBFB}">
          <p14:sldIdLst>
            <p14:sldId id="318"/>
            <p14:sldId id="1126"/>
            <p14:sldId id="562"/>
            <p14:sldId id="854"/>
            <p14:sldId id="698"/>
            <p14:sldId id="1030"/>
            <p14:sldId id="1128"/>
            <p14:sldId id="856"/>
            <p14:sldId id="857"/>
            <p14:sldId id="858"/>
            <p14:sldId id="859"/>
            <p14:sldId id="340"/>
            <p14:sldId id="1157"/>
            <p14:sldId id="1158"/>
            <p14:sldId id="341"/>
            <p14:sldId id="948"/>
            <p14:sldId id="701"/>
            <p14:sldId id="862"/>
            <p14:sldId id="863"/>
            <p14:sldId id="864"/>
            <p14:sldId id="865"/>
            <p14:sldId id="947"/>
            <p14:sldId id="949"/>
            <p14:sldId id="950"/>
            <p14:sldId id="1152"/>
            <p14:sldId id="1138"/>
            <p14:sldId id="1139"/>
            <p14:sldId id="1140"/>
            <p14:sldId id="1146"/>
            <p14:sldId id="1141"/>
            <p14:sldId id="702"/>
            <p14:sldId id="1147"/>
            <p14:sldId id="1148"/>
            <p14:sldId id="703"/>
            <p14:sldId id="750"/>
            <p14:sldId id="748"/>
            <p14:sldId id="749"/>
            <p14:sldId id="704"/>
            <p14:sldId id="751"/>
            <p14:sldId id="752"/>
            <p14:sldId id="799"/>
            <p14:sldId id="1150"/>
            <p14:sldId id="885"/>
            <p14:sldId id="1153"/>
            <p14:sldId id="1154"/>
            <p14:sldId id="1155"/>
            <p14:sldId id="1156"/>
            <p14:sldId id="514"/>
            <p14:sldId id="754"/>
            <p14:sldId id="866"/>
            <p14:sldId id="867"/>
            <p14:sldId id="868"/>
            <p14:sldId id="707"/>
            <p14:sldId id="708"/>
            <p14:sldId id="759"/>
            <p14:sldId id="951"/>
            <p14:sldId id="952"/>
            <p14:sldId id="953"/>
            <p14:sldId id="954"/>
            <p14:sldId id="955"/>
            <p14:sldId id="886"/>
            <p14:sldId id="887"/>
            <p14:sldId id="888"/>
            <p14:sldId id="889"/>
            <p14:sldId id="956"/>
            <p14:sldId id="957"/>
            <p14:sldId id="958"/>
            <p14:sldId id="964"/>
            <p14:sldId id="988"/>
            <p14:sldId id="989"/>
            <p14:sldId id="710"/>
            <p14:sldId id="965"/>
            <p14:sldId id="966"/>
            <p14:sldId id="874"/>
            <p14:sldId id="1116"/>
            <p14:sldId id="1118"/>
            <p14:sldId id="1119"/>
            <p14:sldId id="890"/>
            <p14:sldId id="920"/>
            <p14:sldId id="853"/>
            <p14:sldId id="1123"/>
            <p14:sldId id="714"/>
            <p14:sldId id="715"/>
            <p14:sldId id="716"/>
            <p14:sldId id="903"/>
            <p14:sldId id="262"/>
            <p14:sldId id="1031"/>
            <p14:sldId id="1032"/>
            <p14:sldId id="1137"/>
            <p14:sldId id="721"/>
            <p14:sldId id="898"/>
            <p14:sldId id="722"/>
            <p14:sldId id="1124"/>
            <p14:sldId id="1033"/>
            <p14:sldId id="762"/>
            <p14:sldId id="763"/>
            <p14:sldId id="727"/>
            <p14:sldId id="764"/>
            <p14:sldId id="729"/>
            <p14:sldId id="766"/>
            <p14:sldId id="765"/>
            <p14:sldId id="767"/>
            <p14:sldId id="733"/>
            <p14:sldId id="768"/>
            <p14:sldId id="736"/>
            <p14:sldId id="1034"/>
            <p14:sldId id="918"/>
            <p14:sldId id="917"/>
            <p14:sldId id="1125"/>
            <p14:sldId id="1016"/>
            <p14:sldId id="781"/>
            <p14:sldId id="1051"/>
            <p14:sldId id="1015"/>
            <p14:sldId id="1010"/>
            <p14:sldId id="905"/>
            <p14:sldId id="1000"/>
            <p14:sldId id="1004"/>
            <p14:sldId id="1003"/>
            <p14:sldId id="1048"/>
            <p14:sldId id="798"/>
            <p14:sldId id="310"/>
            <p14:sldId id="332"/>
            <p14:sldId id="333"/>
            <p14:sldId id="1142"/>
            <p14:sldId id="1143"/>
            <p14:sldId id="1144"/>
            <p14:sldId id="933"/>
            <p14:sldId id="1035"/>
            <p14:sldId id="1036"/>
            <p14:sldId id="1038"/>
            <p14:sldId id="939"/>
            <p14:sldId id="779"/>
            <p14:sldId id="1040"/>
            <p14:sldId id="1041"/>
            <p14:sldId id="1043"/>
            <p14:sldId id="1104"/>
            <p14:sldId id="1039"/>
            <p14:sldId id="935"/>
            <p14:sldId id="934"/>
            <p14:sldId id="936"/>
            <p14:sldId id="1042"/>
            <p14:sldId id="938"/>
            <p14:sldId id="924"/>
            <p14:sldId id="774"/>
            <p14:sldId id="775"/>
            <p14:sldId id="1047"/>
            <p14:sldId id="1046"/>
            <p14:sldId id="1044"/>
            <p14:sldId id="1008"/>
            <p14:sldId id="1009"/>
            <p14:sldId id="1024"/>
            <p14:sldId id="1025"/>
            <p14:sldId id="1159"/>
            <p14:sldId id="1007"/>
            <p14:sldId id="1105"/>
            <p14:sldId id="790"/>
            <p14:sldId id="869"/>
            <p14:sldId id="870"/>
            <p14:sldId id="1011"/>
            <p14:sldId id="1131"/>
            <p14:sldId id="1018"/>
            <p14:sldId id="1028"/>
            <p14:sldId id="1022"/>
            <p14:sldId id="1023"/>
            <p14:sldId id="1012"/>
            <p14:sldId id="1014"/>
            <p14:sldId id="1026"/>
            <p14:sldId id="1103"/>
            <p14:sldId id="1106"/>
            <p14:sldId id="1013"/>
            <p14:sldId id="739"/>
            <p14:sldId id="1019"/>
            <p14:sldId id="1029"/>
            <p14:sldId id="1151"/>
            <p14:sldId id="1049"/>
            <p14:sldId id="1050"/>
            <p14:sldId id="1020"/>
            <p14:sldId id="1021"/>
            <p14:sldId id="1052"/>
            <p14:sldId id="1160"/>
            <p14:sldId id="1161"/>
            <p14:sldId id="1162"/>
            <p14:sldId id="1163"/>
            <p14:sldId id="1166"/>
            <p14:sldId id="1173"/>
            <p14:sldId id="1164"/>
            <p14:sldId id="580"/>
            <p14:sldId id="1174"/>
            <p14:sldId id="1175"/>
            <p14:sldId id="592"/>
            <p14:sldId id="593"/>
            <p14:sldId id="643"/>
            <p14:sldId id="594"/>
            <p14:sldId id="598"/>
            <p14:sldId id="1168"/>
            <p14:sldId id="602"/>
            <p14:sldId id="691"/>
            <p14:sldId id="1171"/>
            <p14:sldId id="603"/>
            <p14:sldId id="645"/>
            <p14:sldId id="627"/>
            <p14:sldId id="738"/>
            <p14:sldId id="631"/>
            <p14:sldId id="4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CDCDC"/>
    <a:srgbClr val="E6E6E6"/>
    <a:srgbClr val="4F17A8"/>
    <a:srgbClr val="2B008C"/>
    <a:srgbClr val="8A66C4"/>
    <a:srgbClr val="C4B2E3"/>
    <a:srgbClr val="E5DCF2"/>
    <a:srgbClr val="05BFE0"/>
    <a:srgbClr val="0080A8"/>
    <a:srgbClr val="59D4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FB837-A6DE-4459-A8B9-2076316B8337}" v="1" dt="2024-04-17T23:04:43.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0" autoAdjust="0"/>
    <p:restoredTop sz="94434" autoAdjust="0"/>
  </p:normalViewPr>
  <p:slideViewPr>
    <p:cSldViewPr snapToGrid="0" snapToObjects="1">
      <p:cViewPr varScale="1">
        <p:scale>
          <a:sx n="79" d="100"/>
          <a:sy n="79" d="100"/>
        </p:scale>
        <p:origin x="1062" y="84"/>
      </p:cViewPr>
      <p:guideLst/>
    </p:cSldViewPr>
  </p:slideViewPr>
  <p:notesTextViewPr>
    <p:cViewPr>
      <p:scale>
        <a:sx n="1" d="1"/>
        <a:sy n="1" d="1"/>
      </p:scale>
      <p:origin x="0" y="0"/>
    </p:cViewPr>
  </p:notesTextViewPr>
  <p:sorterViewPr>
    <p:cViewPr>
      <p:scale>
        <a:sx n="96" d="100"/>
        <a:sy n="96" d="100"/>
      </p:scale>
      <p:origin x="0" y="-62790"/>
    </p:cViewPr>
  </p:sorterViewPr>
  <p:notesViewPr>
    <p:cSldViewPr snapToGrid="0" snapToObjects="1">
      <p:cViewPr varScale="1">
        <p:scale>
          <a:sx n="64" d="100"/>
          <a:sy n="64" d="100"/>
        </p:scale>
        <p:origin x="3294"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tableStyles" Target="tableStyle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microsoft.com/office/2016/11/relationships/changesInfo" Target="changesInfos/changesInfo1.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microsoft.com/office/2015/10/relationships/revisionInfo" Target="revisionInfo.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viewProps" Target="viewProp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theme" Target="theme/theme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notesMaster" Target="notesMasters/notesMaster1.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handoutMaster" Target="handoutMasters/handout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Bigelow" userId="7b12b17294238fe4" providerId="LiveId" clId="{001FB837-A6DE-4459-A8B9-2076316B8337}"/>
    <pc:docChg chg="undo custSel delSld modSld delMainMaster modSection">
      <pc:chgData name="Brad Bigelow" userId="7b12b17294238fe4" providerId="LiveId" clId="{001FB837-A6DE-4459-A8B9-2076316B8337}" dt="2024-04-17T23:06:08.078" v="28" actId="2696"/>
      <pc:docMkLst>
        <pc:docMk/>
      </pc:docMkLst>
      <pc:sldChg chg="del">
        <pc:chgData name="Brad Bigelow" userId="7b12b17294238fe4" providerId="LiveId" clId="{001FB837-A6DE-4459-A8B9-2076316B8337}" dt="2024-04-17T23:02:09.377" v="0" actId="47"/>
        <pc:sldMkLst>
          <pc:docMk/>
          <pc:sldMk cId="385190528" sldId="283"/>
        </pc:sldMkLst>
      </pc:sldChg>
      <pc:sldChg chg="del">
        <pc:chgData name="Brad Bigelow" userId="7b12b17294238fe4" providerId="LiveId" clId="{001FB837-A6DE-4459-A8B9-2076316B8337}" dt="2024-04-17T23:06:08.078" v="28" actId="2696"/>
        <pc:sldMkLst>
          <pc:docMk/>
          <pc:sldMk cId="3894648029" sldId="425"/>
        </pc:sldMkLst>
      </pc:sldChg>
      <pc:sldChg chg="modSp mod">
        <pc:chgData name="Brad Bigelow" userId="7b12b17294238fe4" providerId="LiveId" clId="{001FB837-A6DE-4459-A8B9-2076316B8337}" dt="2024-04-17T23:05:47.539" v="27" actId="403"/>
        <pc:sldMkLst>
          <pc:docMk/>
          <pc:sldMk cId="850584067" sldId="627"/>
        </pc:sldMkLst>
        <pc:spChg chg="mod">
          <ac:chgData name="Brad Bigelow" userId="7b12b17294238fe4" providerId="LiveId" clId="{001FB837-A6DE-4459-A8B9-2076316B8337}" dt="2024-04-17T23:05:47.539" v="27" actId="403"/>
          <ac:spMkLst>
            <pc:docMk/>
            <pc:sldMk cId="850584067" sldId="627"/>
            <ac:spMk id="2" creationId="{00000000-0000-0000-0000-000000000000}"/>
          </ac:spMkLst>
        </pc:spChg>
        <pc:spChg chg="mod">
          <ac:chgData name="Brad Bigelow" userId="7b12b17294238fe4" providerId="LiveId" clId="{001FB837-A6DE-4459-A8B9-2076316B8337}" dt="2024-04-17T23:04:43.188" v="13" actId="27636"/>
          <ac:spMkLst>
            <pc:docMk/>
            <pc:sldMk cId="850584067" sldId="627"/>
            <ac:spMk id="4" creationId="{0D4DC35C-557D-5BDB-D9BA-A129B03A3DC4}"/>
          </ac:spMkLst>
        </pc:spChg>
      </pc:sldChg>
      <pc:sldChg chg="del">
        <pc:chgData name="Brad Bigelow" userId="7b12b17294238fe4" providerId="LiveId" clId="{001FB837-A6DE-4459-A8B9-2076316B8337}" dt="2024-04-17T23:02:16.203" v="1" actId="47"/>
        <pc:sldMkLst>
          <pc:docMk/>
          <pc:sldMk cId="399568991" sldId="699"/>
        </pc:sldMkLst>
      </pc:sldChg>
      <pc:sldChg chg="del">
        <pc:chgData name="Brad Bigelow" userId="7b12b17294238fe4" providerId="LiveId" clId="{001FB837-A6DE-4459-A8B9-2076316B8337}" dt="2024-04-17T23:02:16.203" v="1" actId="47"/>
        <pc:sldMkLst>
          <pc:docMk/>
          <pc:sldMk cId="2203532952" sldId="855"/>
        </pc:sldMkLst>
      </pc:sldChg>
      <pc:sldChg chg="del">
        <pc:chgData name="Brad Bigelow" userId="7b12b17294238fe4" providerId="LiveId" clId="{001FB837-A6DE-4459-A8B9-2076316B8337}" dt="2024-04-17T23:03:08.811" v="3" actId="2696"/>
        <pc:sldMkLst>
          <pc:docMk/>
          <pc:sldMk cId="2033370278" sldId="967"/>
        </pc:sldMkLst>
      </pc:sldChg>
      <pc:sldChg chg="del">
        <pc:chgData name="Brad Bigelow" userId="7b12b17294238fe4" providerId="LiveId" clId="{001FB837-A6DE-4459-A8B9-2076316B8337}" dt="2024-04-17T23:02:16.203" v="1" actId="47"/>
        <pc:sldMkLst>
          <pc:docMk/>
          <pc:sldMk cId="2254901214" sldId="968"/>
        </pc:sldMkLst>
      </pc:sldChg>
      <pc:sldChg chg="del">
        <pc:chgData name="Brad Bigelow" userId="7b12b17294238fe4" providerId="LiveId" clId="{001FB837-A6DE-4459-A8B9-2076316B8337}" dt="2024-04-17T23:03:04.758" v="2" actId="2696"/>
        <pc:sldMkLst>
          <pc:docMk/>
          <pc:sldMk cId="3103072802" sldId="1117"/>
        </pc:sldMkLst>
      </pc:sldChg>
      <pc:sldChg chg="del">
        <pc:chgData name="Brad Bigelow" userId="7b12b17294238fe4" providerId="LiveId" clId="{001FB837-A6DE-4459-A8B9-2076316B8337}" dt="2024-04-17T23:02:16.203" v="1" actId="47"/>
        <pc:sldMkLst>
          <pc:docMk/>
          <pc:sldMk cId="1187790504" sldId="1127"/>
        </pc:sldMkLst>
      </pc:sldChg>
      <pc:sldChg chg="del">
        <pc:chgData name="Brad Bigelow" userId="7b12b17294238fe4" providerId="LiveId" clId="{001FB837-A6DE-4459-A8B9-2076316B8337}" dt="2024-04-17T23:03:13.841" v="4" actId="2696"/>
        <pc:sldMkLst>
          <pc:docMk/>
          <pc:sldMk cId="1645640987" sldId="1129"/>
        </pc:sldMkLst>
      </pc:sldChg>
      <pc:sldChg chg="del">
        <pc:chgData name="Brad Bigelow" userId="7b12b17294238fe4" providerId="LiveId" clId="{001FB837-A6DE-4459-A8B9-2076316B8337}" dt="2024-04-17T23:02:16.203" v="1" actId="47"/>
        <pc:sldMkLst>
          <pc:docMk/>
          <pc:sldMk cId="660944963" sldId="1135"/>
        </pc:sldMkLst>
      </pc:sldChg>
      <pc:sldChg chg="del">
        <pc:chgData name="Brad Bigelow" userId="7b12b17294238fe4" providerId="LiveId" clId="{001FB837-A6DE-4459-A8B9-2076316B8337}" dt="2024-04-17T23:02:16.203" v="1" actId="47"/>
        <pc:sldMkLst>
          <pc:docMk/>
          <pc:sldMk cId="1020726419" sldId="1136"/>
        </pc:sldMkLst>
      </pc:sldChg>
      <pc:sldChg chg="del">
        <pc:chgData name="Brad Bigelow" userId="7b12b17294238fe4" providerId="LiveId" clId="{001FB837-A6DE-4459-A8B9-2076316B8337}" dt="2024-04-17T23:03:28.247" v="5" actId="2696"/>
        <pc:sldMkLst>
          <pc:docMk/>
          <pc:sldMk cId="3866990382" sldId="1145"/>
        </pc:sldMkLst>
      </pc:sldChg>
      <pc:sldChg chg="del">
        <pc:chgData name="Brad Bigelow" userId="7b12b17294238fe4" providerId="LiveId" clId="{001FB837-A6DE-4459-A8B9-2076316B8337}" dt="2024-04-17T23:05:29.782" v="19" actId="2696"/>
        <pc:sldMkLst>
          <pc:docMk/>
          <pc:sldMk cId="4186889120" sldId="1169"/>
        </pc:sldMkLst>
      </pc:sldChg>
      <pc:sldChg chg="modSp mod">
        <pc:chgData name="Brad Bigelow" userId="7b12b17294238fe4" providerId="LiveId" clId="{001FB837-A6DE-4459-A8B9-2076316B8337}" dt="2024-04-17T23:05:18.896" v="18" actId="2711"/>
        <pc:sldMkLst>
          <pc:docMk/>
          <pc:sldMk cId="3117695076" sldId="1171"/>
        </pc:sldMkLst>
        <pc:spChg chg="mod">
          <ac:chgData name="Brad Bigelow" userId="7b12b17294238fe4" providerId="LiveId" clId="{001FB837-A6DE-4459-A8B9-2076316B8337}" dt="2024-04-17T23:05:18.896" v="18" actId="2711"/>
          <ac:spMkLst>
            <pc:docMk/>
            <pc:sldMk cId="3117695076" sldId="1171"/>
            <ac:spMk id="2" creationId="{D0180CAF-0FBC-8214-9EC2-1AC2C63F3AD8}"/>
          </ac:spMkLst>
        </pc:spChg>
      </pc:sldChg>
      <pc:sldChg chg="modSp mod">
        <pc:chgData name="Brad Bigelow" userId="7b12b17294238fe4" providerId="LiveId" clId="{001FB837-A6DE-4459-A8B9-2076316B8337}" dt="2024-04-17T23:04:14.576" v="12" actId="20577"/>
        <pc:sldMkLst>
          <pc:docMk/>
          <pc:sldMk cId="620916563" sldId="1175"/>
        </pc:sldMkLst>
        <pc:spChg chg="mod">
          <ac:chgData name="Brad Bigelow" userId="7b12b17294238fe4" providerId="LiveId" clId="{001FB837-A6DE-4459-A8B9-2076316B8337}" dt="2024-04-17T23:04:14.576" v="12" actId="20577"/>
          <ac:spMkLst>
            <pc:docMk/>
            <pc:sldMk cId="620916563" sldId="1175"/>
            <ac:spMk id="9" creationId="{00000000-0000-0000-0000-000000000000}"/>
          </ac:spMkLst>
        </pc:spChg>
      </pc:sldChg>
      <pc:sldMasterChg chg="del delSldLayout">
        <pc:chgData name="Brad Bigelow" userId="7b12b17294238fe4" providerId="LiveId" clId="{001FB837-A6DE-4459-A8B9-2076316B8337}" dt="2024-04-17T23:02:09.377" v="0" actId="47"/>
        <pc:sldMasterMkLst>
          <pc:docMk/>
          <pc:sldMasterMk cId="272937643" sldId="2147483747"/>
        </pc:sldMasterMkLst>
        <pc:sldLayoutChg chg="del">
          <pc:chgData name="Brad Bigelow" userId="7b12b17294238fe4" providerId="LiveId" clId="{001FB837-A6DE-4459-A8B9-2076316B8337}" dt="2024-04-17T23:02:09.377" v="0" actId="47"/>
          <pc:sldLayoutMkLst>
            <pc:docMk/>
            <pc:sldMasterMk cId="272937643" sldId="2147483747"/>
            <pc:sldLayoutMk cId="101102081" sldId="2147483748"/>
          </pc:sldLayoutMkLst>
        </pc:sldLayoutChg>
        <pc:sldLayoutChg chg="del">
          <pc:chgData name="Brad Bigelow" userId="7b12b17294238fe4" providerId="LiveId" clId="{001FB837-A6DE-4459-A8B9-2076316B8337}" dt="2024-04-17T23:02:09.377" v="0" actId="47"/>
          <pc:sldLayoutMkLst>
            <pc:docMk/>
            <pc:sldMasterMk cId="272937643" sldId="2147483747"/>
            <pc:sldLayoutMk cId="2389672487" sldId="2147483749"/>
          </pc:sldLayoutMkLst>
        </pc:sldLayoutChg>
        <pc:sldLayoutChg chg="del">
          <pc:chgData name="Brad Bigelow" userId="7b12b17294238fe4" providerId="LiveId" clId="{001FB837-A6DE-4459-A8B9-2076316B8337}" dt="2024-04-17T23:02:09.377" v="0" actId="47"/>
          <pc:sldLayoutMkLst>
            <pc:docMk/>
            <pc:sldMasterMk cId="272937643" sldId="2147483747"/>
            <pc:sldLayoutMk cId="2957668514" sldId="2147483750"/>
          </pc:sldLayoutMkLst>
        </pc:sldLayoutChg>
        <pc:sldLayoutChg chg="del">
          <pc:chgData name="Brad Bigelow" userId="7b12b17294238fe4" providerId="LiveId" clId="{001FB837-A6DE-4459-A8B9-2076316B8337}" dt="2024-04-17T23:02:09.377" v="0" actId="47"/>
          <pc:sldLayoutMkLst>
            <pc:docMk/>
            <pc:sldMasterMk cId="272937643" sldId="2147483747"/>
            <pc:sldLayoutMk cId="2297586766" sldId="2147483751"/>
          </pc:sldLayoutMkLst>
        </pc:sldLayoutChg>
        <pc:sldLayoutChg chg="del">
          <pc:chgData name="Brad Bigelow" userId="7b12b17294238fe4" providerId="LiveId" clId="{001FB837-A6DE-4459-A8B9-2076316B8337}" dt="2024-04-17T23:02:09.377" v="0" actId="47"/>
          <pc:sldLayoutMkLst>
            <pc:docMk/>
            <pc:sldMasterMk cId="272937643" sldId="2147483747"/>
            <pc:sldLayoutMk cId="2798026577" sldId="2147483752"/>
          </pc:sldLayoutMkLst>
        </pc:sldLayoutChg>
        <pc:sldLayoutChg chg="del">
          <pc:chgData name="Brad Bigelow" userId="7b12b17294238fe4" providerId="LiveId" clId="{001FB837-A6DE-4459-A8B9-2076316B8337}" dt="2024-04-17T23:02:09.377" v="0" actId="47"/>
          <pc:sldLayoutMkLst>
            <pc:docMk/>
            <pc:sldMasterMk cId="272937643" sldId="2147483747"/>
            <pc:sldLayoutMk cId="1240625220" sldId="2147483753"/>
          </pc:sldLayoutMkLst>
        </pc:sldLayoutChg>
        <pc:sldLayoutChg chg="del">
          <pc:chgData name="Brad Bigelow" userId="7b12b17294238fe4" providerId="LiveId" clId="{001FB837-A6DE-4459-A8B9-2076316B8337}" dt="2024-04-17T23:02:09.377" v="0" actId="47"/>
          <pc:sldLayoutMkLst>
            <pc:docMk/>
            <pc:sldMasterMk cId="272937643" sldId="2147483747"/>
            <pc:sldLayoutMk cId="524342902" sldId="2147483754"/>
          </pc:sldLayoutMkLst>
        </pc:sldLayoutChg>
        <pc:sldLayoutChg chg="del">
          <pc:chgData name="Brad Bigelow" userId="7b12b17294238fe4" providerId="LiveId" clId="{001FB837-A6DE-4459-A8B9-2076316B8337}" dt="2024-04-17T23:02:09.377" v="0" actId="47"/>
          <pc:sldLayoutMkLst>
            <pc:docMk/>
            <pc:sldMasterMk cId="272937643" sldId="2147483747"/>
            <pc:sldLayoutMk cId="3385264534" sldId="2147483755"/>
          </pc:sldLayoutMkLst>
        </pc:sldLayoutChg>
        <pc:sldLayoutChg chg="del">
          <pc:chgData name="Brad Bigelow" userId="7b12b17294238fe4" providerId="LiveId" clId="{001FB837-A6DE-4459-A8B9-2076316B8337}" dt="2024-04-17T23:02:09.377" v="0" actId="47"/>
          <pc:sldLayoutMkLst>
            <pc:docMk/>
            <pc:sldMasterMk cId="272937643" sldId="2147483747"/>
            <pc:sldLayoutMk cId="3004163363" sldId="2147483756"/>
          </pc:sldLayoutMkLst>
        </pc:sldLayoutChg>
        <pc:sldLayoutChg chg="del">
          <pc:chgData name="Brad Bigelow" userId="7b12b17294238fe4" providerId="LiveId" clId="{001FB837-A6DE-4459-A8B9-2076316B8337}" dt="2024-04-17T23:02:09.377" v="0" actId="47"/>
          <pc:sldLayoutMkLst>
            <pc:docMk/>
            <pc:sldMasterMk cId="272937643" sldId="2147483747"/>
            <pc:sldLayoutMk cId="71687372" sldId="2147483757"/>
          </pc:sldLayoutMkLst>
        </pc:sldLayoutChg>
        <pc:sldLayoutChg chg="del">
          <pc:chgData name="Brad Bigelow" userId="7b12b17294238fe4" providerId="LiveId" clId="{001FB837-A6DE-4459-A8B9-2076316B8337}" dt="2024-04-17T23:02:09.377" v="0" actId="47"/>
          <pc:sldLayoutMkLst>
            <pc:docMk/>
            <pc:sldMasterMk cId="272937643" sldId="2147483747"/>
            <pc:sldLayoutMk cId="1369812016" sldId="2147483758"/>
          </pc:sldLayoutMkLst>
        </pc:sldLayoutChg>
        <pc:sldLayoutChg chg="del">
          <pc:chgData name="Brad Bigelow" userId="7b12b17294238fe4" providerId="LiveId" clId="{001FB837-A6DE-4459-A8B9-2076316B8337}" dt="2024-04-17T23:02:09.377" v="0" actId="47"/>
          <pc:sldLayoutMkLst>
            <pc:docMk/>
            <pc:sldMasterMk cId="272937643" sldId="2147483747"/>
            <pc:sldLayoutMk cId="153809381" sldId="2147483759"/>
          </pc:sldLayoutMkLst>
        </pc:sldLayoutChg>
        <pc:sldLayoutChg chg="del">
          <pc:chgData name="Brad Bigelow" userId="7b12b17294238fe4" providerId="LiveId" clId="{001FB837-A6DE-4459-A8B9-2076316B8337}" dt="2024-04-17T23:02:09.377" v="0" actId="47"/>
          <pc:sldLayoutMkLst>
            <pc:docMk/>
            <pc:sldMasterMk cId="272937643" sldId="2147483747"/>
            <pc:sldLayoutMk cId="4235570207" sldId="2147483760"/>
          </pc:sldLayoutMkLst>
        </pc:sldLayoutChg>
        <pc:sldLayoutChg chg="del">
          <pc:chgData name="Brad Bigelow" userId="7b12b17294238fe4" providerId="LiveId" clId="{001FB837-A6DE-4459-A8B9-2076316B8337}" dt="2024-04-17T23:02:09.377" v="0" actId="47"/>
          <pc:sldLayoutMkLst>
            <pc:docMk/>
            <pc:sldMasterMk cId="272937643" sldId="2147483747"/>
            <pc:sldLayoutMk cId="3412954660" sldId="2147483761"/>
          </pc:sldLayoutMkLst>
        </pc:sldLayoutChg>
        <pc:sldLayoutChg chg="del">
          <pc:chgData name="Brad Bigelow" userId="7b12b17294238fe4" providerId="LiveId" clId="{001FB837-A6DE-4459-A8B9-2076316B8337}" dt="2024-04-17T23:02:09.377" v="0" actId="47"/>
          <pc:sldLayoutMkLst>
            <pc:docMk/>
            <pc:sldMasterMk cId="272937643" sldId="2147483747"/>
            <pc:sldLayoutMk cId="3713136334" sldId="2147483762"/>
          </pc:sldLayoutMkLst>
        </pc:sldLayoutChg>
        <pc:sldLayoutChg chg="del">
          <pc:chgData name="Brad Bigelow" userId="7b12b17294238fe4" providerId="LiveId" clId="{001FB837-A6DE-4459-A8B9-2076316B8337}" dt="2024-04-17T23:02:09.377" v="0" actId="47"/>
          <pc:sldLayoutMkLst>
            <pc:docMk/>
            <pc:sldMasterMk cId="272937643" sldId="2147483747"/>
            <pc:sldLayoutMk cId="981087106" sldId="2147483763"/>
          </pc:sldLayoutMkLst>
        </pc:sldLayoutChg>
        <pc:sldLayoutChg chg="del">
          <pc:chgData name="Brad Bigelow" userId="7b12b17294238fe4" providerId="LiveId" clId="{001FB837-A6DE-4459-A8B9-2076316B8337}" dt="2024-04-17T23:02:09.377" v="0" actId="47"/>
          <pc:sldLayoutMkLst>
            <pc:docMk/>
            <pc:sldMasterMk cId="272937643" sldId="2147483747"/>
            <pc:sldLayoutMk cId="2639587103" sldId="2147483764"/>
          </pc:sldLayoutMkLst>
        </pc:sldLayoutChg>
        <pc:sldLayoutChg chg="del">
          <pc:chgData name="Brad Bigelow" userId="7b12b17294238fe4" providerId="LiveId" clId="{001FB837-A6DE-4459-A8B9-2076316B8337}" dt="2024-04-17T23:02:09.377" v="0" actId="47"/>
          <pc:sldLayoutMkLst>
            <pc:docMk/>
            <pc:sldMasterMk cId="272937643" sldId="2147483747"/>
            <pc:sldLayoutMk cId="1342630505" sldId="214748376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latin typeface="Agrandir Narrow" panose="00000506000000000000" pitchFamily="50" charset="0"/>
            </a:rPr>
            <a:t> Build Bicycle</a:t>
          </a:r>
        </a:p>
      </dgm:t>
    </dgm:pt>
    <dgm:pt modelId="{ABBF65B6-750B-49AC-87C0-79BF318E6999}" type="parTrans" cxnId="{A54E0381-7F38-410A-9B87-22D7DBEEA349}">
      <dgm:prSet/>
      <dgm:spPr/>
      <dgm:t>
        <a:bodyPr/>
        <a:lstStyle/>
        <a:p>
          <a:endParaRPr lang="en-US">
            <a:latin typeface="Agrandir Narrow" panose="00000506000000000000" pitchFamily="50" charset="0"/>
          </a:endParaRPr>
        </a:p>
      </dgm:t>
    </dgm:pt>
    <dgm:pt modelId="{2791B90B-FABF-427B-BD32-3A5CC37A4D25}" type="sibTrans" cxnId="{A54E0381-7F38-410A-9B87-22D7DBEEA349}">
      <dgm:prSet/>
      <dgm:spPr/>
      <dgm:t>
        <a:bodyPr/>
        <a:lstStyle/>
        <a:p>
          <a:endParaRPr lang="en-US">
            <a:latin typeface="Agrandir Narrow" panose="00000506000000000000" pitchFamily="50" charset="0"/>
          </a:endParaRPr>
        </a:p>
      </dgm:t>
    </dgm:pt>
    <dgm:pt modelId="{4E40A645-357B-4CD9-99EE-68108D8A7A89}">
      <dgm:prSet phldrT="[Text]"/>
      <dgm:spPr/>
      <dgm:t>
        <a:bodyPr/>
        <a:lstStyle/>
        <a:p>
          <a:r>
            <a:rPr lang="en-US" dirty="0">
              <a:latin typeface="Agrandir Narrow" panose="00000506000000000000" pitchFamily="50" charset="0"/>
            </a:rPr>
            <a:t>Assemble Frame &amp; </a:t>
          </a:r>
          <a:r>
            <a:rPr lang="en-US" dirty="0" err="1">
              <a:latin typeface="Agrandir Narrow" panose="00000506000000000000" pitchFamily="50" charset="0"/>
            </a:rPr>
            <a:t>Cotrols</a:t>
          </a:r>
          <a:endParaRPr lang="en-US" dirty="0">
            <a:latin typeface="Agrandir Narrow" panose="00000506000000000000" pitchFamily="50" charset="0"/>
          </a:endParaRPr>
        </a:p>
      </dgm:t>
    </dgm:pt>
    <dgm:pt modelId="{C4CE7A9B-0865-4625-B37F-58FF5CBF5164}" type="parTrans" cxnId="{12DAC0E4-AAC4-449A-87BC-B92A6806EDBF}">
      <dgm:prSet/>
      <dgm:spPr/>
      <dgm:t>
        <a:bodyPr/>
        <a:lstStyle/>
        <a:p>
          <a:endParaRPr lang="en-US">
            <a:latin typeface="Agrandir Narrow" panose="00000506000000000000" pitchFamily="50" charset="0"/>
          </a:endParaRPr>
        </a:p>
      </dgm:t>
    </dgm:pt>
    <dgm:pt modelId="{098AC11C-5D1F-4FFF-8B3A-F30D47335840}" type="sibTrans" cxnId="{12DAC0E4-AAC4-449A-87BC-B92A6806EDBF}">
      <dgm:prSet/>
      <dgm:spPr/>
      <dgm:t>
        <a:bodyPr/>
        <a:lstStyle/>
        <a:p>
          <a:endParaRPr lang="en-US">
            <a:latin typeface="Agrandir Narrow" panose="00000506000000000000" pitchFamily="50" charset="0"/>
          </a:endParaRPr>
        </a:p>
      </dgm:t>
    </dgm:pt>
    <dgm:pt modelId="{E5EC69C9-952C-4599-B394-8771C0F4BF67}">
      <dgm:prSet phldrT="[Text]"/>
      <dgm:spPr/>
      <dgm:t>
        <a:bodyPr/>
        <a:lstStyle/>
        <a:p>
          <a:r>
            <a:rPr lang="en-US" dirty="0">
              <a:latin typeface="Agrandir Narrow" panose="00000506000000000000" pitchFamily="50" charset="0"/>
            </a:rPr>
            <a:t>Manage Project</a:t>
          </a:r>
        </a:p>
      </dgm:t>
    </dgm:pt>
    <dgm:pt modelId="{A65648A2-1B40-4BB0-827D-F9D2E343B307}" type="parTrans" cxnId="{80816EAC-73EA-4F52-BD01-D425623F580F}">
      <dgm:prSet/>
      <dgm:spPr/>
      <dgm:t>
        <a:bodyPr/>
        <a:lstStyle/>
        <a:p>
          <a:endParaRPr lang="en-US">
            <a:latin typeface="Agrandir Narrow" panose="00000506000000000000" pitchFamily="50" charset="0"/>
          </a:endParaRPr>
        </a:p>
      </dgm:t>
    </dgm:pt>
    <dgm:pt modelId="{498BA79A-813A-496E-B8E6-C13704A2A606}" type="sibTrans" cxnId="{80816EAC-73EA-4F52-BD01-D425623F580F}">
      <dgm:prSet/>
      <dgm:spPr/>
      <dgm:t>
        <a:bodyPr/>
        <a:lstStyle/>
        <a:p>
          <a:endParaRPr lang="en-US">
            <a:latin typeface="Agrandir Narrow" panose="00000506000000000000" pitchFamily="50" charset="0"/>
          </a:endParaRPr>
        </a:p>
      </dgm:t>
    </dgm:pt>
    <dgm:pt modelId="{52735A40-4A66-418D-9572-F7B83145634D}">
      <dgm:prSet phldrT="[Text]"/>
      <dgm:spPr/>
      <dgm:t>
        <a:bodyPr/>
        <a:lstStyle/>
        <a:p>
          <a:r>
            <a:rPr lang="en-US" dirty="0">
              <a:latin typeface="Agrandir Narrow" panose="00000506000000000000" pitchFamily="50" charset="0"/>
            </a:rPr>
            <a:t>Assemble Power Train</a:t>
          </a:r>
        </a:p>
      </dgm:t>
    </dgm:pt>
    <dgm:pt modelId="{53AA2847-F162-40BC-9AE2-A84D628130BD}" type="parTrans" cxnId="{3B35E7D2-46AC-49D4-8F01-C8B10272FCED}">
      <dgm:prSet/>
      <dgm:spPr/>
      <dgm:t>
        <a:bodyPr/>
        <a:lstStyle/>
        <a:p>
          <a:endParaRPr lang="en-US">
            <a:latin typeface="Agrandir Narrow" panose="00000506000000000000" pitchFamily="50" charset="0"/>
          </a:endParaRPr>
        </a:p>
      </dgm:t>
    </dgm:pt>
    <dgm:pt modelId="{918974E0-24C7-4675-B7F8-183DF81DF9B8}" type="sibTrans" cxnId="{3B35E7D2-46AC-49D4-8F01-C8B10272FCED}">
      <dgm:prSet/>
      <dgm:spPr/>
      <dgm:t>
        <a:bodyPr/>
        <a:lstStyle/>
        <a:p>
          <a:endParaRPr lang="en-US">
            <a:latin typeface="Agrandir Narrow" panose="00000506000000000000" pitchFamily="50" charset="0"/>
          </a:endParaRPr>
        </a:p>
      </dgm:t>
    </dgm:pt>
    <dgm:pt modelId="{E73D0B89-1768-4CCA-AECC-F631ED9742EB}">
      <dgm:prSet phldrT="[Text]"/>
      <dgm:spPr/>
      <dgm:t>
        <a:bodyPr/>
        <a:lstStyle/>
        <a:p>
          <a:r>
            <a:rPr lang="en-US" dirty="0">
              <a:latin typeface="Agrandir Narrow" panose="00000506000000000000" pitchFamily="50" charset="0"/>
            </a:rPr>
            <a:t>Assemble Wheels</a:t>
          </a:r>
        </a:p>
      </dgm:t>
    </dgm:pt>
    <dgm:pt modelId="{65B08E79-3A8D-427E-931F-745E7B43B026}" type="parTrans" cxnId="{6F310D41-9C5B-4A1F-8F51-34F3620C437F}">
      <dgm:prSet/>
      <dgm:spPr/>
      <dgm:t>
        <a:bodyPr/>
        <a:lstStyle/>
        <a:p>
          <a:endParaRPr lang="en-US">
            <a:latin typeface="Agrandir Narrow" panose="00000506000000000000" pitchFamily="50" charset="0"/>
          </a:endParaRPr>
        </a:p>
      </dgm:t>
    </dgm:pt>
    <dgm:pt modelId="{EE088453-5423-4B1D-A62C-23DC63517876}" type="sibTrans" cxnId="{6F310D41-9C5B-4A1F-8F51-34F3620C437F}">
      <dgm:prSet/>
      <dgm:spPr/>
      <dgm:t>
        <a:bodyPr/>
        <a:lstStyle/>
        <a:p>
          <a:endParaRPr lang="en-US">
            <a:latin typeface="Agrandir Narrow" panose="00000506000000000000" pitchFamily="50" charset="0"/>
          </a:endParaRPr>
        </a:p>
      </dgm:t>
    </dgm:pt>
    <dgm:pt modelId="{82618289-E1EB-4905-8A28-7E97F0549BCC}">
      <dgm:prSet phldrT="[Text]"/>
      <dgm:spPr/>
      <dgm:t>
        <a:bodyPr/>
        <a:lstStyle/>
        <a:p>
          <a:r>
            <a:rPr lang="en-US" dirty="0">
              <a:latin typeface="Agrandir Narrow" panose="00000506000000000000" pitchFamily="50" charset="0"/>
            </a:rPr>
            <a:t>Integration</a:t>
          </a:r>
        </a:p>
      </dgm:t>
    </dgm:pt>
    <dgm:pt modelId="{A16708D4-7804-404A-822A-9901AD2860B2}" type="parTrans" cxnId="{A403197B-0057-417B-A79D-5C040E883A12}">
      <dgm:prSet/>
      <dgm:spPr/>
      <dgm:t>
        <a:bodyPr/>
        <a:lstStyle/>
        <a:p>
          <a:endParaRPr lang="en-US">
            <a:latin typeface="Agrandir Narrow" panose="00000506000000000000" pitchFamily="50" charset="0"/>
          </a:endParaRPr>
        </a:p>
      </dgm:t>
    </dgm:pt>
    <dgm:pt modelId="{E5334111-FFDE-4EF1-90C5-A08A888BE90B}" type="sibTrans" cxnId="{A403197B-0057-417B-A79D-5C040E883A12}">
      <dgm:prSet/>
      <dgm:spPr/>
      <dgm:t>
        <a:bodyPr/>
        <a:lstStyle/>
        <a:p>
          <a:endParaRPr lang="en-US">
            <a:latin typeface="Agrandir Narrow" panose="00000506000000000000" pitchFamily="50" charset="0"/>
          </a:endParaRPr>
        </a:p>
      </dgm:t>
    </dgm:pt>
    <dgm:pt modelId="{B64A72F8-9F7D-4196-973D-88389CB282F9}">
      <dgm:prSet phldrT="[Text]"/>
      <dgm:spPr/>
      <dgm:t>
        <a:bodyPr/>
        <a:lstStyle/>
        <a:p>
          <a:r>
            <a:rPr lang="en-US" dirty="0">
              <a:latin typeface="Agrandir Narrow" panose="00000506000000000000" pitchFamily="50" charset="0"/>
            </a:rPr>
            <a:t>Assemble Brakes</a:t>
          </a:r>
        </a:p>
      </dgm:t>
    </dgm:pt>
    <dgm:pt modelId="{1D453C31-A3E9-40F2-9E40-BDCA2A295756}" type="parTrans" cxnId="{71F4D3B4-005C-4AF3-B732-6BC37DDD7F4A}">
      <dgm:prSet/>
      <dgm:spPr/>
      <dgm:t>
        <a:bodyPr/>
        <a:lstStyle/>
        <a:p>
          <a:endParaRPr lang="en-US">
            <a:latin typeface="Agrandir Narrow" panose="00000506000000000000" pitchFamily="50" charset="0"/>
          </a:endParaRPr>
        </a:p>
      </dgm:t>
    </dgm:pt>
    <dgm:pt modelId="{EC1E1983-607A-4E6D-A99C-13E6FDCCB39D}" type="sibTrans" cxnId="{71F4D3B4-005C-4AF3-B732-6BC37DDD7F4A}">
      <dgm:prSet/>
      <dgm:spPr/>
      <dgm:t>
        <a:bodyPr/>
        <a:lstStyle/>
        <a:p>
          <a:endParaRPr lang="en-US">
            <a:latin typeface="Agrandir Narrow" panose="00000506000000000000" pitchFamily="50" charset="0"/>
          </a:endParaRPr>
        </a:p>
      </dgm:t>
    </dgm:pt>
    <dgm:pt modelId="{1EBD1FE4-EA95-4153-AAA7-7D878735CCCA}">
      <dgm:prSet phldrT="[Text]"/>
      <dgm:spPr/>
      <dgm:t>
        <a:bodyPr/>
        <a:lstStyle/>
        <a:p>
          <a:r>
            <a:rPr lang="en-US" dirty="0">
              <a:latin typeface="Agrandir Narrow" panose="00000506000000000000" pitchFamily="50" charset="0"/>
            </a:rPr>
            <a:t>Frame</a:t>
          </a:r>
        </a:p>
      </dgm:t>
    </dgm:pt>
    <dgm:pt modelId="{6C49AB02-7E59-49A4-91ED-88D2A6DF23CC}" type="parTrans" cxnId="{6F891175-FEC4-41CB-AB60-D107B93C1A42}">
      <dgm:prSet/>
      <dgm:spPr/>
      <dgm:t>
        <a:bodyPr/>
        <a:lstStyle/>
        <a:p>
          <a:endParaRPr lang="en-US">
            <a:latin typeface="Agrandir Narrow" panose="00000506000000000000" pitchFamily="50" charset="0"/>
          </a:endParaRPr>
        </a:p>
      </dgm:t>
    </dgm:pt>
    <dgm:pt modelId="{1BEE02E5-64A2-4A95-89BE-FF9F2FA2C902}" type="sibTrans" cxnId="{6F891175-FEC4-41CB-AB60-D107B93C1A42}">
      <dgm:prSet/>
      <dgm:spPr/>
      <dgm:t>
        <a:bodyPr/>
        <a:lstStyle/>
        <a:p>
          <a:endParaRPr lang="en-US">
            <a:latin typeface="Agrandir Narrow" panose="00000506000000000000" pitchFamily="50" charset="0"/>
          </a:endParaRPr>
        </a:p>
      </dgm:t>
    </dgm:pt>
    <dgm:pt modelId="{544B5272-CC01-4253-A3C8-26E65B8F2ABF}">
      <dgm:prSet phldrT="[Text]"/>
      <dgm:spPr/>
      <dgm:t>
        <a:bodyPr/>
        <a:lstStyle/>
        <a:p>
          <a:r>
            <a:rPr lang="en-US" dirty="0">
              <a:latin typeface="Agrandir Narrow" panose="00000506000000000000" pitchFamily="50" charset="0"/>
            </a:rPr>
            <a:t>Handlebars</a:t>
          </a:r>
        </a:p>
      </dgm:t>
    </dgm:pt>
    <dgm:pt modelId="{9954EAA1-60E3-414F-8282-E16F6F2C8C4D}" type="parTrans" cxnId="{3F538A80-5B09-4B86-8FDF-4F3F2A41121D}">
      <dgm:prSet/>
      <dgm:spPr/>
      <dgm:t>
        <a:bodyPr/>
        <a:lstStyle/>
        <a:p>
          <a:endParaRPr lang="en-US">
            <a:latin typeface="Agrandir Narrow" panose="00000506000000000000" pitchFamily="50" charset="0"/>
          </a:endParaRPr>
        </a:p>
      </dgm:t>
    </dgm:pt>
    <dgm:pt modelId="{CB27B54A-3A59-4AEE-ABB3-9B2D2083DF25}" type="sibTrans" cxnId="{3F538A80-5B09-4B86-8FDF-4F3F2A41121D}">
      <dgm:prSet/>
      <dgm:spPr/>
      <dgm:t>
        <a:bodyPr/>
        <a:lstStyle/>
        <a:p>
          <a:endParaRPr lang="en-US">
            <a:latin typeface="Agrandir Narrow" panose="00000506000000000000" pitchFamily="50" charset="0"/>
          </a:endParaRPr>
        </a:p>
      </dgm:t>
    </dgm:pt>
    <dgm:pt modelId="{AB70677A-614E-41C1-8770-C4E53F32E010}">
      <dgm:prSet phldrT="[Text]"/>
      <dgm:spPr/>
      <dgm:t>
        <a:bodyPr/>
        <a:lstStyle/>
        <a:p>
          <a:r>
            <a:rPr lang="en-US" dirty="0">
              <a:latin typeface="Agrandir Narrow" panose="00000506000000000000" pitchFamily="50" charset="0"/>
            </a:rPr>
            <a:t>Fork</a:t>
          </a:r>
        </a:p>
      </dgm:t>
    </dgm:pt>
    <dgm:pt modelId="{06E2EEBC-F7DA-4AA3-99E3-91A59DFDBE3B}" type="parTrans" cxnId="{2181F22D-9638-44CB-AA27-A7138E8FEEC0}">
      <dgm:prSet/>
      <dgm:spPr/>
      <dgm:t>
        <a:bodyPr/>
        <a:lstStyle/>
        <a:p>
          <a:endParaRPr lang="en-US">
            <a:latin typeface="Agrandir Narrow" panose="00000506000000000000" pitchFamily="50" charset="0"/>
          </a:endParaRPr>
        </a:p>
      </dgm:t>
    </dgm:pt>
    <dgm:pt modelId="{D1F5248D-C667-453E-BB9D-90D7553A6D6C}" type="sibTrans" cxnId="{2181F22D-9638-44CB-AA27-A7138E8FEEC0}">
      <dgm:prSet/>
      <dgm:spPr/>
      <dgm:t>
        <a:bodyPr/>
        <a:lstStyle/>
        <a:p>
          <a:endParaRPr lang="en-US">
            <a:latin typeface="Agrandir Narrow" panose="00000506000000000000" pitchFamily="50" charset="0"/>
          </a:endParaRPr>
        </a:p>
      </dgm:t>
    </dgm:pt>
    <dgm:pt modelId="{8FEE5CAC-F33B-4CE0-9522-4F9B59C1E5EE}">
      <dgm:prSet phldrT="[Text]"/>
      <dgm:spPr/>
      <dgm:t>
        <a:bodyPr/>
        <a:lstStyle/>
        <a:p>
          <a:r>
            <a:rPr lang="en-US" dirty="0">
              <a:latin typeface="Agrandir Narrow" panose="00000506000000000000" pitchFamily="50" charset="0"/>
            </a:rPr>
            <a:t>Seat</a:t>
          </a:r>
        </a:p>
      </dgm:t>
    </dgm:pt>
    <dgm:pt modelId="{8005126C-1737-43F7-8C08-36F9F6F23BEC}" type="parTrans" cxnId="{344A03E8-C1B3-411E-97CA-5D0E21760DD5}">
      <dgm:prSet/>
      <dgm:spPr/>
      <dgm:t>
        <a:bodyPr/>
        <a:lstStyle/>
        <a:p>
          <a:endParaRPr lang="en-US">
            <a:latin typeface="Agrandir Narrow" panose="00000506000000000000" pitchFamily="50" charset="0"/>
          </a:endParaRPr>
        </a:p>
      </dgm:t>
    </dgm:pt>
    <dgm:pt modelId="{C0CCDEEA-4413-4C94-8F06-A5BECA5003C7}" type="sibTrans" cxnId="{344A03E8-C1B3-411E-97CA-5D0E21760DD5}">
      <dgm:prSet/>
      <dgm:spPr/>
      <dgm:t>
        <a:bodyPr/>
        <a:lstStyle/>
        <a:p>
          <a:endParaRPr lang="en-US">
            <a:latin typeface="Agrandir Narrow" panose="00000506000000000000" pitchFamily="50" charset="0"/>
          </a:endParaRPr>
        </a:p>
      </dgm:t>
    </dgm:pt>
    <dgm:pt modelId="{BF4C9209-C3B5-436B-9E50-DE253CF7E545}">
      <dgm:prSet phldrT="[Text]"/>
      <dgm:spPr/>
      <dgm:t>
        <a:bodyPr/>
        <a:lstStyle/>
        <a:p>
          <a:r>
            <a:rPr lang="en-US" dirty="0">
              <a:latin typeface="Agrandir Narrow" panose="00000506000000000000" pitchFamily="50" charset="0"/>
            </a:rPr>
            <a:t>Fenders</a:t>
          </a:r>
        </a:p>
      </dgm:t>
    </dgm:pt>
    <dgm:pt modelId="{D48B29A7-E1A4-4C8D-A4FB-119A4A2B1303}" type="parTrans" cxnId="{F937C546-7A96-41A2-A2A5-78451406E7A7}">
      <dgm:prSet/>
      <dgm:spPr/>
      <dgm:t>
        <a:bodyPr/>
        <a:lstStyle/>
        <a:p>
          <a:endParaRPr lang="en-US">
            <a:latin typeface="Agrandir Narrow" panose="00000506000000000000" pitchFamily="50" charset="0"/>
          </a:endParaRPr>
        </a:p>
      </dgm:t>
    </dgm:pt>
    <dgm:pt modelId="{FBFD7E5A-E160-4EA6-8FF5-2400B21EF6B8}" type="sibTrans" cxnId="{F937C546-7A96-41A2-A2A5-78451406E7A7}">
      <dgm:prSet/>
      <dgm:spPr/>
      <dgm:t>
        <a:bodyPr/>
        <a:lstStyle/>
        <a:p>
          <a:endParaRPr lang="en-US">
            <a:latin typeface="Agrandir Narrow" panose="00000506000000000000" pitchFamily="50" charset="0"/>
          </a:endParaRPr>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6"/>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6">
        <dgm:presLayoutVars>
          <dgm:chPref val="3"/>
        </dgm:presLayoutVars>
      </dgm:prSet>
      <dgm:spPr/>
    </dgm:pt>
    <dgm:pt modelId="{F2A07CD9-012A-4CA3-AE6A-838032E04677}" type="pres">
      <dgm:prSet presAssocID="{E5EC69C9-952C-4599-B394-8771C0F4BF67}" presName="rootConnector" presStyleLbl="node2" presStyleIdx="0" presStyleCnt="6"/>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6"/>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6">
        <dgm:presLayoutVars>
          <dgm:chPref val="3"/>
        </dgm:presLayoutVars>
      </dgm:prSet>
      <dgm:spPr/>
    </dgm:pt>
    <dgm:pt modelId="{05BB4CCA-20AD-431F-B885-8C6763D03403}" type="pres">
      <dgm:prSet presAssocID="{4E40A645-357B-4CD9-99EE-68108D8A7A89}" presName="rootConnector" presStyleLbl="node2" presStyleIdx="1" presStyleCnt="6"/>
      <dgm:spPr/>
    </dgm:pt>
    <dgm:pt modelId="{8562C506-492D-43DC-8FF2-5331FC325967}" type="pres">
      <dgm:prSet presAssocID="{4E40A645-357B-4CD9-99EE-68108D8A7A89}" presName="hierChild4" presStyleCnt="0"/>
      <dgm:spPr/>
    </dgm:pt>
    <dgm:pt modelId="{4A8114F7-EC78-4EB1-AC89-B9C576C90910}" type="pres">
      <dgm:prSet presAssocID="{6C49AB02-7E59-49A4-91ED-88D2A6DF23CC}" presName="Name37" presStyleLbl="parChTrans1D3" presStyleIdx="0" presStyleCnt="5"/>
      <dgm:spPr/>
    </dgm:pt>
    <dgm:pt modelId="{BB922686-B76C-48D4-8959-5366C9389E03}" type="pres">
      <dgm:prSet presAssocID="{1EBD1FE4-EA95-4153-AAA7-7D878735CCCA}" presName="hierRoot2" presStyleCnt="0">
        <dgm:presLayoutVars>
          <dgm:hierBranch val="init"/>
        </dgm:presLayoutVars>
      </dgm:prSet>
      <dgm:spPr/>
    </dgm:pt>
    <dgm:pt modelId="{4924D92B-FB4E-4A57-AA27-DC91CA5A59C8}" type="pres">
      <dgm:prSet presAssocID="{1EBD1FE4-EA95-4153-AAA7-7D878735CCCA}" presName="rootComposite" presStyleCnt="0"/>
      <dgm:spPr/>
    </dgm:pt>
    <dgm:pt modelId="{362F1651-AE36-48F7-939D-5A3D756F6CB0}" type="pres">
      <dgm:prSet presAssocID="{1EBD1FE4-EA95-4153-AAA7-7D878735CCCA}" presName="rootText" presStyleLbl="node3" presStyleIdx="0" presStyleCnt="5">
        <dgm:presLayoutVars>
          <dgm:chPref val="3"/>
        </dgm:presLayoutVars>
      </dgm:prSet>
      <dgm:spPr/>
    </dgm:pt>
    <dgm:pt modelId="{DE27A855-40CC-44B4-AEB7-E0E89A377236}" type="pres">
      <dgm:prSet presAssocID="{1EBD1FE4-EA95-4153-AAA7-7D878735CCCA}" presName="rootConnector" presStyleLbl="node3" presStyleIdx="0" presStyleCnt="5"/>
      <dgm:spPr/>
    </dgm:pt>
    <dgm:pt modelId="{D884CD47-9CED-4D47-A097-7DB5B0E59206}" type="pres">
      <dgm:prSet presAssocID="{1EBD1FE4-EA95-4153-AAA7-7D878735CCCA}" presName="hierChild4" presStyleCnt="0"/>
      <dgm:spPr/>
    </dgm:pt>
    <dgm:pt modelId="{AFCAF39D-0B4F-4CE8-B5B2-40BB9F35A5D5}" type="pres">
      <dgm:prSet presAssocID="{1EBD1FE4-EA95-4153-AAA7-7D878735CCCA}" presName="hierChild5" presStyleCnt="0"/>
      <dgm:spPr/>
    </dgm:pt>
    <dgm:pt modelId="{1D8B856F-D418-4C29-8D8E-03651887F0A7}" type="pres">
      <dgm:prSet presAssocID="{9954EAA1-60E3-414F-8282-E16F6F2C8C4D}" presName="Name37" presStyleLbl="parChTrans1D3" presStyleIdx="1" presStyleCnt="5"/>
      <dgm:spPr/>
    </dgm:pt>
    <dgm:pt modelId="{277FD904-FCEB-4E57-9927-242D70A58EC3}" type="pres">
      <dgm:prSet presAssocID="{544B5272-CC01-4253-A3C8-26E65B8F2ABF}" presName="hierRoot2" presStyleCnt="0">
        <dgm:presLayoutVars>
          <dgm:hierBranch val="init"/>
        </dgm:presLayoutVars>
      </dgm:prSet>
      <dgm:spPr/>
    </dgm:pt>
    <dgm:pt modelId="{B8A7C6C6-468C-4E55-B103-80C06B3BE206}" type="pres">
      <dgm:prSet presAssocID="{544B5272-CC01-4253-A3C8-26E65B8F2ABF}" presName="rootComposite" presStyleCnt="0"/>
      <dgm:spPr/>
    </dgm:pt>
    <dgm:pt modelId="{E27CE03B-4673-4E6B-A700-9B3548547009}" type="pres">
      <dgm:prSet presAssocID="{544B5272-CC01-4253-A3C8-26E65B8F2ABF}" presName="rootText" presStyleLbl="node3" presStyleIdx="1" presStyleCnt="5">
        <dgm:presLayoutVars>
          <dgm:chPref val="3"/>
        </dgm:presLayoutVars>
      </dgm:prSet>
      <dgm:spPr/>
    </dgm:pt>
    <dgm:pt modelId="{8D79AB9A-0396-4C96-A54A-191E68F034B2}" type="pres">
      <dgm:prSet presAssocID="{544B5272-CC01-4253-A3C8-26E65B8F2ABF}" presName="rootConnector" presStyleLbl="node3" presStyleIdx="1" presStyleCnt="5"/>
      <dgm:spPr/>
    </dgm:pt>
    <dgm:pt modelId="{33ADE116-E621-4F62-B995-CE77BB812665}" type="pres">
      <dgm:prSet presAssocID="{544B5272-CC01-4253-A3C8-26E65B8F2ABF}" presName="hierChild4" presStyleCnt="0"/>
      <dgm:spPr/>
    </dgm:pt>
    <dgm:pt modelId="{818CAD7E-973E-4998-B284-6D552397D790}" type="pres">
      <dgm:prSet presAssocID="{544B5272-CC01-4253-A3C8-26E65B8F2ABF}" presName="hierChild5" presStyleCnt="0"/>
      <dgm:spPr/>
    </dgm:pt>
    <dgm:pt modelId="{94E7728C-37BD-4168-A569-C195736627A3}" type="pres">
      <dgm:prSet presAssocID="{06E2EEBC-F7DA-4AA3-99E3-91A59DFDBE3B}" presName="Name37" presStyleLbl="parChTrans1D3" presStyleIdx="2" presStyleCnt="5"/>
      <dgm:spPr/>
    </dgm:pt>
    <dgm:pt modelId="{C6F907E0-BC2B-4864-BC10-E54CC0170EE0}" type="pres">
      <dgm:prSet presAssocID="{AB70677A-614E-41C1-8770-C4E53F32E010}" presName="hierRoot2" presStyleCnt="0">
        <dgm:presLayoutVars>
          <dgm:hierBranch val="init"/>
        </dgm:presLayoutVars>
      </dgm:prSet>
      <dgm:spPr/>
    </dgm:pt>
    <dgm:pt modelId="{C69E0C72-B75A-488A-8B9B-394F3E32A1B0}" type="pres">
      <dgm:prSet presAssocID="{AB70677A-614E-41C1-8770-C4E53F32E010}" presName="rootComposite" presStyleCnt="0"/>
      <dgm:spPr/>
    </dgm:pt>
    <dgm:pt modelId="{4A8C1BE3-AE4A-457F-8F8B-BC1F88028B7E}" type="pres">
      <dgm:prSet presAssocID="{AB70677A-614E-41C1-8770-C4E53F32E010}" presName="rootText" presStyleLbl="node3" presStyleIdx="2" presStyleCnt="5">
        <dgm:presLayoutVars>
          <dgm:chPref val="3"/>
        </dgm:presLayoutVars>
      </dgm:prSet>
      <dgm:spPr/>
    </dgm:pt>
    <dgm:pt modelId="{1BE46808-6209-4329-96BC-DDCB39BF9928}" type="pres">
      <dgm:prSet presAssocID="{AB70677A-614E-41C1-8770-C4E53F32E010}" presName="rootConnector" presStyleLbl="node3" presStyleIdx="2" presStyleCnt="5"/>
      <dgm:spPr/>
    </dgm:pt>
    <dgm:pt modelId="{031EBC9D-3B52-4921-9601-F93E1C97D30D}" type="pres">
      <dgm:prSet presAssocID="{AB70677A-614E-41C1-8770-C4E53F32E010}" presName="hierChild4" presStyleCnt="0"/>
      <dgm:spPr/>
    </dgm:pt>
    <dgm:pt modelId="{737AAA0A-E5AF-47F6-B7FF-72D85CC2F494}" type="pres">
      <dgm:prSet presAssocID="{AB70677A-614E-41C1-8770-C4E53F32E010}" presName="hierChild5" presStyleCnt="0"/>
      <dgm:spPr/>
    </dgm:pt>
    <dgm:pt modelId="{A58C5D42-7C4C-482D-9C0F-7605B8C28615}" type="pres">
      <dgm:prSet presAssocID="{8005126C-1737-43F7-8C08-36F9F6F23BEC}" presName="Name37" presStyleLbl="parChTrans1D3" presStyleIdx="3" presStyleCnt="5"/>
      <dgm:spPr/>
    </dgm:pt>
    <dgm:pt modelId="{A0C5D17D-0120-400D-B3C9-E4EB5C9D56EB}" type="pres">
      <dgm:prSet presAssocID="{8FEE5CAC-F33B-4CE0-9522-4F9B59C1E5EE}" presName="hierRoot2" presStyleCnt="0">
        <dgm:presLayoutVars>
          <dgm:hierBranch val="init"/>
        </dgm:presLayoutVars>
      </dgm:prSet>
      <dgm:spPr/>
    </dgm:pt>
    <dgm:pt modelId="{F51BE76D-0B6D-46CA-B5C1-56DBB522686C}" type="pres">
      <dgm:prSet presAssocID="{8FEE5CAC-F33B-4CE0-9522-4F9B59C1E5EE}" presName="rootComposite" presStyleCnt="0"/>
      <dgm:spPr/>
    </dgm:pt>
    <dgm:pt modelId="{9CBC2B94-48BE-4451-B62D-8FE429C94894}" type="pres">
      <dgm:prSet presAssocID="{8FEE5CAC-F33B-4CE0-9522-4F9B59C1E5EE}" presName="rootText" presStyleLbl="node3" presStyleIdx="3" presStyleCnt="5">
        <dgm:presLayoutVars>
          <dgm:chPref val="3"/>
        </dgm:presLayoutVars>
      </dgm:prSet>
      <dgm:spPr/>
    </dgm:pt>
    <dgm:pt modelId="{E1F70E66-25AE-4498-9C8B-839B1D02357F}" type="pres">
      <dgm:prSet presAssocID="{8FEE5CAC-F33B-4CE0-9522-4F9B59C1E5EE}" presName="rootConnector" presStyleLbl="node3" presStyleIdx="3" presStyleCnt="5"/>
      <dgm:spPr/>
    </dgm:pt>
    <dgm:pt modelId="{71826C6F-DE15-43E5-942B-F6EC10983293}" type="pres">
      <dgm:prSet presAssocID="{8FEE5CAC-F33B-4CE0-9522-4F9B59C1E5EE}" presName="hierChild4" presStyleCnt="0"/>
      <dgm:spPr/>
    </dgm:pt>
    <dgm:pt modelId="{A9AA3378-2CBC-4854-9B09-E253A81D9539}" type="pres">
      <dgm:prSet presAssocID="{8FEE5CAC-F33B-4CE0-9522-4F9B59C1E5EE}" presName="hierChild5" presStyleCnt="0"/>
      <dgm:spPr/>
    </dgm:pt>
    <dgm:pt modelId="{63800023-3789-4054-9FD3-D3E3E22896E3}" type="pres">
      <dgm:prSet presAssocID="{D48B29A7-E1A4-4C8D-A4FB-119A4A2B1303}" presName="Name37" presStyleLbl="parChTrans1D3" presStyleIdx="4" presStyleCnt="5"/>
      <dgm:spPr/>
    </dgm:pt>
    <dgm:pt modelId="{7E327575-51FA-4DC7-8B08-F99656AFE2A6}" type="pres">
      <dgm:prSet presAssocID="{BF4C9209-C3B5-436B-9E50-DE253CF7E545}" presName="hierRoot2" presStyleCnt="0">
        <dgm:presLayoutVars>
          <dgm:hierBranch val="init"/>
        </dgm:presLayoutVars>
      </dgm:prSet>
      <dgm:spPr/>
    </dgm:pt>
    <dgm:pt modelId="{5B8F0C5E-BC60-4166-9E57-AD09DBC5337C}" type="pres">
      <dgm:prSet presAssocID="{BF4C9209-C3B5-436B-9E50-DE253CF7E545}" presName="rootComposite" presStyleCnt="0"/>
      <dgm:spPr/>
    </dgm:pt>
    <dgm:pt modelId="{092BD13A-C9BE-4B1B-BA68-52505B571000}" type="pres">
      <dgm:prSet presAssocID="{BF4C9209-C3B5-436B-9E50-DE253CF7E545}" presName="rootText" presStyleLbl="node3" presStyleIdx="4" presStyleCnt="5">
        <dgm:presLayoutVars>
          <dgm:chPref val="3"/>
        </dgm:presLayoutVars>
      </dgm:prSet>
      <dgm:spPr/>
    </dgm:pt>
    <dgm:pt modelId="{1B18FBA5-0995-42C0-A6B1-9C81722AF441}" type="pres">
      <dgm:prSet presAssocID="{BF4C9209-C3B5-436B-9E50-DE253CF7E545}" presName="rootConnector" presStyleLbl="node3" presStyleIdx="4" presStyleCnt="5"/>
      <dgm:spPr/>
    </dgm:pt>
    <dgm:pt modelId="{75E4DDC9-8D35-4C71-A7E4-538831FE9E67}" type="pres">
      <dgm:prSet presAssocID="{BF4C9209-C3B5-436B-9E50-DE253CF7E545}" presName="hierChild4" presStyleCnt="0"/>
      <dgm:spPr/>
    </dgm:pt>
    <dgm:pt modelId="{2A982AC8-5FE4-4121-BDBC-3E95E09F9E2F}" type="pres">
      <dgm:prSet presAssocID="{BF4C9209-C3B5-436B-9E50-DE253CF7E545}" presName="hierChild5"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6"/>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6">
        <dgm:presLayoutVars>
          <dgm:chPref val="3"/>
        </dgm:presLayoutVars>
      </dgm:prSet>
      <dgm:spPr/>
    </dgm:pt>
    <dgm:pt modelId="{C87EFFA3-F726-4DC0-8986-6D9F6CC35FCD}" type="pres">
      <dgm:prSet presAssocID="{52735A40-4A66-418D-9572-F7B83145634D}" presName="rootConnector" presStyleLbl="node2" presStyleIdx="2" presStyleCnt="6"/>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6"/>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6">
        <dgm:presLayoutVars>
          <dgm:chPref val="3"/>
        </dgm:presLayoutVars>
      </dgm:prSet>
      <dgm:spPr/>
    </dgm:pt>
    <dgm:pt modelId="{2A419E37-4652-45F2-9EC7-E668200EE8AE}" type="pres">
      <dgm:prSet presAssocID="{E73D0B89-1768-4CCA-AECC-F631ED9742EB}" presName="rootConnector" presStyleLbl="node2" presStyleIdx="3" presStyleCnt="6"/>
      <dgm:spPr/>
    </dgm:pt>
    <dgm:pt modelId="{C51F89E7-BF17-4CED-B667-503A7313899F}" type="pres">
      <dgm:prSet presAssocID="{E73D0B89-1768-4CCA-AECC-F631ED9742EB}" presName="hierChild4" presStyleCnt="0"/>
      <dgm:spPr/>
    </dgm:pt>
    <dgm:pt modelId="{C0B18376-E512-4938-B17A-91A7A0EC0C83}" type="pres">
      <dgm:prSet presAssocID="{E73D0B89-1768-4CCA-AECC-F631ED9742EB}" presName="hierChild5" presStyleCnt="0"/>
      <dgm:spPr/>
    </dgm:pt>
    <dgm:pt modelId="{82174041-F718-4577-998E-B6A1A8037347}" type="pres">
      <dgm:prSet presAssocID="{1D453C31-A3E9-40F2-9E40-BDCA2A295756}" presName="Name37" presStyleLbl="parChTrans1D2" presStyleIdx="4" presStyleCnt="6"/>
      <dgm:spPr/>
    </dgm:pt>
    <dgm:pt modelId="{97B8D089-7AA2-44EB-9912-0CC8B0649CA4}" type="pres">
      <dgm:prSet presAssocID="{B64A72F8-9F7D-4196-973D-88389CB282F9}" presName="hierRoot2" presStyleCnt="0">
        <dgm:presLayoutVars>
          <dgm:hierBranch val="init"/>
        </dgm:presLayoutVars>
      </dgm:prSet>
      <dgm:spPr/>
    </dgm:pt>
    <dgm:pt modelId="{6D71E065-C7AA-41F7-B187-F899DE0B7E49}" type="pres">
      <dgm:prSet presAssocID="{B64A72F8-9F7D-4196-973D-88389CB282F9}" presName="rootComposite" presStyleCnt="0"/>
      <dgm:spPr/>
    </dgm:pt>
    <dgm:pt modelId="{52E58E24-F924-4755-950C-3D1E494F49AE}" type="pres">
      <dgm:prSet presAssocID="{B64A72F8-9F7D-4196-973D-88389CB282F9}" presName="rootText" presStyleLbl="node2" presStyleIdx="4" presStyleCnt="6">
        <dgm:presLayoutVars>
          <dgm:chPref val="3"/>
        </dgm:presLayoutVars>
      </dgm:prSet>
      <dgm:spPr/>
    </dgm:pt>
    <dgm:pt modelId="{A9BBC362-5C14-4866-B1FF-D6BCBCC716D4}" type="pres">
      <dgm:prSet presAssocID="{B64A72F8-9F7D-4196-973D-88389CB282F9}" presName="rootConnector" presStyleLbl="node2" presStyleIdx="4" presStyleCnt="6"/>
      <dgm:spPr/>
    </dgm:pt>
    <dgm:pt modelId="{8508BF82-8E6B-4329-92A0-D0C579A7122C}" type="pres">
      <dgm:prSet presAssocID="{B64A72F8-9F7D-4196-973D-88389CB282F9}" presName="hierChild4" presStyleCnt="0"/>
      <dgm:spPr/>
    </dgm:pt>
    <dgm:pt modelId="{9067A5D6-0798-4968-A51B-0CD20463F608}" type="pres">
      <dgm:prSet presAssocID="{B64A72F8-9F7D-4196-973D-88389CB282F9}" presName="hierChild5" presStyleCnt="0"/>
      <dgm:spPr/>
    </dgm:pt>
    <dgm:pt modelId="{EC5D95CE-E1FE-40E2-AC34-3A33FD181186}" type="pres">
      <dgm:prSet presAssocID="{A16708D4-7804-404A-822A-9901AD2860B2}" presName="Name37" presStyleLbl="parChTrans1D2" presStyleIdx="5" presStyleCnt="6"/>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5" presStyleCnt="6">
        <dgm:presLayoutVars>
          <dgm:chPref val="3"/>
        </dgm:presLayoutVars>
      </dgm:prSet>
      <dgm:spPr/>
    </dgm:pt>
    <dgm:pt modelId="{FCF7A8AB-0CFA-4A4C-BE94-BB48CDF553D2}" type="pres">
      <dgm:prSet presAssocID="{82618289-E1EB-4905-8A28-7E97F0549BCC}" presName="rootConnector" presStyleLbl="node2" presStyleIdx="5" presStyleCnt="6"/>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A7CD6800-728E-4586-BB19-A91545045195}" type="presOf" srcId="{06E2EEBC-F7DA-4AA3-99E3-91A59DFDBE3B}" destId="{94E7728C-37BD-4168-A569-C195736627A3}" srcOrd="0" destOrd="0" presId="urn:microsoft.com/office/officeart/2005/8/layout/orgChart1"/>
    <dgm:cxn modelId="{EF3F2503-B093-40F0-9F7A-32ED95EF3AB2}" type="presOf" srcId="{4E40A645-357B-4CD9-99EE-68108D8A7A89}" destId="{B1494C04-AC11-4702-8B43-0AF64EB32F76}" srcOrd="0" destOrd="0" presId="urn:microsoft.com/office/officeart/2005/8/layout/orgChart1"/>
    <dgm:cxn modelId="{E953EB04-4F09-4F53-9D72-BEC6FFCDAA61}" type="presOf" srcId="{6C49AB02-7E59-49A4-91ED-88D2A6DF23CC}" destId="{4A8114F7-EC78-4EB1-AC89-B9C576C90910}" srcOrd="0" destOrd="0" presId="urn:microsoft.com/office/officeart/2005/8/layout/orgChart1"/>
    <dgm:cxn modelId="{6A6FEE04-11E9-4B32-B818-8C3F870C15EF}" type="presOf" srcId="{E5EC69C9-952C-4599-B394-8771C0F4BF67}" destId="{F2A07CD9-012A-4CA3-AE6A-838032E04677}" srcOrd="1"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EB730627-7C30-4970-8570-61ACA64397BB}" type="presOf" srcId="{8FEE5CAC-F33B-4CE0-9522-4F9B59C1E5EE}" destId="{E1F70E66-25AE-4498-9C8B-839B1D02357F}" srcOrd="1" destOrd="0" presId="urn:microsoft.com/office/officeart/2005/8/layout/orgChart1"/>
    <dgm:cxn modelId="{D0B9A92D-5FD4-4365-975B-DEBD1A14F1C5}" type="presOf" srcId="{BF4C9209-C3B5-436B-9E50-DE253CF7E545}" destId="{092BD13A-C9BE-4B1B-BA68-52505B571000}" srcOrd="0" destOrd="0" presId="urn:microsoft.com/office/officeart/2005/8/layout/orgChart1"/>
    <dgm:cxn modelId="{2181F22D-9638-44CB-AA27-A7138E8FEEC0}" srcId="{4E40A645-357B-4CD9-99EE-68108D8A7A89}" destId="{AB70677A-614E-41C1-8770-C4E53F32E010}" srcOrd="2" destOrd="0" parTransId="{06E2EEBC-F7DA-4AA3-99E3-91A59DFDBE3B}" sibTransId="{D1F5248D-C667-453E-BB9D-90D7553A6D6C}"/>
    <dgm:cxn modelId="{7B18753A-9F1C-4301-9DC6-DDA5046A3E75}" type="presOf" srcId="{AB70677A-614E-41C1-8770-C4E53F32E010}" destId="{1BE46808-6209-4329-96BC-DDCB39BF9928}" srcOrd="1" destOrd="0" presId="urn:microsoft.com/office/officeart/2005/8/layout/orgChart1"/>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4027175E-389E-4965-B6E2-2F7537730330}" type="presOf" srcId="{E5EC69C9-952C-4599-B394-8771C0F4BF67}" destId="{5A97EB96-44ED-47DB-9BFE-891DD8E1D43E}"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FB22F161-491A-4116-8326-8375CC1EFCFD}" type="presOf" srcId="{A16708D4-7804-404A-822A-9901AD2860B2}" destId="{EC5D95CE-E1FE-40E2-AC34-3A33FD181186}" srcOrd="0" destOrd="0" presId="urn:microsoft.com/office/officeart/2005/8/layout/orgChart1"/>
    <dgm:cxn modelId="{F937C546-7A96-41A2-A2A5-78451406E7A7}" srcId="{4E40A645-357B-4CD9-99EE-68108D8A7A89}" destId="{BF4C9209-C3B5-436B-9E50-DE253CF7E545}" srcOrd="4" destOrd="0" parTransId="{D48B29A7-E1A4-4C8D-A4FB-119A4A2B1303}" sibTransId="{FBFD7E5A-E160-4EA6-8FF5-2400B21EF6B8}"/>
    <dgm:cxn modelId="{0457664A-FA96-4F9D-91F1-AC513ABDF929}" type="presOf" srcId="{544B5272-CC01-4253-A3C8-26E65B8F2ABF}" destId="{E27CE03B-4673-4E6B-A700-9B3548547009}"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2E317371-79C2-45AE-AE6D-585AD1FBBF90}" type="presOf" srcId="{8005126C-1737-43F7-8C08-36F9F6F23BEC}" destId="{A58C5D42-7C4C-482D-9C0F-7605B8C28615}"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8141C273-287D-4D47-86A1-64382E89FA72}" type="presOf" srcId="{A65648A2-1B40-4BB0-827D-F9D2E343B307}" destId="{E97048CE-1823-4C03-98A4-EFEF1024094C}"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6F891175-FEC4-41CB-AB60-D107B93C1A42}" srcId="{4E40A645-357B-4CD9-99EE-68108D8A7A89}" destId="{1EBD1FE4-EA95-4153-AAA7-7D878735CCCA}" srcOrd="0" destOrd="0" parTransId="{6C49AB02-7E59-49A4-91ED-88D2A6DF23CC}" sibTransId="{1BEE02E5-64A2-4A95-89BE-FF9F2FA2C902}"/>
    <dgm:cxn modelId="{7C24AD77-FB5D-4FD3-899D-5C4A0C423B87}" type="presOf" srcId="{D48B29A7-E1A4-4C8D-A4FB-119A4A2B1303}" destId="{63800023-3789-4054-9FD3-D3E3E22896E3}" srcOrd="0" destOrd="0" presId="urn:microsoft.com/office/officeart/2005/8/layout/orgChart1"/>
    <dgm:cxn modelId="{A403197B-0057-417B-A79D-5C040E883A12}" srcId="{07A0D445-EC04-47CE-BD27-4D03465EF934}" destId="{82618289-E1EB-4905-8A28-7E97F0549BCC}" srcOrd="5" destOrd="0" parTransId="{A16708D4-7804-404A-822A-9901AD2860B2}" sibTransId="{E5334111-FFDE-4EF1-90C5-A08A888BE90B}"/>
    <dgm:cxn modelId="{2EBDAD7E-0E82-49B4-8BA2-58D81CA893E8}" type="presOf" srcId="{AB70677A-614E-41C1-8770-C4E53F32E010}" destId="{4A8C1BE3-AE4A-457F-8F8B-BC1F88028B7E}" srcOrd="0" destOrd="0" presId="urn:microsoft.com/office/officeart/2005/8/layout/orgChart1"/>
    <dgm:cxn modelId="{3F538A80-5B09-4B86-8FDF-4F3F2A41121D}" srcId="{4E40A645-357B-4CD9-99EE-68108D8A7A89}" destId="{544B5272-CC01-4253-A3C8-26E65B8F2ABF}" srcOrd="1" destOrd="0" parTransId="{9954EAA1-60E3-414F-8282-E16F6F2C8C4D}" sibTransId="{CB27B54A-3A59-4AEE-ABB3-9B2D2083DF25}"/>
    <dgm:cxn modelId="{A54E0381-7F38-410A-9B87-22D7DBEEA349}" srcId="{C957FAEC-DB65-4085-9AAF-FEAEDDDD2DEB}" destId="{07A0D445-EC04-47CE-BD27-4D03465EF934}" srcOrd="0" destOrd="0" parTransId="{ABBF65B6-750B-49AC-87C0-79BF318E6999}" sibTransId="{2791B90B-FABF-427B-BD32-3A5CC37A4D25}"/>
    <dgm:cxn modelId="{20104789-1AE2-41CF-B1D7-8F6882F1C947}" type="presOf" srcId="{1EBD1FE4-EA95-4153-AAA7-7D878735CCCA}" destId="{362F1651-AE36-48F7-939D-5A3D756F6CB0}" srcOrd="0" destOrd="0" presId="urn:microsoft.com/office/officeart/2005/8/layout/orgChart1"/>
    <dgm:cxn modelId="{BF927F93-390E-4085-8B61-75AC8615BB37}" type="presOf" srcId="{E73D0B89-1768-4CCA-AECC-F631ED9742EB}" destId="{0335775C-A635-4ADF-BB25-2E4877D7F7BA}" srcOrd="0" destOrd="0" presId="urn:microsoft.com/office/officeart/2005/8/layout/orgChart1"/>
    <dgm:cxn modelId="{752D4D9E-F4E7-4AA5-B4FA-6A87C657238E}" type="presOf" srcId="{BF4C9209-C3B5-436B-9E50-DE253CF7E545}" destId="{1B18FBA5-0995-42C0-A6B1-9C81722AF441}" srcOrd="1" destOrd="0" presId="urn:microsoft.com/office/officeart/2005/8/layout/orgChart1"/>
    <dgm:cxn modelId="{80816EAC-73EA-4F52-BD01-D425623F580F}" srcId="{07A0D445-EC04-47CE-BD27-4D03465EF934}" destId="{E5EC69C9-952C-4599-B394-8771C0F4BF67}" srcOrd="0" destOrd="0" parTransId="{A65648A2-1B40-4BB0-827D-F9D2E343B307}" sibTransId="{498BA79A-813A-496E-B8E6-C13704A2A606}"/>
    <dgm:cxn modelId="{22A549B3-4392-4BD5-BB0D-4BE2DF11994B}" type="presOf" srcId="{82618289-E1EB-4905-8A28-7E97F0549BCC}" destId="{FCF7A8AB-0CFA-4A4C-BE94-BB48CDF553D2}" srcOrd="1" destOrd="0" presId="urn:microsoft.com/office/officeart/2005/8/layout/orgChart1"/>
    <dgm:cxn modelId="{71F4D3B4-005C-4AF3-B732-6BC37DDD7F4A}" srcId="{07A0D445-EC04-47CE-BD27-4D03465EF934}" destId="{B64A72F8-9F7D-4196-973D-88389CB282F9}" srcOrd="4" destOrd="0" parTransId="{1D453C31-A3E9-40F2-9E40-BDCA2A295756}" sibTransId="{EC1E1983-607A-4E6D-A99C-13E6FDCCB39D}"/>
    <dgm:cxn modelId="{850D4CB6-2BBB-4F49-8D41-198B1772318F}" type="presOf" srcId="{8FEE5CAC-F33B-4CE0-9522-4F9B59C1E5EE}" destId="{9CBC2B94-48BE-4451-B62D-8FE429C94894}" srcOrd="0" destOrd="0" presId="urn:microsoft.com/office/officeart/2005/8/layout/orgChart1"/>
    <dgm:cxn modelId="{094456BC-F33F-4E43-844A-DDC4FC7CA664}" type="presOf" srcId="{1D453C31-A3E9-40F2-9E40-BDCA2A295756}" destId="{82174041-F718-4577-998E-B6A1A8037347}" srcOrd="0" destOrd="0" presId="urn:microsoft.com/office/officeart/2005/8/layout/orgChart1"/>
    <dgm:cxn modelId="{A5823EBD-2016-451B-9F85-7487C6F17484}" type="presOf" srcId="{82618289-E1EB-4905-8A28-7E97F0549BCC}" destId="{D2DFC7AA-73B0-4777-B0F3-5D02AB3D673B}" srcOrd="0" destOrd="0" presId="urn:microsoft.com/office/officeart/2005/8/layout/orgChart1"/>
    <dgm:cxn modelId="{498D99C6-3046-4113-AD90-0A55A9E374D6}" type="presOf" srcId="{1EBD1FE4-EA95-4153-AAA7-7D878735CCCA}" destId="{DE27A855-40CC-44B4-AEB7-E0E89A377236}" srcOrd="1"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3B35E7D2-46AC-49D4-8F01-C8B10272FCED}" srcId="{07A0D445-EC04-47CE-BD27-4D03465EF934}" destId="{52735A40-4A66-418D-9572-F7B83145634D}" srcOrd="2" destOrd="0" parTransId="{53AA2847-F162-40BC-9AE2-A84D628130BD}" sibTransId="{918974E0-24C7-4675-B7F8-183DF81DF9B8}"/>
    <dgm:cxn modelId="{E28C1AD4-B6C4-4ED5-8609-676DBC0917D9}" type="presOf" srcId="{B64A72F8-9F7D-4196-973D-88389CB282F9}" destId="{52E58E24-F924-4755-950C-3D1E494F49AE}" srcOrd="0" destOrd="0" presId="urn:microsoft.com/office/officeart/2005/8/layout/orgChart1"/>
    <dgm:cxn modelId="{DBC2FDE2-40D0-40CF-AB11-96CB864F7792}" type="presOf" srcId="{B64A72F8-9F7D-4196-973D-88389CB282F9}" destId="{A9BBC362-5C14-4866-B1FF-D6BCBCC716D4}" srcOrd="1" destOrd="0" presId="urn:microsoft.com/office/officeart/2005/8/layout/orgChart1"/>
    <dgm:cxn modelId="{12DAC0E4-AAC4-449A-87BC-B92A6806EDBF}" srcId="{07A0D445-EC04-47CE-BD27-4D03465EF934}" destId="{4E40A645-357B-4CD9-99EE-68108D8A7A89}" srcOrd="1" destOrd="0" parTransId="{C4CE7A9B-0865-4625-B37F-58FF5CBF5164}" sibTransId="{098AC11C-5D1F-4FFF-8B3A-F30D47335840}"/>
    <dgm:cxn modelId="{344A03E8-C1B3-411E-97CA-5D0E21760DD5}" srcId="{4E40A645-357B-4CD9-99EE-68108D8A7A89}" destId="{8FEE5CAC-F33B-4CE0-9522-4F9B59C1E5EE}" srcOrd="3" destOrd="0" parTransId="{8005126C-1737-43F7-8C08-36F9F6F23BEC}" sibTransId="{C0CCDEEA-4413-4C94-8F06-A5BECA5003C7}"/>
    <dgm:cxn modelId="{5FFC2AEA-6105-4169-AE17-EDEC41FA2F35}" type="presOf" srcId="{9954EAA1-60E3-414F-8282-E16F6F2C8C4D}" destId="{1D8B856F-D418-4C29-8D8E-03651887F0A7}" srcOrd="0" destOrd="0" presId="urn:microsoft.com/office/officeart/2005/8/layout/orgChart1"/>
    <dgm:cxn modelId="{3CEE1EF0-45C9-474B-B117-568F0B5BFD76}" type="presOf" srcId="{544B5272-CC01-4253-A3C8-26E65B8F2ABF}" destId="{8D79AB9A-0396-4C96-A54A-191E68F034B2}" srcOrd="1" destOrd="0" presId="urn:microsoft.com/office/officeart/2005/8/layout/orgChart1"/>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EC03A4C5-FB2F-4F1C-8AE2-9F55479ABFC1}" type="presParOf" srcId="{74DAEC29-3EC1-45E5-8CAC-4A9BCD5EEB21}" destId="{E97048CE-1823-4C03-98A4-EFEF1024094C}" srcOrd="0" destOrd="0" presId="urn:microsoft.com/office/officeart/2005/8/layout/orgChart1"/>
    <dgm:cxn modelId="{80EAB247-C5D0-4C17-BC6C-1F96F9FA8292}" type="presParOf" srcId="{74DAEC29-3EC1-45E5-8CAC-4A9BCD5EEB21}" destId="{7B874537-7B26-49FC-86C8-7E97590880ED}" srcOrd="1" destOrd="0" presId="urn:microsoft.com/office/officeart/2005/8/layout/orgChart1"/>
    <dgm:cxn modelId="{41621A80-2C65-4F6E-8FA2-4EF375E28B33}" type="presParOf" srcId="{7B874537-7B26-49FC-86C8-7E97590880ED}" destId="{0DBE0362-0F05-4E1B-9569-CE54D4739726}" srcOrd="0" destOrd="0" presId="urn:microsoft.com/office/officeart/2005/8/layout/orgChart1"/>
    <dgm:cxn modelId="{C4C29525-E7D7-4BD0-837F-40CF95E92A0E}" type="presParOf" srcId="{0DBE0362-0F05-4E1B-9569-CE54D4739726}" destId="{5A97EB96-44ED-47DB-9BFE-891DD8E1D43E}" srcOrd="0" destOrd="0" presId="urn:microsoft.com/office/officeart/2005/8/layout/orgChart1"/>
    <dgm:cxn modelId="{04A62562-8AAD-4F21-AC66-E17921D2CE51}" type="presParOf" srcId="{0DBE0362-0F05-4E1B-9569-CE54D4739726}" destId="{F2A07CD9-012A-4CA3-AE6A-838032E04677}" srcOrd="1" destOrd="0" presId="urn:microsoft.com/office/officeart/2005/8/layout/orgChart1"/>
    <dgm:cxn modelId="{882E739E-1E3B-48A6-92A2-CE8B1F3FA333}" type="presParOf" srcId="{7B874537-7B26-49FC-86C8-7E97590880ED}" destId="{89B53B52-4CA0-46D6-A240-6CB314C8DF93}" srcOrd="1" destOrd="0" presId="urn:microsoft.com/office/officeart/2005/8/layout/orgChart1"/>
    <dgm:cxn modelId="{9809B139-08FD-4719-9070-619B8DB2D376}" type="presParOf" srcId="{7B874537-7B26-49FC-86C8-7E97590880ED}" destId="{FE36A7DD-62A2-4B2A-AE1D-E9E669EA9D28}" srcOrd="2" destOrd="0" presId="urn:microsoft.com/office/officeart/2005/8/layout/orgChart1"/>
    <dgm:cxn modelId="{2F8CA76C-6327-49B9-A98D-96EDA0A52818}" type="presParOf" srcId="{74DAEC29-3EC1-45E5-8CAC-4A9BCD5EEB21}" destId="{A0A3A70C-9AB1-40FE-BC41-2AEB9ED385D1}" srcOrd="2" destOrd="0" presId="urn:microsoft.com/office/officeart/2005/8/layout/orgChart1"/>
    <dgm:cxn modelId="{DF24B99D-79B5-419A-9DBD-C7F13C32572D}" type="presParOf" srcId="{74DAEC29-3EC1-45E5-8CAC-4A9BCD5EEB21}" destId="{18814775-3009-4B8C-93FF-F739DE4D98F1}" srcOrd="3"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1B52E494-46C4-4285-B0B5-F065C63F9729}" type="presParOf" srcId="{8562C506-492D-43DC-8FF2-5331FC325967}" destId="{4A8114F7-EC78-4EB1-AC89-B9C576C90910}" srcOrd="0" destOrd="0" presId="urn:microsoft.com/office/officeart/2005/8/layout/orgChart1"/>
    <dgm:cxn modelId="{7061B0E5-C6CD-467C-B2B7-C8E168D39538}" type="presParOf" srcId="{8562C506-492D-43DC-8FF2-5331FC325967}" destId="{BB922686-B76C-48D4-8959-5366C9389E03}" srcOrd="1" destOrd="0" presId="urn:microsoft.com/office/officeart/2005/8/layout/orgChart1"/>
    <dgm:cxn modelId="{99EAC7CC-EBEA-4ABD-A359-DDDD96C57E92}" type="presParOf" srcId="{BB922686-B76C-48D4-8959-5366C9389E03}" destId="{4924D92B-FB4E-4A57-AA27-DC91CA5A59C8}" srcOrd="0" destOrd="0" presId="urn:microsoft.com/office/officeart/2005/8/layout/orgChart1"/>
    <dgm:cxn modelId="{80B7A9F6-38B7-460C-A4D6-43E1A52E9379}" type="presParOf" srcId="{4924D92B-FB4E-4A57-AA27-DC91CA5A59C8}" destId="{362F1651-AE36-48F7-939D-5A3D756F6CB0}" srcOrd="0" destOrd="0" presId="urn:microsoft.com/office/officeart/2005/8/layout/orgChart1"/>
    <dgm:cxn modelId="{F0C39BF4-3408-4D02-96BA-AFE6B99F7913}" type="presParOf" srcId="{4924D92B-FB4E-4A57-AA27-DC91CA5A59C8}" destId="{DE27A855-40CC-44B4-AEB7-E0E89A377236}" srcOrd="1" destOrd="0" presId="urn:microsoft.com/office/officeart/2005/8/layout/orgChart1"/>
    <dgm:cxn modelId="{D6A29B78-5DF3-413B-9503-88DDCCBD37D6}" type="presParOf" srcId="{BB922686-B76C-48D4-8959-5366C9389E03}" destId="{D884CD47-9CED-4D47-A097-7DB5B0E59206}" srcOrd="1" destOrd="0" presId="urn:microsoft.com/office/officeart/2005/8/layout/orgChart1"/>
    <dgm:cxn modelId="{A7F36403-DF46-449A-B27E-6D1F834682B4}" type="presParOf" srcId="{BB922686-B76C-48D4-8959-5366C9389E03}" destId="{AFCAF39D-0B4F-4CE8-B5B2-40BB9F35A5D5}" srcOrd="2" destOrd="0" presId="urn:microsoft.com/office/officeart/2005/8/layout/orgChart1"/>
    <dgm:cxn modelId="{B5334B69-B8F9-471B-B5BE-BFE498D507AE}" type="presParOf" srcId="{8562C506-492D-43DC-8FF2-5331FC325967}" destId="{1D8B856F-D418-4C29-8D8E-03651887F0A7}" srcOrd="2" destOrd="0" presId="urn:microsoft.com/office/officeart/2005/8/layout/orgChart1"/>
    <dgm:cxn modelId="{1989E190-4136-4B4B-BBC1-4ED959513F41}" type="presParOf" srcId="{8562C506-492D-43DC-8FF2-5331FC325967}" destId="{277FD904-FCEB-4E57-9927-242D70A58EC3}" srcOrd="3" destOrd="0" presId="urn:microsoft.com/office/officeart/2005/8/layout/orgChart1"/>
    <dgm:cxn modelId="{61FA0D33-7FA4-4A68-8C7A-2ECC8E67D596}" type="presParOf" srcId="{277FD904-FCEB-4E57-9927-242D70A58EC3}" destId="{B8A7C6C6-468C-4E55-B103-80C06B3BE206}" srcOrd="0" destOrd="0" presId="urn:microsoft.com/office/officeart/2005/8/layout/orgChart1"/>
    <dgm:cxn modelId="{2BB9C5DA-D463-49CE-B704-A28EA8EAEBEC}" type="presParOf" srcId="{B8A7C6C6-468C-4E55-B103-80C06B3BE206}" destId="{E27CE03B-4673-4E6B-A700-9B3548547009}" srcOrd="0" destOrd="0" presId="urn:microsoft.com/office/officeart/2005/8/layout/orgChart1"/>
    <dgm:cxn modelId="{12E38FBF-CB9D-4F52-B430-A16E67DBFD67}" type="presParOf" srcId="{B8A7C6C6-468C-4E55-B103-80C06B3BE206}" destId="{8D79AB9A-0396-4C96-A54A-191E68F034B2}" srcOrd="1" destOrd="0" presId="urn:microsoft.com/office/officeart/2005/8/layout/orgChart1"/>
    <dgm:cxn modelId="{02729B89-885F-4BE0-A05C-2CFFFB100BC2}" type="presParOf" srcId="{277FD904-FCEB-4E57-9927-242D70A58EC3}" destId="{33ADE116-E621-4F62-B995-CE77BB812665}" srcOrd="1" destOrd="0" presId="urn:microsoft.com/office/officeart/2005/8/layout/orgChart1"/>
    <dgm:cxn modelId="{D61C8DC7-B009-4373-82B5-D6DF4354BA9C}" type="presParOf" srcId="{277FD904-FCEB-4E57-9927-242D70A58EC3}" destId="{818CAD7E-973E-4998-B284-6D552397D790}" srcOrd="2" destOrd="0" presId="urn:microsoft.com/office/officeart/2005/8/layout/orgChart1"/>
    <dgm:cxn modelId="{F740DD46-5518-4967-B9B8-6CC2E4369C16}" type="presParOf" srcId="{8562C506-492D-43DC-8FF2-5331FC325967}" destId="{94E7728C-37BD-4168-A569-C195736627A3}" srcOrd="4" destOrd="0" presId="urn:microsoft.com/office/officeart/2005/8/layout/orgChart1"/>
    <dgm:cxn modelId="{A629F440-35EF-418A-BFB1-E4E10B7B9B9B}" type="presParOf" srcId="{8562C506-492D-43DC-8FF2-5331FC325967}" destId="{C6F907E0-BC2B-4864-BC10-E54CC0170EE0}" srcOrd="5" destOrd="0" presId="urn:microsoft.com/office/officeart/2005/8/layout/orgChart1"/>
    <dgm:cxn modelId="{F5157586-04EE-4B2F-9F4C-E5B7A352F4B1}" type="presParOf" srcId="{C6F907E0-BC2B-4864-BC10-E54CC0170EE0}" destId="{C69E0C72-B75A-488A-8B9B-394F3E32A1B0}" srcOrd="0" destOrd="0" presId="urn:microsoft.com/office/officeart/2005/8/layout/orgChart1"/>
    <dgm:cxn modelId="{05AF0D90-8673-4A86-9C9E-77F7A945E219}" type="presParOf" srcId="{C69E0C72-B75A-488A-8B9B-394F3E32A1B0}" destId="{4A8C1BE3-AE4A-457F-8F8B-BC1F88028B7E}" srcOrd="0" destOrd="0" presId="urn:microsoft.com/office/officeart/2005/8/layout/orgChart1"/>
    <dgm:cxn modelId="{7A5D20DE-4F4A-4D1D-8403-79559B736085}" type="presParOf" srcId="{C69E0C72-B75A-488A-8B9B-394F3E32A1B0}" destId="{1BE46808-6209-4329-96BC-DDCB39BF9928}" srcOrd="1" destOrd="0" presId="urn:microsoft.com/office/officeart/2005/8/layout/orgChart1"/>
    <dgm:cxn modelId="{172B22DD-8FA9-45A2-8AC9-47FAAB02667A}" type="presParOf" srcId="{C6F907E0-BC2B-4864-BC10-E54CC0170EE0}" destId="{031EBC9D-3B52-4921-9601-F93E1C97D30D}" srcOrd="1" destOrd="0" presId="urn:microsoft.com/office/officeart/2005/8/layout/orgChart1"/>
    <dgm:cxn modelId="{CBF215FE-1B8D-4690-B226-46769A4C777C}" type="presParOf" srcId="{C6F907E0-BC2B-4864-BC10-E54CC0170EE0}" destId="{737AAA0A-E5AF-47F6-B7FF-72D85CC2F494}" srcOrd="2" destOrd="0" presId="urn:microsoft.com/office/officeart/2005/8/layout/orgChart1"/>
    <dgm:cxn modelId="{C85FF958-06CF-4F7B-8AA6-57C7C02096CA}" type="presParOf" srcId="{8562C506-492D-43DC-8FF2-5331FC325967}" destId="{A58C5D42-7C4C-482D-9C0F-7605B8C28615}" srcOrd="6" destOrd="0" presId="urn:microsoft.com/office/officeart/2005/8/layout/orgChart1"/>
    <dgm:cxn modelId="{D84D0B10-C928-40FA-B5DE-FE63D259EED7}" type="presParOf" srcId="{8562C506-492D-43DC-8FF2-5331FC325967}" destId="{A0C5D17D-0120-400D-B3C9-E4EB5C9D56EB}" srcOrd="7" destOrd="0" presId="urn:microsoft.com/office/officeart/2005/8/layout/orgChart1"/>
    <dgm:cxn modelId="{3954607E-6C3B-44F8-8213-0547F5F2AB92}" type="presParOf" srcId="{A0C5D17D-0120-400D-B3C9-E4EB5C9D56EB}" destId="{F51BE76D-0B6D-46CA-B5C1-56DBB522686C}" srcOrd="0" destOrd="0" presId="urn:microsoft.com/office/officeart/2005/8/layout/orgChart1"/>
    <dgm:cxn modelId="{3953A7FD-DE96-4325-9054-F774941CFDD8}" type="presParOf" srcId="{F51BE76D-0B6D-46CA-B5C1-56DBB522686C}" destId="{9CBC2B94-48BE-4451-B62D-8FE429C94894}" srcOrd="0" destOrd="0" presId="urn:microsoft.com/office/officeart/2005/8/layout/orgChart1"/>
    <dgm:cxn modelId="{114E5633-FD90-4A05-8438-FFF621BDFA38}" type="presParOf" srcId="{F51BE76D-0B6D-46CA-B5C1-56DBB522686C}" destId="{E1F70E66-25AE-4498-9C8B-839B1D02357F}" srcOrd="1" destOrd="0" presId="urn:microsoft.com/office/officeart/2005/8/layout/orgChart1"/>
    <dgm:cxn modelId="{6BD378E8-D7CC-4A80-93B0-0CDBB1D4F167}" type="presParOf" srcId="{A0C5D17D-0120-400D-B3C9-E4EB5C9D56EB}" destId="{71826C6F-DE15-43E5-942B-F6EC10983293}" srcOrd="1" destOrd="0" presId="urn:microsoft.com/office/officeart/2005/8/layout/orgChart1"/>
    <dgm:cxn modelId="{FB568DE5-3660-44C8-9A94-A8E4B3E6C177}" type="presParOf" srcId="{A0C5D17D-0120-400D-B3C9-E4EB5C9D56EB}" destId="{A9AA3378-2CBC-4854-9B09-E253A81D9539}" srcOrd="2" destOrd="0" presId="urn:microsoft.com/office/officeart/2005/8/layout/orgChart1"/>
    <dgm:cxn modelId="{61836A35-60DB-46B4-A88F-1C0239C49DA5}" type="presParOf" srcId="{8562C506-492D-43DC-8FF2-5331FC325967}" destId="{63800023-3789-4054-9FD3-D3E3E22896E3}" srcOrd="8" destOrd="0" presId="urn:microsoft.com/office/officeart/2005/8/layout/orgChart1"/>
    <dgm:cxn modelId="{64DCE7C6-9430-4074-B9B7-862AAB123DF5}" type="presParOf" srcId="{8562C506-492D-43DC-8FF2-5331FC325967}" destId="{7E327575-51FA-4DC7-8B08-F99656AFE2A6}" srcOrd="9" destOrd="0" presId="urn:microsoft.com/office/officeart/2005/8/layout/orgChart1"/>
    <dgm:cxn modelId="{5E92EA82-6910-43DD-A394-98F8B7193E80}" type="presParOf" srcId="{7E327575-51FA-4DC7-8B08-F99656AFE2A6}" destId="{5B8F0C5E-BC60-4166-9E57-AD09DBC5337C}" srcOrd="0" destOrd="0" presId="urn:microsoft.com/office/officeart/2005/8/layout/orgChart1"/>
    <dgm:cxn modelId="{8B00D371-6FE3-4BDB-8DE0-237B5EA27E61}" type="presParOf" srcId="{5B8F0C5E-BC60-4166-9E57-AD09DBC5337C}" destId="{092BD13A-C9BE-4B1B-BA68-52505B571000}" srcOrd="0" destOrd="0" presId="urn:microsoft.com/office/officeart/2005/8/layout/orgChart1"/>
    <dgm:cxn modelId="{54311E02-7E03-435B-AF14-7AFBF06500B7}" type="presParOf" srcId="{5B8F0C5E-BC60-4166-9E57-AD09DBC5337C}" destId="{1B18FBA5-0995-42C0-A6B1-9C81722AF441}" srcOrd="1" destOrd="0" presId="urn:microsoft.com/office/officeart/2005/8/layout/orgChart1"/>
    <dgm:cxn modelId="{2D3D101A-2A80-43E3-97AE-B1B91E746A0F}" type="presParOf" srcId="{7E327575-51FA-4DC7-8B08-F99656AFE2A6}" destId="{75E4DDC9-8D35-4C71-A7E4-538831FE9E67}" srcOrd="1" destOrd="0" presId="urn:microsoft.com/office/officeart/2005/8/layout/orgChart1"/>
    <dgm:cxn modelId="{BD8A4545-C466-4A4F-95BD-795C90B13DB3}" type="presParOf" srcId="{7E327575-51FA-4DC7-8B08-F99656AFE2A6}" destId="{2A982AC8-5FE4-4121-BDBC-3E95E09F9E2F}" srcOrd="2"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4" destOrd="0" presId="urn:microsoft.com/office/officeart/2005/8/layout/orgChart1"/>
    <dgm:cxn modelId="{2C4AF2C4-E6B2-4990-945C-B1021FBF6174}" type="presParOf" srcId="{74DAEC29-3EC1-45E5-8CAC-4A9BCD5EEB21}" destId="{D3EC7EEF-10E4-45CF-A45C-EFD7FA0630B0}" srcOrd="5"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6" destOrd="0" presId="urn:microsoft.com/office/officeart/2005/8/layout/orgChart1"/>
    <dgm:cxn modelId="{D3E84FF7-43A8-43D7-8E18-C9A899C542FC}" type="presParOf" srcId="{74DAEC29-3EC1-45E5-8CAC-4A9BCD5EEB21}" destId="{25F3F006-503B-48FA-987D-50F9E20772EB}" srcOrd="7"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347F8988-362D-47B2-9C42-D653F5E911E6}" type="presParOf" srcId="{74DAEC29-3EC1-45E5-8CAC-4A9BCD5EEB21}" destId="{82174041-F718-4577-998E-B6A1A8037347}" srcOrd="8" destOrd="0" presId="urn:microsoft.com/office/officeart/2005/8/layout/orgChart1"/>
    <dgm:cxn modelId="{922330FA-274C-4113-ADE1-F1BF3378A72B}" type="presParOf" srcId="{74DAEC29-3EC1-45E5-8CAC-4A9BCD5EEB21}" destId="{97B8D089-7AA2-44EB-9912-0CC8B0649CA4}" srcOrd="9" destOrd="0" presId="urn:microsoft.com/office/officeart/2005/8/layout/orgChart1"/>
    <dgm:cxn modelId="{F383F25A-3D16-4486-8640-3DB5B4FF07E7}" type="presParOf" srcId="{97B8D089-7AA2-44EB-9912-0CC8B0649CA4}" destId="{6D71E065-C7AA-41F7-B187-F899DE0B7E49}" srcOrd="0" destOrd="0" presId="urn:microsoft.com/office/officeart/2005/8/layout/orgChart1"/>
    <dgm:cxn modelId="{A52AE4D3-1866-4213-ADEF-3947BA42FF6F}" type="presParOf" srcId="{6D71E065-C7AA-41F7-B187-F899DE0B7E49}" destId="{52E58E24-F924-4755-950C-3D1E494F49AE}" srcOrd="0" destOrd="0" presId="urn:microsoft.com/office/officeart/2005/8/layout/orgChart1"/>
    <dgm:cxn modelId="{8DC8529E-ABF2-48A8-AFF2-C1FC146B714C}" type="presParOf" srcId="{6D71E065-C7AA-41F7-B187-F899DE0B7E49}" destId="{A9BBC362-5C14-4866-B1FF-D6BCBCC716D4}" srcOrd="1" destOrd="0" presId="urn:microsoft.com/office/officeart/2005/8/layout/orgChart1"/>
    <dgm:cxn modelId="{602136D0-A8E9-4BED-9F9B-961E3096A7AF}" type="presParOf" srcId="{97B8D089-7AA2-44EB-9912-0CC8B0649CA4}" destId="{8508BF82-8E6B-4329-92A0-D0C579A7122C}" srcOrd="1" destOrd="0" presId="urn:microsoft.com/office/officeart/2005/8/layout/orgChart1"/>
    <dgm:cxn modelId="{954F5A6A-215D-4F53-857E-BCA13AF5F717}" type="presParOf" srcId="{97B8D089-7AA2-44EB-9912-0CC8B0649CA4}" destId="{9067A5D6-0798-4968-A51B-0CD20463F608}" srcOrd="2" destOrd="0" presId="urn:microsoft.com/office/officeart/2005/8/layout/orgChart1"/>
    <dgm:cxn modelId="{19AD2325-F14B-402D-BE9F-84D7DDE0A462}" type="presParOf" srcId="{74DAEC29-3EC1-45E5-8CAC-4A9BCD5EEB21}" destId="{EC5D95CE-E1FE-40E2-AC34-3A33FD181186}" srcOrd="10" destOrd="0" presId="urn:microsoft.com/office/officeart/2005/8/layout/orgChart1"/>
    <dgm:cxn modelId="{E2DA3655-5831-46F0-A922-A0EA9DB07603}" type="presParOf" srcId="{74DAEC29-3EC1-45E5-8CAC-4A9BCD5EEB21}" destId="{0C3B6885-C71D-4825-AD1A-D16CF4C912AC}" srcOrd="11" destOrd="0" presId="urn:microsoft.com/office/officeart/2005/8/layout/orgChart1"/>
    <dgm:cxn modelId="{E8654CD4-F181-4709-8EEB-D844214EC043}" type="presParOf" srcId="{0C3B6885-C71D-4825-AD1A-D16CF4C912AC}" destId="{3970DD04-165A-41C8-9EA5-AAE20005F6B2}" srcOrd="0" destOrd="0" presId="urn:microsoft.com/office/officeart/2005/8/layout/orgChart1"/>
    <dgm:cxn modelId="{877825A4-2CA6-4298-9B23-635E40C670BF}" type="presParOf" srcId="{3970DD04-165A-41C8-9EA5-AAE20005F6B2}" destId="{D2DFC7AA-73B0-4777-B0F3-5D02AB3D673B}" srcOrd="0" destOrd="0" presId="urn:microsoft.com/office/officeart/2005/8/layout/orgChart1"/>
    <dgm:cxn modelId="{8049F9F0-FD45-422B-BB41-979BBA03DA57}" type="presParOf" srcId="{3970DD04-165A-41C8-9EA5-AAE20005F6B2}" destId="{FCF7A8AB-0CFA-4A4C-BE94-BB48CDF553D2}" srcOrd="1" destOrd="0" presId="urn:microsoft.com/office/officeart/2005/8/layout/orgChart1"/>
    <dgm:cxn modelId="{9B17063C-5EC4-4873-B432-3DFD34E3F6DE}" type="presParOf" srcId="{0C3B6885-C71D-4825-AD1A-D16CF4C912AC}" destId="{9B9FC18D-F9B3-4702-8971-4D270B2023F3}" srcOrd="1" destOrd="0" presId="urn:microsoft.com/office/officeart/2005/8/layout/orgChart1"/>
    <dgm:cxn modelId="{C3E9F595-FF60-4A28-B478-F9BE898F506F}" type="presParOf" srcId="{0C3B6885-C71D-4825-AD1A-D16CF4C912AC}" destId="{57FFE38E-79B5-437B-927A-AB2E65E86E1C}"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BE1951-770F-4EE0-9369-4B1E64E6DFD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7C81DD36-8325-40D9-BBAB-E8DEABFB279B}">
      <dgm:prSet phldrT="[Text]" custT="1"/>
      <dgm:spPr/>
      <dgm:t>
        <a:bodyPr/>
        <a:lstStyle/>
        <a:p>
          <a:r>
            <a:rPr lang="en-US" sz="1800" dirty="0">
              <a:latin typeface="Agrandir Narrow" panose="00000506000000000000" pitchFamily="50" charset="0"/>
            </a:rPr>
            <a:t>Scope Management</a:t>
          </a:r>
        </a:p>
      </dgm:t>
    </dgm:pt>
    <dgm:pt modelId="{5694F925-0DDC-43DE-A51F-3747EC8FF0DD}" type="parTrans" cxnId="{DA19C4D4-92B1-4754-B138-E2100EA661DB}">
      <dgm:prSet/>
      <dgm:spPr/>
      <dgm:t>
        <a:bodyPr/>
        <a:lstStyle/>
        <a:p>
          <a:endParaRPr lang="en-US">
            <a:latin typeface="Rockwell" panose="02060603020205020403" pitchFamily="18" charset="0"/>
          </a:endParaRPr>
        </a:p>
      </dgm:t>
    </dgm:pt>
    <dgm:pt modelId="{B70F3D68-6334-4F94-9BD4-43C6043C9875}" type="sibTrans" cxnId="{DA19C4D4-92B1-4754-B138-E2100EA661DB}">
      <dgm:prSet/>
      <dgm:spPr/>
      <dgm:t>
        <a:bodyPr/>
        <a:lstStyle/>
        <a:p>
          <a:endParaRPr lang="en-US">
            <a:latin typeface="Rockwell" panose="02060603020205020403" pitchFamily="18" charset="0"/>
          </a:endParaRPr>
        </a:p>
      </dgm:t>
    </dgm:pt>
    <dgm:pt modelId="{25D386AB-0994-4FE4-8603-08D63BF40421}">
      <dgm:prSet phldrT="[Text]" custT="1"/>
      <dgm:spPr/>
      <dgm:t>
        <a:bodyPr/>
        <a:lstStyle/>
        <a:p>
          <a:r>
            <a:rPr lang="en-US" sz="1800" dirty="0">
              <a:latin typeface="Agrandir Narrow" panose="00000506000000000000" pitchFamily="50" charset="0"/>
            </a:rPr>
            <a:t>Plan </a:t>
          </a:r>
        </a:p>
        <a:p>
          <a:r>
            <a:rPr lang="en-US" sz="1800" dirty="0">
              <a:latin typeface="Agrandir Narrow" panose="00000506000000000000" pitchFamily="50" charset="0"/>
            </a:rPr>
            <a:t>Scope</a:t>
          </a:r>
        </a:p>
        <a:p>
          <a:r>
            <a:rPr lang="en-US" sz="1800" dirty="0">
              <a:latin typeface="Agrandir Narrow" panose="00000506000000000000" pitchFamily="50" charset="0"/>
            </a:rPr>
            <a:t> Management</a:t>
          </a:r>
        </a:p>
      </dgm:t>
    </dgm:pt>
    <dgm:pt modelId="{001E8211-B2D9-4CF4-9556-3E13997A9C0B}" type="parTrans" cxnId="{83AB6EEE-4FB4-4778-A52D-1DADB76CEC71}">
      <dgm:prSet/>
      <dgm:spPr/>
      <dgm:t>
        <a:bodyPr/>
        <a:lstStyle/>
        <a:p>
          <a:endParaRPr lang="en-US">
            <a:latin typeface="Rockwell" panose="02060603020205020403" pitchFamily="18" charset="0"/>
          </a:endParaRPr>
        </a:p>
      </dgm:t>
    </dgm:pt>
    <dgm:pt modelId="{6BF240E6-7B84-4BFD-B0DE-1FA05BC2DAE1}" type="sibTrans" cxnId="{83AB6EEE-4FB4-4778-A52D-1DADB76CEC71}">
      <dgm:prSet/>
      <dgm:spPr/>
      <dgm:t>
        <a:bodyPr/>
        <a:lstStyle/>
        <a:p>
          <a:endParaRPr lang="en-US">
            <a:latin typeface="Rockwell" panose="02060603020205020403" pitchFamily="18" charset="0"/>
          </a:endParaRPr>
        </a:p>
      </dgm:t>
    </dgm:pt>
    <dgm:pt modelId="{DF9647CF-2697-4C3B-AD16-EA82BD21C6B0}">
      <dgm:prSet phldrT="[Text]" custT="1"/>
      <dgm:spPr/>
      <dgm:t>
        <a:bodyPr/>
        <a:lstStyle/>
        <a:p>
          <a:r>
            <a:rPr lang="en-US" sz="1800" dirty="0">
              <a:latin typeface="Agrandir Narrow" panose="00000506000000000000" pitchFamily="50" charset="0"/>
            </a:rPr>
            <a:t>Create</a:t>
          </a:r>
        </a:p>
        <a:p>
          <a:r>
            <a:rPr lang="en-US" sz="1800" dirty="0">
              <a:latin typeface="Agrandir Narrow" panose="00000506000000000000" pitchFamily="50" charset="0"/>
            </a:rPr>
            <a:t>WBS</a:t>
          </a:r>
        </a:p>
      </dgm:t>
    </dgm:pt>
    <dgm:pt modelId="{93C1D511-3284-4DA7-A109-C9304DB87B61}" type="parTrans" cxnId="{0BC82B93-41B1-4F9F-AE97-3A03230BFC3B}">
      <dgm:prSet/>
      <dgm:spPr/>
      <dgm:t>
        <a:bodyPr/>
        <a:lstStyle/>
        <a:p>
          <a:endParaRPr lang="en-US">
            <a:latin typeface="Rockwell" panose="02060603020205020403" pitchFamily="18" charset="0"/>
          </a:endParaRPr>
        </a:p>
      </dgm:t>
    </dgm:pt>
    <dgm:pt modelId="{85961431-1C35-44A1-888B-ACA0AF606FA3}" type="sibTrans" cxnId="{0BC82B93-41B1-4F9F-AE97-3A03230BFC3B}">
      <dgm:prSet/>
      <dgm:spPr/>
      <dgm:t>
        <a:bodyPr/>
        <a:lstStyle/>
        <a:p>
          <a:endParaRPr lang="en-US">
            <a:latin typeface="Rockwell" panose="02060603020205020403" pitchFamily="18" charset="0"/>
          </a:endParaRPr>
        </a:p>
      </dgm:t>
    </dgm:pt>
    <dgm:pt modelId="{6746C48F-8C13-4AA9-9319-A783F99DE4BB}">
      <dgm:prSet phldrT="[Text]" custT="1"/>
      <dgm:spPr/>
      <dgm:t>
        <a:bodyPr/>
        <a:lstStyle/>
        <a:p>
          <a:r>
            <a:rPr lang="en-US" sz="1800" dirty="0">
              <a:latin typeface="Agrandir Narrow" panose="00000506000000000000" pitchFamily="50" charset="0"/>
            </a:rPr>
            <a:t>Control</a:t>
          </a:r>
        </a:p>
        <a:p>
          <a:r>
            <a:rPr lang="en-US" sz="1800" dirty="0">
              <a:latin typeface="Agrandir Narrow" panose="00000506000000000000" pitchFamily="50" charset="0"/>
            </a:rPr>
            <a:t>Scope</a:t>
          </a:r>
        </a:p>
      </dgm:t>
    </dgm:pt>
    <dgm:pt modelId="{4D9C2A5D-4668-4745-8B56-83F69BE9BFE7}" type="parTrans" cxnId="{B97A37E4-7ECE-44E2-BCE9-E8902623A428}">
      <dgm:prSet/>
      <dgm:spPr/>
      <dgm:t>
        <a:bodyPr/>
        <a:lstStyle/>
        <a:p>
          <a:endParaRPr lang="en-US">
            <a:latin typeface="Rockwell" panose="02060603020205020403" pitchFamily="18" charset="0"/>
          </a:endParaRPr>
        </a:p>
      </dgm:t>
    </dgm:pt>
    <dgm:pt modelId="{E6420A6A-CDDE-469D-B8A1-63015F51EB00}" type="sibTrans" cxnId="{B97A37E4-7ECE-44E2-BCE9-E8902623A428}">
      <dgm:prSet/>
      <dgm:spPr/>
      <dgm:t>
        <a:bodyPr/>
        <a:lstStyle/>
        <a:p>
          <a:endParaRPr lang="en-US">
            <a:latin typeface="Rockwell" panose="02060603020205020403" pitchFamily="18" charset="0"/>
          </a:endParaRPr>
        </a:p>
      </dgm:t>
    </dgm:pt>
    <dgm:pt modelId="{00F81BEA-EE2A-49DE-A2E3-4A078EA29DA8}">
      <dgm:prSet phldrT="[Text]" custT="1"/>
      <dgm:spPr/>
      <dgm:t>
        <a:bodyPr/>
        <a:lstStyle/>
        <a:p>
          <a:r>
            <a:rPr lang="en-US" sz="1800" dirty="0">
              <a:latin typeface="Agrandir Narrow" panose="00000506000000000000" pitchFamily="50" charset="0"/>
            </a:rPr>
            <a:t>Collect</a:t>
          </a:r>
        </a:p>
        <a:p>
          <a:r>
            <a:rPr lang="en-US" sz="1800" dirty="0">
              <a:latin typeface="Agrandir Narrow" panose="00000506000000000000" pitchFamily="50" charset="0"/>
            </a:rPr>
            <a:t>Requirements</a:t>
          </a:r>
        </a:p>
      </dgm:t>
    </dgm:pt>
    <dgm:pt modelId="{0BD65806-7EE1-471F-A43F-8BDD9D61DCDD}" type="parTrans" cxnId="{17BB0544-E06D-4C2C-92A4-B4F8112836E6}">
      <dgm:prSet/>
      <dgm:spPr/>
      <dgm:t>
        <a:bodyPr/>
        <a:lstStyle/>
        <a:p>
          <a:endParaRPr lang="en-US">
            <a:latin typeface="Rockwell" panose="02060603020205020403" pitchFamily="18" charset="0"/>
          </a:endParaRPr>
        </a:p>
      </dgm:t>
    </dgm:pt>
    <dgm:pt modelId="{A9352907-9E86-4847-9044-22642706A4A1}" type="sibTrans" cxnId="{17BB0544-E06D-4C2C-92A4-B4F8112836E6}">
      <dgm:prSet/>
      <dgm:spPr/>
      <dgm:t>
        <a:bodyPr/>
        <a:lstStyle/>
        <a:p>
          <a:endParaRPr lang="en-US">
            <a:latin typeface="Rockwell" panose="02060603020205020403" pitchFamily="18" charset="0"/>
          </a:endParaRPr>
        </a:p>
      </dgm:t>
    </dgm:pt>
    <dgm:pt modelId="{C80A08BA-9855-4B17-8D85-56A5365955DF}">
      <dgm:prSet phldrT="[Text]" custT="1"/>
      <dgm:spPr/>
      <dgm:t>
        <a:bodyPr/>
        <a:lstStyle/>
        <a:p>
          <a:r>
            <a:rPr lang="en-US" sz="1800" dirty="0">
              <a:latin typeface="Agrandir Narrow" panose="00000506000000000000" pitchFamily="50" charset="0"/>
            </a:rPr>
            <a:t>Define</a:t>
          </a:r>
        </a:p>
        <a:p>
          <a:r>
            <a:rPr lang="en-US" sz="1800" dirty="0">
              <a:latin typeface="Agrandir Narrow" panose="00000506000000000000" pitchFamily="50" charset="0"/>
            </a:rPr>
            <a:t>Scope</a:t>
          </a:r>
        </a:p>
      </dgm:t>
    </dgm:pt>
    <dgm:pt modelId="{DE8FBAB9-6262-46CD-A521-649CF28F8E51}" type="parTrans" cxnId="{C19B7921-79EA-4F23-8A05-D62180C4A561}">
      <dgm:prSet/>
      <dgm:spPr/>
      <dgm:t>
        <a:bodyPr/>
        <a:lstStyle/>
        <a:p>
          <a:endParaRPr lang="en-US">
            <a:latin typeface="Rockwell" panose="02060603020205020403" pitchFamily="18" charset="0"/>
          </a:endParaRPr>
        </a:p>
      </dgm:t>
    </dgm:pt>
    <dgm:pt modelId="{93FB4A3E-F5DB-4DF3-9B63-1B1B6D8BF5A6}" type="sibTrans" cxnId="{C19B7921-79EA-4F23-8A05-D62180C4A561}">
      <dgm:prSet/>
      <dgm:spPr/>
      <dgm:t>
        <a:bodyPr/>
        <a:lstStyle/>
        <a:p>
          <a:endParaRPr lang="en-US">
            <a:latin typeface="Rockwell" panose="02060603020205020403" pitchFamily="18" charset="0"/>
          </a:endParaRPr>
        </a:p>
      </dgm:t>
    </dgm:pt>
    <dgm:pt modelId="{62FCB351-135C-4707-A78A-3B6D18E9F2AC}">
      <dgm:prSet phldrT="[Text]" custT="1"/>
      <dgm:spPr/>
      <dgm:t>
        <a:bodyPr/>
        <a:lstStyle/>
        <a:p>
          <a:r>
            <a:rPr lang="en-US" sz="1800" dirty="0">
              <a:latin typeface="Agrandir Narrow" panose="00000506000000000000" pitchFamily="50" charset="0"/>
            </a:rPr>
            <a:t>Validate</a:t>
          </a:r>
        </a:p>
        <a:p>
          <a:r>
            <a:rPr lang="en-US" sz="1800" dirty="0">
              <a:latin typeface="Agrandir Narrow" panose="00000506000000000000" pitchFamily="50" charset="0"/>
            </a:rPr>
            <a:t>Scope</a:t>
          </a:r>
        </a:p>
      </dgm:t>
    </dgm:pt>
    <dgm:pt modelId="{907F9733-62EE-4A5B-8948-8B6FA6C566AB}" type="parTrans" cxnId="{3C278552-F62B-41CE-B28B-4722C4B16BCE}">
      <dgm:prSet/>
      <dgm:spPr/>
      <dgm:t>
        <a:bodyPr/>
        <a:lstStyle/>
        <a:p>
          <a:endParaRPr lang="en-US">
            <a:latin typeface="Rockwell" panose="02060603020205020403" pitchFamily="18" charset="0"/>
          </a:endParaRPr>
        </a:p>
      </dgm:t>
    </dgm:pt>
    <dgm:pt modelId="{4B9DF3F0-46B2-4612-96B5-D73132B36F4E}" type="sibTrans" cxnId="{3C278552-F62B-41CE-B28B-4722C4B16BCE}">
      <dgm:prSet/>
      <dgm:spPr/>
      <dgm:t>
        <a:bodyPr/>
        <a:lstStyle/>
        <a:p>
          <a:endParaRPr lang="en-US">
            <a:latin typeface="Rockwell" panose="02060603020205020403" pitchFamily="18" charset="0"/>
          </a:endParaRPr>
        </a:p>
      </dgm:t>
    </dgm:pt>
    <dgm:pt modelId="{F7F75428-34E1-4DF0-ADE1-61A6AA168DE2}" type="pres">
      <dgm:prSet presAssocID="{70BE1951-770F-4EE0-9369-4B1E64E6DFDB}" presName="hierChild1" presStyleCnt="0">
        <dgm:presLayoutVars>
          <dgm:orgChart val="1"/>
          <dgm:chPref val="1"/>
          <dgm:dir/>
          <dgm:animOne val="branch"/>
          <dgm:animLvl val="lvl"/>
          <dgm:resizeHandles/>
        </dgm:presLayoutVars>
      </dgm:prSet>
      <dgm:spPr/>
    </dgm:pt>
    <dgm:pt modelId="{C773596D-FB1B-4CB2-B0B1-054041BCEB39}" type="pres">
      <dgm:prSet presAssocID="{7C81DD36-8325-40D9-BBAB-E8DEABFB279B}" presName="hierRoot1" presStyleCnt="0">
        <dgm:presLayoutVars>
          <dgm:hierBranch val="init"/>
        </dgm:presLayoutVars>
      </dgm:prSet>
      <dgm:spPr/>
    </dgm:pt>
    <dgm:pt modelId="{F43E38D9-8C72-4EC6-86A7-4E3816EC201C}" type="pres">
      <dgm:prSet presAssocID="{7C81DD36-8325-40D9-BBAB-E8DEABFB279B}" presName="rootComposite1" presStyleCnt="0"/>
      <dgm:spPr/>
    </dgm:pt>
    <dgm:pt modelId="{9DD66BEF-26FC-47C7-ACE1-6C01CE4B4403}" type="pres">
      <dgm:prSet presAssocID="{7C81DD36-8325-40D9-BBAB-E8DEABFB279B}" presName="rootText1" presStyleLbl="node0" presStyleIdx="0" presStyleCnt="1" custScaleX="139525" custLinFactNeighborY="-28689">
        <dgm:presLayoutVars>
          <dgm:chPref val="3"/>
        </dgm:presLayoutVars>
      </dgm:prSet>
      <dgm:spPr/>
    </dgm:pt>
    <dgm:pt modelId="{9357430F-247A-4E20-AE53-C6868F8CF1A1}" type="pres">
      <dgm:prSet presAssocID="{7C81DD36-8325-40D9-BBAB-E8DEABFB279B}" presName="rootConnector1" presStyleLbl="node1" presStyleIdx="0" presStyleCnt="0"/>
      <dgm:spPr/>
    </dgm:pt>
    <dgm:pt modelId="{BD863E52-FA70-48DD-BF13-30FEA07FD053}" type="pres">
      <dgm:prSet presAssocID="{7C81DD36-8325-40D9-BBAB-E8DEABFB279B}" presName="hierChild2" presStyleCnt="0"/>
      <dgm:spPr/>
    </dgm:pt>
    <dgm:pt modelId="{19B4BFED-25AB-47D9-913A-F5A60A1FBC80}" type="pres">
      <dgm:prSet presAssocID="{001E8211-B2D9-4CF4-9556-3E13997A9C0B}" presName="Name37" presStyleLbl="parChTrans1D2" presStyleIdx="0" presStyleCnt="6"/>
      <dgm:spPr/>
    </dgm:pt>
    <dgm:pt modelId="{064EE067-F583-4F46-87FE-75555E521584}" type="pres">
      <dgm:prSet presAssocID="{25D386AB-0994-4FE4-8603-08D63BF40421}" presName="hierRoot2" presStyleCnt="0">
        <dgm:presLayoutVars>
          <dgm:hierBranch val="init"/>
        </dgm:presLayoutVars>
      </dgm:prSet>
      <dgm:spPr/>
    </dgm:pt>
    <dgm:pt modelId="{17D127D8-C580-4C05-932A-85E20C70B68B}" type="pres">
      <dgm:prSet presAssocID="{25D386AB-0994-4FE4-8603-08D63BF40421}" presName="rootComposite" presStyleCnt="0"/>
      <dgm:spPr/>
    </dgm:pt>
    <dgm:pt modelId="{A9B57631-2D5E-445A-8827-67E855F3643F}" type="pres">
      <dgm:prSet presAssocID="{25D386AB-0994-4FE4-8603-08D63BF40421}" presName="rootText" presStyleLbl="node2" presStyleIdx="0" presStyleCnt="6" custScaleY="127592" custLinFactNeighborY="93888">
        <dgm:presLayoutVars>
          <dgm:chPref val="3"/>
        </dgm:presLayoutVars>
      </dgm:prSet>
      <dgm:spPr/>
    </dgm:pt>
    <dgm:pt modelId="{D458598B-CF58-41C0-97EB-10C63757A1AF}" type="pres">
      <dgm:prSet presAssocID="{25D386AB-0994-4FE4-8603-08D63BF40421}" presName="rootConnector" presStyleLbl="node2" presStyleIdx="0" presStyleCnt="6"/>
      <dgm:spPr/>
    </dgm:pt>
    <dgm:pt modelId="{FD23ADA5-3534-4D62-94D3-B499F7106F0D}" type="pres">
      <dgm:prSet presAssocID="{25D386AB-0994-4FE4-8603-08D63BF40421}" presName="hierChild4" presStyleCnt="0"/>
      <dgm:spPr/>
    </dgm:pt>
    <dgm:pt modelId="{6719ECD8-572B-48A7-AD4D-7A3671AD3D64}" type="pres">
      <dgm:prSet presAssocID="{25D386AB-0994-4FE4-8603-08D63BF40421}" presName="hierChild5" presStyleCnt="0"/>
      <dgm:spPr/>
    </dgm:pt>
    <dgm:pt modelId="{30786AED-7A70-4EAD-B685-21B83ED91266}" type="pres">
      <dgm:prSet presAssocID="{0BD65806-7EE1-471F-A43F-8BDD9D61DCDD}" presName="Name37" presStyleLbl="parChTrans1D2" presStyleIdx="1" presStyleCnt="6"/>
      <dgm:spPr/>
    </dgm:pt>
    <dgm:pt modelId="{039D0C8C-C9A9-4E7A-9F27-E65D31C13B31}" type="pres">
      <dgm:prSet presAssocID="{00F81BEA-EE2A-49DE-A2E3-4A078EA29DA8}" presName="hierRoot2" presStyleCnt="0">
        <dgm:presLayoutVars>
          <dgm:hierBranch val="init"/>
        </dgm:presLayoutVars>
      </dgm:prSet>
      <dgm:spPr/>
    </dgm:pt>
    <dgm:pt modelId="{C12DD4E0-B655-471E-93D7-01A63C424485}" type="pres">
      <dgm:prSet presAssocID="{00F81BEA-EE2A-49DE-A2E3-4A078EA29DA8}" presName="rootComposite" presStyleCnt="0"/>
      <dgm:spPr/>
    </dgm:pt>
    <dgm:pt modelId="{4F8FD50D-6688-4F1A-8F32-767C2FB519DA}" type="pres">
      <dgm:prSet presAssocID="{00F81BEA-EE2A-49DE-A2E3-4A078EA29DA8}" presName="rootText" presStyleLbl="node2" presStyleIdx="1" presStyleCnt="6" custScaleY="127592" custLinFactNeighborY="93888">
        <dgm:presLayoutVars>
          <dgm:chPref val="3"/>
        </dgm:presLayoutVars>
      </dgm:prSet>
      <dgm:spPr/>
    </dgm:pt>
    <dgm:pt modelId="{1E891F65-BD31-4F0D-98A0-2E66AADF0DAB}" type="pres">
      <dgm:prSet presAssocID="{00F81BEA-EE2A-49DE-A2E3-4A078EA29DA8}" presName="rootConnector" presStyleLbl="node2" presStyleIdx="1" presStyleCnt="6"/>
      <dgm:spPr/>
    </dgm:pt>
    <dgm:pt modelId="{8B09B619-0E4A-4E9E-9EA8-8B2BCBC0A66D}" type="pres">
      <dgm:prSet presAssocID="{00F81BEA-EE2A-49DE-A2E3-4A078EA29DA8}" presName="hierChild4" presStyleCnt="0"/>
      <dgm:spPr/>
    </dgm:pt>
    <dgm:pt modelId="{34353E32-5C33-48C0-8626-72DC316E7D4D}" type="pres">
      <dgm:prSet presAssocID="{00F81BEA-EE2A-49DE-A2E3-4A078EA29DA8}" presName="hierChild5" presStyleCnt="0"/>
      <dgm:spPr/>
    </dgm:pt>
    <dgm:pt modelId="{5E5E5B75-EF90-4CC4-8F90-DAD0F306258E}" type="pres">
      <dgm:prSet presAssocID="{DE8FBAB9-6262-46CD-A521-649CF28F8E51}" presName="Name37" presStyleLbl="parChTrans1D2" presStyleIdx="2" presStyleCnt="6"/>
      <dgm:spPr/>
    </dgm:pt>
    <dgm:pt modelId="{9E693E7E-FCFD-4071-99D8-7AA606CBCEA9}" type="pres">
      <dgm:prSet presAssocID="{C80A08BA-9855-4B17-8D85-56A5365955DF}" presName="hierRoot2" presStyleCnt="0">
        <dgm:presLayoutVars>
          <dgm:hierBranch val="init"/>
        </dgm:presLayoutVars>
      </dgm:prSet>
      <dgm:spPr/>
    </dgm:pt>
    <dgm:pt modelId="{D2896A42-2C02-487C-B043-1773F491FA8F}" type="pres">
      <dgm:prSet presAssocID="{C80A08BA-9855-4B17-8D85-56A5365955DF}" presName="rootComposite" presStyleCnt="0"/>
      <dgm:spPr/>
    </dgm:pt>
    <dgm:pt modelId="{2242C98F-6527-4FC9-B60C-F9B2D39E4BF7}" type="pres">
      <dgm:prSet presAssocID="{C80A08BA-9855-4B17-8D85-56A5365955DF}" presName="rootText" presStyleLbl="node2" presStyleIdx="2" presStyleCnt="6" custScaleY="127592" custLinFactNeighborY="93888">
        <dgm:presLayoutVars>
          <dgm:chPref val="3"/>
        </dgm:presLayoutVars>
      </dgm:prSet>
      <dgm:spPr/>
    </dgm:pt>
    <dgm:pt modelId="{01E7EAC6-7C26-4022-BFB0-CE2F7A4B27E2}" type="pres">
      <dgm:prSet presAssocID="{C80A08BA-9855-4B17-8D85-56A5365955DF}" presName="rootConnector" presStyleLbl="node2" presStyleIdx="2" presStyleCnt="6"/>
      <dgm:spPr/>
    </dgm:pt>
    <dgm:pt modelId="{28BFD797-0A0B-41B7-9F67-416F6AA0AC0C}" type="pres">
      <dgm:prSet presAssocID="{C80A08BA-9855-4B17-8D85-56A5365955DF}" presName="hierChild4" presStyleCnt="0"/>
      <dgm:spPr/>
    </dgm:pt>
    <dgm:pt modelId="{6976CB30-B035-471D-94DF-39EAEEF1AD36}" type="pres">
      <dgm:prSet presAssocID="{C80A08BA-9855-4B17-8D85-56A5365955DF}" presName="hierChild5" presStyleCnt="0"/>
      <dgm:spPr/>
    </dgm:pt>
    <dgm:pt modelId="{23D0E6A0-7F12-4128-B625-1A6A34DA7266}" type="pres">
      <dgm:prSet presAssocID="{93C1D511-3284-4DA7-A109-C9304DB87B61}" presName="Name37" presStyleLbl="parChTrans1D2" presStyleIdx="3" presStyleCnt="6"/>
      <dgm:spPr/>
    </dgm:pt>
    <dgm:pt modelId="{723BE080-3E07-4249-96F4-3110B4CE2155}" type="pres">
      <dgm:prSet presAssocID="{DF9647CF-2697-4C3B-AD16-EA82BD21C6B0}" presName="hierRoot2" presStyleCnt="0">
        <dgm:presLayoutVars>
          <dgm:hierBranch val="init"/>
        </dgm:presLayoutVars>
      </dgm:prSet>
      <dgm:spPr/>
    </dgm:pt>
    <dgm:pt modelId="{89D9114B-25A6-44AD-BCEE-7A02816C0C5F}" type="pres">
      <dgm:prSet presAssocID="{DF9647CF-2697-4C3B-AD16-EA82BD21C6B0}" presName="rootComposite" presStyleCnt="0"/>
      <dgm:spPr/>
    </dgm:pt>
    <dgm:pt modelId="{B7A8A1A5-4A4F-4BA9-B384-8DAF9EF8795E}" type="pres">
      <dgm:prSet presAssocID="{DF9647CF-2697-4C3B-AD16-EA82BD21C6B0}" presName="rootText" presStyleLbl="node2" presStyleIdx="3" presStyleCnt="6" custScaleY="127592" custLinFactNeighborY="93888">
        <dgm:presLayoutVars>
          <dgm:chPref val="3"/>
        </dgm:presLayoutVars>
      </dgm:prSet>
      <dgm:spPr/>
    </dgm:pt>
    <dgm:pt modelId="{FFD82484-FEA3-441B-A7B9-6A9363AB0BE0}" type="pres">
      <dgm:prSet presAssocID="{DF9647CF-2697-4C3B-AD16-EA82BD21C6B0}" presName="rootConnector" presStyleLbl="node2" presStyleIdx="3" presStyleCnt="6"/>
      <dgm:spPr/>
    </dgm:pt>
    <dgm:pt modelId="{111D115E-C953-4C21-ADD0-60B4444AB3D8}" type="pres">
      <dgm:prSet presAssocID="{DF9647CF-2697-4C3B-AD16-EA82BD21C6B0}" presName="hierChild4" presStyleCnt="0"/>
      <dgm:spPr/>
    </dgm:pt>
    <dgm:pt modelId="{C5890539-2902-474F-85C7-BEE6075FE18B}" type="pres">
      <dgm:prSet presAssocID="{DF9647CF-2697-4C3B-AD16-EA82BD21C6B0}" presName="hierChild5" presStyleCnt="0"/>
      <dgm:spPr/>
    </dgm:pt>
    <dgm:pt modelId="{C1C1D6E2-1918-4D1D-B656-8821370807EE}" type="pres">
      <dgm:prSet presAssocID="{907F9733-62EE-4A5B-8948-8B6FA6C566AB}" presName="Name37" presStyleLbl="parChTrans1D2" presStyleIdx="4" presStyleCnt="6"/>
      <dgm:spPr/>
    </dgm:pt>
    <dgm:pt modelId="{4D1B9403-3B89-4D5E-B054-E38D280A7708}" type="pres">
      <dgm:prSet presAssocID="{62FCB351-135C-4707-A78A-3B6D18E9F2AC}" presName="hierRoot2" presStyleCnt="0">
        <dgm:presLayoutVars>
          <dgm:hierBranch val="init"/>
        </dgm:presLayoutVars>
      </dgm:prSet>
      <dgm:spPr/>
    </dgm:pt>
    <dgm:pt modelId="{A6B0A485-3A5C-4F12-AE7B-B74663B86D47}" type="pres">
      <dgm:prSet presAssocID="{62FCB351-135C-4707-A78A-3B6D18E9F2AC}" presName="rootComposite" presStyleCnt="0"/>
      <dgm:spPr/>
    </dgm:pt>
    <dgm:pt modelId="{70A40501-F4EA-47FF-9DE3-A4E03BB75D5A}" type="pres">
      <dgm:prSet presAssocID="{62FCB351-135C-4707-A78A-3B6D18E9F2AC}" presName="rootText" presStyleLbl="node2" presStyleIdx="4" presStyleCnt="6" custScaleY="127592" custLinFactNeighborY="93888">
        <dgm:presLayoutVars>
          <dgm:chPref val="3"/>
        </dgm:presLayoutVars>
      </dgm:prSet>
      <dgm:spPr/>
    </dgm:pt>
    <dgm:pt modelId="{FAC2192B-61C6-4915-BD86-C6794C022726}" type="pres">
      <dgm:prSet presAssocID="{62FCB351-135C-4707-A78A-3B6D18E9F2AC}" presName="rootConnector" presStyleLbl="node2" presStyleIdx="4" presStyleCnt="6"/>
      <dgm:spPr/>
    </dgm:pt>
    <dgm:pt modelId="{14B0180F-E937-44A4-A087-8359E71A8110}" type="pres">
      <dgm:prSet presAssocID="{62FCB351-135C-4707-A78A-3B6D18E9F2AC}" presName="hierChild4" presStyleCnt="0"/>
      <dgm:spPr/>
    </dgm:pt>
    <dgm:pt modelId="{AB9A61D1-3AD8-4803-8CF5-014833664976}" type="pres">
      <dgm:prSet presAssocID="{62FCB351-135C-4707-A78A-3B6D18E9F2AC}" presName="hierChild5" presStyleCnt="0"/>
      <dgm:spPr/>
    </dgm:pt>
    <dgm:pt modelId="{BA156904-1F83-4157-B453-64145B1C6368}" type="pres">
      <dgm:prSet presAssocID="{4D9C2A5D-4668-4745-8B56-83F69BE9BFE7}" presName="Name37" presStyleLbl="parChTrans1D2" presStyleIdx="5" presStyleCnt="6"/>
      <dgm:spPr/>
    </dgm:pt>
    <dgm:pt modelId="{C0871240-64A5-4E71-8AF8-5CD0BA89C4C7}" type="pres">
      <dgm:prSet presAssocID="{6746C48F-8C13-4AA9-9319-A783F99DE4BB}" presName="hierRoot2" presStyleCnt="0">
        <dgm:presLayoutVars>
          <dgm:hierBranch val="init"/>
        </dgm:presLayoutVars>
      </dgm:prSet>
      <dgm:spPr/>
    </dgm:pt>
    <dgm:pt modelId="{E990B078-6262-4377-83D6-8E11FDCD4060}" type="pres">
      <dgm:prSet presAssocID="{6746C48F-8C13-4AA9-9319-A783F99DE4BB}" presName="rootComposite" presStyleCnt="0"/>
      <dgm:spPr/>
    </dgm:pt>
    <dgm:pt modelId="{A8C16A46-37A7-4EE1-85AB-942875C14552}" type="pres">
      <dgm:prSet presAssocID="{6746C48F-8C13-4AA9-9319-A783F99DE4BB}" presName="rootText" presStyleLbl="node2" presStyleIdx="5" presStyleCnt="6" custScaleY="127592" custLinFactNeighborY="93888">
        <dgm:presLayoutVars>
          <dgm:chPref val="3"/>
        </dgm:presLayoutVars>
      </dgm:prSet>
      <dgm:spPr/>
    </dgm:pt>
    <dgm:pt modelId="{FB3F65F1-0FAC-4288-987D-6407E7B4E878}" type="pres">
      <dgm:prSet presAssocID="{6746C48F-8C13-4AA9-9319-A783F99DE4BB}" presName="rootConnector" presStyleLbl="node2" presStyleIdx="5" presStyleCnt="6"/>
      <dgm:spPr/>
    </dgm:pt>
    <dgm:pt modelId="{ABEFC1A3-D9FB-4EA7-B32A-CDA32AAF892E}" type="pres">
      <dgm:prSet presAssocID="{6746C48F-8C13-4AA9-9319-A783F99DE4BB}" presName="hierChild4" presStyleCnt="0"/>
      <dgm:spPr/>
    </dgm:pt>
    <dgm:pt modelId="{AED37AF2-68F1-4728-9F01-EC4F01DC1515}" type="pres">
      <dgm:prSet presAssocID="{6746C48F-8C13-4AA9-9319-A783F99DE4BB}" presName="hierChild5" presStyleCnt="0"/>
      <dgm:spPr/>
    </dgm:pt>
    <dgm:pt modelId="{825B688D-3BF0-49BC-855E-72564AB844BD}" type="pres">
      <dgm:prSet presAssocID="{7C81DD36-8325-40D9-BBAB-E8DEABFB279B}" presName="hierChild3" presStyleCnt="0"/>
      <dgm:spPr/>
    </dgm:pt>
  </dgm:ptLst>
  <dgm:cxnLst>
    <dgm:cxn modelId="{8CB60003-6721-4BDC-81DA-2FE39B343C70}" type="presOf" srcId="{4D9C2A5D-4668-4745-8B56-83F69BE9BFE7}" destId="{BA156904-1F83-4157-B453-64145B1C6368}" srcOrd="0" destOrd="0" presId="urn:microsoft.com/office/officeart/2005/8/layout/orgChart1"/>
    <dgm:cxn modelId="{6B410D0C-599E-4DAA-A147-EC64ACEC61A0}" type="presOf" srcId="{DF9647CF-2697-4C3B-AD16-EA82BD21C6B0}" destId="{B7A8A1A5-4A4F-4BA9-B384-8DAF9EF8795E}" srcOrd="0" destOrd="0" presId="urn:microsoft.com/office/officeart/2005/8/layout/orgChart1"/>
    <dgm:cxn modelId="{96B51511-C4DA-4853-A055-2C736271BB9C}" type="presOf" srcId="{7C81DD36-8325-40D9-BBAB-E8DEABFB279B}" destId="{9DD66BEF-26FC-47C7-ACE1-6C01CE4B4403}" srcOrd="0" destOrd="0" presId="urn:microsoft.com/office/officeart/2005/8/layout/orgChart1"/>
    <dgm:cxn modelId="{FE997813-62B8-4A61-8FC7-523811E3F333}" type="presOf" srcId="{6746C48F-8C13-4AA9-9319-A783F99DE4BB}" destId="{FB3F65F1-0FAC-4288-987D-6407E7B4E878}" srcOrd="1" destOrd="0" presId="urn:microsoft.com/office/officeart/2005/8/layout/orgChart1"/>
    <dgm:cxn modelId="{0FF2151E-5FDB-423F-BF6B-7C55CC6E6239}" type="presOf" srcId="{62FCB351-135C-4707-A78A-3B6D18E9F2AC}" destId="{FAC2192B-61C6-4915-BD86-C6794C022726}" srcOrd="1" destOrd="0" presId="urn:microsoft.com/office/officeart/2005/8/layout/orgChart1"/>
    <dgm:cxn modelId="{C19B7921-79EA-4F23-8A05-D62180C4A561}" srcId="{7C81DD36-8325-40D9-BBAB-E8DEABFB279B}" destId="{C80A08BA-9855-4B17-8D85-56A5365955DF}" srcOrd="2" destOrd="0" parTransId="{DE8FBAB9-6262-46CD-A521-649CF28F8E51}" sibTransId="{93FB4A3E-F5DB-4DF3-9B63-1B1B6D8BF5A6}"/>
    <dgm:cxn modelId="{CAE5492A-1A00-4448-9689-DE4FF8047DF1}" type="presOf" srcId="{25D386AB-0994-4FE4-8603-08D63BF40421}" destId="{D458598B-CF58-41C0-97EB-10C63757A1AF}" srcOrd="1" destOrd="0" presId="urn:microsoft.com/office/officeart/2005/8/layout/orgChart1"/>
    <dgm:cxn modelId="{3457A52E-D16F-43D0-BD72-9BD7D865328B}" type="presOf" srcId="{DF9647CF-2697-4C3B-AD16-EA82BD21C6B0}" destId="{FFD82484-FEA3-441B-A7B9-6A9363AB0BE0}" srcOrd="1" destOrd="0" presId="urn:microsoft.com/office/officeart/2005/8/layout/orgChart1"/>
    <dgm:cxn modelId="{37D60439-AB37-4B77-A91B-511A45E1AEFA}" type="presOf" srcId="{0BD65806-7EE1-471F-A43F-8BDD9D61DCDD}" destId="{30786AED-7A70-4EAD-B685-21B83ED91266}" srcOrd="0" destOrd="0" presId="urn:microsoft.com/office/officeart/2005/8/layout/orgChart1"/>
    <dgm:cxn modelId="{7507F739-FC09-4C01-A0AD-9D36EE1A37BF}" type="presOf" srcId="{62FCB351-135C-4707-A78A-3B6D18E9F2AC}" destId="{70A40501-F4EA-47FF-9DE3-A4E03BB75D5A}" srcOrd="0" destOrd="0" presId="urn:microsoft.com/office/officeart/2005/8/layout/orgChart1"/>
    <dgm:cxn modelId="{F979145E-1600-45C6-BFBC-8874B359CAC7}" type="presOf" srcId="{00F81BEA-EE2A-49DE-A2E3-4A078EA29DA8}" destId="{4F8FD50D-6688-4F1A-8F32-767C2FB519DA}" srcOrd="0" destOrd="0" presId="urn:microsoft.com/office/officeart/2005/8/layout/orgChart1"/>
    <dgm:cxn modelId="{17BB0544-E06D-4C2C-92A4-B4F8112836E6}" srcId="{7C81DD36-8325-40D9-BBAB-E8DEABFB279B}" destId="{00F81BEA-EE2A-49DE-A2E3-4A078EA29DA8}" srcOrd="1" destOrd="0" parTransId="{0BD65806-7EE1-471F-A43F-8BDD9D61DCDD}" sibTransId="{A9352907-9E86-4847-9044-22642706A4A1}"/>
    <dgm:cxn modelId="{A5E54969-FC0F-4DA0-B6C6-DAC5DB739A04}" type="presOf" srcId="{7C81DD36-8325-40D9-BBAB-E8DEABFB279B}" destId="{9357430F-247A-4E20-AE53-C6868F8CF1A1}" srcOrd="1" destOrd="0" presId="urn:microsoft.com/office/officeart/2005/8/layout/orgChart1"/>
    <dgm:cxn modelId="{3C278552-F62B-41CE-B28B-4722C4B16BCE}" srcId="{7C81DD36-8325-40D9-BBAB-E8DEABFB279B}" destId="{62FCB351-135C-4707-A78A-3B6D18E9F2AC}" srcOrd="4" destOrd="0" parTransId="{907F9733-62EE-4A5B-8948-8B6FA6C566AB}" sibTransId="{4B9DF3F0-46B2-4612-96B5-D73132B36F4E}"/>
    <dgm:cxn modelId="{8747BE72-500D-46EE-A646-C7AE696E2233}" type="presOf" srcId="{C80A08BA-9855-4B17-8D85-56A5365955DF}" destId="{01E7EAC6-7C26-4022-BFB0-CE2F7A4B27E2}" srcOrd="1" destOrd="0" presId="urn:microsoft.com/office/officeart/2005/8/layout/orgChart1"/>
    <dgm:cxn modelId="{07B54A88-69EE-4896-B01D-2A0F25A72C93}" type="presOf" srcId="{907F9733-62EE-4A5B-8948-8B6FA6C566AB}" destId="{C1C1D6E2-1918-4D1D-B656-8821370807EE}" srcOrd="0" destOrd="0" presId="urn:microsoft.com/office/officeart/2005/8/layout/orgChart1"/>
    <dgm:cxn modelId="{0BC82B93-41B1-4F9F-AE97-3A03230BFC3B}" srcId="{7C81DD36-8325-40D9-BBAB-E8DEABFB279B}" destId="{DF9647CF-2697-4C3B-AD16-EA82BD21C6B0}" srcOrd="3" destOrd="0" parTransId="{93C1D511-3284-4DA7-A109-C9304DB87B61}" sibTransId="{85961431-1C35-44A1-888B-ACA0AF606FA3}"/>
    <dgm:cxn modelId="{909AB7B5-D2E6-489E-A182-1ED164F9CC94}" type="presOf" srcId="{70BE1951-770F-4EE0-9369-4B1E64E6DFDB}" destId="{F7F75428-34E1-4DF0-ADE1-61A6AA168DE2}" srcOrd="0" destOrd="0" presId="urn:microsoft.com/office/officeart/2005/8/layout/orgChart1"/>
    <dgm:cxn modelId="{A1663FB8-D9B5-4F72-AB95-E76725A0FA6C}" type="presOf" srcId="{25D386AB-0994-4FE4-8603-08D63BF40421}" destId="{A9B57631-2D5E-445A-8827-67E855F3643F}" srcOrd="0" destOrd="0" presId="urn:microsoft.com/office/officeart/2005/8/layout/orgChart1"/>
    <dgm:cxn modelId="{FB4CE9CE-B928-4272-8E5D-0CDBE7BF0C10}" type="presOf" srcId="{00F81BEA-EE2A-49DE-A2E3-4A078EA29DA8}" destId="{1E891F65-BD31-4F0D-98A0-2E66AADF0DAB}" srcOrd="1" destOrd="0" presId="urn:microsoft.com/office/officeart/2005/8/layout/orgChart1"/>
    <dgm:cxn modelId="{DA19C4D4-92B1-4754-B138-E2100EA661DB}" srcId="{70BE1951-770F-4EE0-9369-4B1E64E6DFDB}" destId="{7C81DD36-8325-40D9-BBAB-E8DEABFB279B}" srcOrd="0" destOrd="0" parTransId="{5694F925-0DDC-43DE-A51F-3747EC8FF0DD}" sibTransId="{B70F3D68-6334-4F94-9BD4-43C6043C9875}"/>
    <dgm:cxn modelId="{825C67D8-EA3C-43D4-864F-900BAB80EFE8}" type="presOf" srcId="{DE8FBAB9-6262-46CD-A521-649CF28F8E51}" destId="{5E5E5B75-EF90-4CC4-8F90-DAD0F306258E}" srcOrd="0" destOrd="0" presId="urn:microsoft.com/office/officeart/2005/8/layout/orgChart1"/>
    <dgm:cxn modelId="{B9C954DB-14E5-4131-A2FF-DC1A28F506A0}" type="presOf" srcId="{001E8211-B2D9-4CF4-9556-3E13997A9C0B}" destId="{19B4BFED-25AB-47D9-913A-F5A60A1FBC80}" srcOrd="0" destOrd="0" presId="urn:microsoft.com/office/officeart/2005/8/layout/orgChart1"/>
    <dgm:cxn modelId="{B97A37E4-7ECE-44E2-BCE9-E8902623A428}" srcId="{7C81DD36-8325-40D9-BBAB-E8DEABFB279B}" destId="{6746C48F-8C13-4AA9-9319-A783F99DE4BB}" srcOrd="5" destOrd="0" parTransId="{4D9C2A5D-4668-4745-8B56-83F69BE9BFE7}" sibTransId="{E6420A6A-CDDE-469D-B8A1-63015F51EB00}"/>
    <dgm:cxn modelId="{818F01E6-1046-4673-960F-02B797D7A08E}" type="presOf" srcId="{C80A08BA-9855-4B17-8D85-56A5365955DF}" destId="{2242C98F-6527-4FC9-B60C-F9B2D39E4BF7}" srcOrd="0" destOrd="0" presId="urn:microsoft.com/office/officeart/2005/8/layout/orgChart1"/>
    <dgm:cxn modelId="{83AB6EEE-4FB4-4778-A52D-1DADB76CEC71}" srcId="{7C81DD36-8325-40D9-BBAB-E8DEABFB279B}" destId="{25D386AB-0994-4FE4-8603-08D63BF40421}" srcOrd="0" destOrd="0" parTransId="{001E8211-B2D9-4CF4-9556-3E13997A9C0B}" sibTransId="{6BF240E6-7B84-4BFD-B0DE-1FA05BC2DAE1}"/>
    <dgm:cxn modelId="{9C177DF0-C7B7-4DC4-81DD-6001738F7578}" type="presOf" srcId="{6746C48F-8C13-4AA9-9319-A783F99DE4BB}" destId="{A8C16A46-37A7-4EE1-85AB-942875C14552}" srcOrd="0" destOrd="0" presId="urn:microsoft.com/office/officeart/2005/8/layout/orgChart1"/>
    <dgm:cxn modelId="{6F8F15F2-FD47-4329-9900-7905994EB0E3}" type="presOf" srcId="{93C1D511-3284-4DA7-A109-C9304DB87B61}" destId="{23D0E6A0-7F12-4128-B625-1A6A34DA7266}" srcOrd="0" destOrd="0" presId="urn:microsoft.com/office/officeart/2005/8/layout/orgChart1"/>
    <dgm:cxn modelId="{7348F8C7-3938-421B-8DE9-E6B2ED6BAE10}" type="presParOf" srcId="{F7F75428-34E1-4DF0-ADE1-61A6AA168DE2}" destId="{C773596D-FB1B-4CB2-B0B1-054041BCEB39}" srcOrd="0" destOrd="0" presId="urn:microsoft.com/office/officeart/2005/8/layout/orgChart1"/>
    <dgm:cxn modelId="{BE4F2CD9-7E86-4114-932C-E20459E66EF7}" type="presParOf" srcId="{C773596D-FB1B-4CB2-B0B1-054041BCEB39}" destId="{F43E38D9-8C72-4EC6-86A7-4E3816EC201C}" srcOrd="0" destOrd="0" presId="urn:microsoft.com/office/officeart/2005/8/layout/orgChart1"/>
    <dgm:cxn modelId="{0B6870CC-D59B-48CE-AEF2-756371445EA3}" type="presParOf" srcId="{F43E38D9-8C72-4EC6-86A7-4E3816EC201C}" destId="{9DD66BEF-26FC-47C7-ACE1-6C01CE4B4403}" srcOrd="0" destOrd="0" presId="urn:microsoft.com/office/officeart/2005/8/layout/orgChart1"/>
    <dgm:cxn modelId="{1D5045DF-3004-42E4-9F28-E4C672D420B7}" type="presParOf" srcId="{F43E38D9-8C72-4EC6-86A7-4E3816EC201C}" destId="{9357430F-247A-4E20-AE53-C6868F8CF1A1}" srcOrd="1" destOrd="0" presId="urn:microsoft.com/office/officeart/2005/8/layout/orgChart1"/>
    <dgm:cxn modelId="{B8B8FA02-EB9B-46E0-84DE-DB8EFEF12B3F}" type="presParOf" srcId="{C773596D-FB1B-4CB2-B0B1-054041BCEB39}" destId="{BD863E52-FA70-48DD-BF13-30FEA07FD053}" srcOrd="1" destOrd="0" presId="urn:microsoft.com/office/officeart/2005/8/layout/orgChart1"/>
    <dgm:cxn modelId="{9E4CC91B-457B-4162-B443-C2AED39640E7}" type="presParOf" srcId="{BD863E52-FA70-48DD-BF13-30FEA07FD053}" destId="{19B4BFED-25AB-47D9-913A-F5A60A1FBC80}" srcOrd="0" destOrd="0" presId="urn:microsoft.com/office/officeart/2005/8/layout/orgChart1"/>
    <dgm:cxn modelId="{3A01371C-DEEE-4DD2-9218-B7DA3FD0852C}" type="presParOf" srcId="{BD863E52-FA70-48DD-BF13-30FEA07FD053}" destId="{064EE067-F583-4F46-87FE-75555E521584}" srcOrd="1" destOrd="0" presId="urn:microsoft.com/office/officeart/2005/8/layout/orgChart1"/>
    <dgm:cxn modelId="{D94F7CBB-10F8-4271-ABFB-B6C452901336}" type="presParOf" srcId="{064EE067-F583-4F46-87FE-75555E521584}" destId="{17D127D8-C580-4C05-932A-85E20C70B68B}" srcOrd="0" destOrd="0" presId="urn:microsoft.com/office/officeart/2005/8/layout/orgChart1"/>
    <dgm:cxn modelId="{2F20B6C8-B353-41AD-87B9-B795EA5C074B}" type="presParOf" srcId="{17D127D8-C580-4C05-932A-85E20C70B68B}" destId="{A9B57631-2D5E-445A-8827-67E855F3643F}" srcOrd="0" destOrd="0" presId="urn:microsoft.com/office/officeart/2005/8/layout/orgChart1"/>
    <dgm:cxn modelId="{F15E5B4D-07D1-4222-AE82-329FDE69A614}" type="presParOf" srcId="{17D127D8-C580-4C05-932A-85E20C70B68B}" destId="{D458598B-CF58-41C0-97EB-10C63757A1AF}" srcOrd="1" destOrd="0" presId="urn:microsoft.com/office/officeart/2005/8/layout/orgChart1"/>
    <dgm:cxn modelId="{5BE8ABBF-D5A7-48C2-983D-105AC0FCFB62}" type="presParOf" srcId="{064EE067-F583-4F46-87FE-75555E521584}" destId="{FD23ADA5-3534-4D62-94D3-B499F7106F0D}" srcOrd="1" destOrd="0" presId="urn:microsoft.com/office/officeart/2005/8/layout/orgChart1"/>
    <dgm:cxn modelId="{5ED599C9-39C5-40FB-9CEF-8696757D4E8B}" type="presParOf" srcId="{064EE067-F583-4F46-87FE-75555E521584}" destId="{6719ECD8-572B-48A7-AD4D-7A3671AD3D64}" srcOrd="2" destOrd="0" presId="urn:microsoft.com/office/officeart/2005/8/layout/orgChart1"/>
    <dgm:cxn modelId="{2664BB71-50FA-49EB-A16E-BD594182EB70}" type="presParOf" srcId="{BD863E52-FA70-48DD-BF13-30FEA07FD053}" destId="{30786AED-7A70-4EAD-B685-21B83ED91266}" srcOrd="2" destOrd="0" presId="urn:microsoft.com/office/officeart/2005/8/layout/orgChart1"/>
    <dgm:cxn modelId="{71E38ADD-DF2A-445A-8FA1-130A84ED81C0}" type="presParOf" srcId="{BD863E52-FA70-48DD-BF13-30FEA07FD053}" destId="{039D0C8C-C9A9-4E7A-9F27-E65D31C13B31}" srcOrd="3" destOrd="0" presId="urn:microsoft.com/office/officeart/2005/8/layout/orgChart1"/>
    <dgm:cxn modelId="{69F81A70-6DC1-4B8A-991A-C43899D5D253}" type="presParOf" srcId="{039D0C8C-C9A9-4E7A-9F27-E65D31C13B31}" destId="{C12DD4E0-B655-471E-93D7-01A63C424485}" srcOrd="0" destOrd="0" presId="urn:microsoft.com/office/officeart/2005/8/layout/orgChart1"/>
    <dgm:cxn modelId="{92A9A76B-220A-4B7A-8A44-7F75E509D458}" type="presParOf" srcId="{C12DD4E0-B655-471E-93D7-01A63C424485}" destId="{4F8FD50D-6688-4F1A-8F32-767C2FB519DA}" srcOrd="0" destOrd="0" presId="urn:microsoft.com/office/officeart/2005/8/layout/orgChart1"/>
    <dgm:cxn modelId="{C30ABC9B-EA59-4ED5-8466-64FEFF09B9F6}" type="presParOf" srcId="{C12DD4E0-B655-471E-93D7-01A63C424485}" destId="{1E891F65-BD31-4F0D-98A0-2E66AADF0DAB}" srcOrd="1" destOrd="0" presId="urn:microsoft.com/office/officeart/2005/8/layout/orgChart1"/>
    <dgm:cxn modelId="{9E0FDE72-9EA8-4A53-AA70-F2ADA03E0F48}" type="presParOf" srcId="{039D0C8C-C9A9-4E7A-9F27-E65D31C13B31}" destId="{8B09B619-0E4A-4E9E-9EA8-8B2BCBC0A66D}" srcOrd="1" destOrd="0" presId="urn:microsoft.com/office/officeart/2005/8/layout/orgChart1"/>
    <dgm:cxn modelId="{679897DE-5FB4-41E7-BFE2-E8E9D130F2F8}" type="presParOf" srcId="{039D0C8C-C9A9-4E7A-9F27-E65D31C13B31}" destId="{34353E32-5C33-48C0-8626-72DC316E7D4D}" srcOrd="2" destOrd="0" presId="urn:microsoft.com/office/officeart/2005/8/layout/orgChart1"/>
    <dgm:cxn modelId="{2D2DB3D7-AAEE-4ED9-8CAA-AB792320BF90}" type="presParOf" srcId="{BD863E52-FA70-48DD-BF13-30FEA07FD053}" destId="{5E5E5B75-EF90-4CC4-8F90-DAD0F306258E}" srcOrd="4" destOrd="0" presId="urn:microsoft.com/office/officeart/2005/8/layout/orgChart1"/>
    <dgm:cxn modelId="{15AC90AA-B30D-4651-9DA9-6AE4EFEA5552}" type="presParOf" srcId="{BD863E52-FA70-48DD-BF13-30FEA07FD053}" destId="{9E693E7E-FCFD-4071-99D8-7AA606CBCEA9}" srcOrd="5" destOrd="0" presId="urn:microsoft.com/office/officeart/2005/8/layout/orgChart1"/>
    <dgm:cxn modelId="{4773952D-672D-469D-A257-FE3A263F9032}" type="presParOf" srcId="{9E693E7E-FCFD-4071-99D8-7AA606CBCEA9}" destId="{D2896A42-2C02-487C-B043-1773F491FA8F}" srcOrd="0" destOrd="0" presId="urn:microsoft.com/office/officeart/2005/8/layout/orgChart1"/>
    <dgm:cxn modelId="{E1FDA69D-8768-4274-83ED-32B29C980D5D}" type="presParOf" srcId="{D2896A42-2C02-487C-B043-1773F491FA8F}" destId="{2242C98F-6527-4FC9-B60C-F9B2D39E4BF7}" srcOrd="0" destOrd="0" presId="urn:microsoft.com/office/officeart/2005/8/layout/orgChart1"/>
    <dgm:cxn modelId="{21AE5E0F-06DA-4FF2-BE24-B3762D1CD68B}" type="presParOf" srcId="{D2896A42-2C02-487C-B043-1773F491FA8F}" destId="{01E7EAC6-7C26-4022-BFB0-CE2F7A4B27E2}" srcOrd="1" destOrd="0" presId="urn:microsoft.com/office/officeart/2005/8/layout/orgChart1"/>
    <dgm:cxn modelId="{FDC171E4-E9A2-41C8-BFA3-54C382900E0C}" type="presParOf" srcId="{9E693E7E-FCFD-4071-99D8-7AA606CBCEA9}" destId="{28BFD797-0A0B-41B7-9F67-416F6AA0AC0C}" srcOrd="1" destOrd="0" presId="urn:microsoft.com/office/officeart/2005/8/layout/orgChart1"/>
    <dgm:cxn modelId="{5A551383-4BDB-49BE-8F63-80C7A2FD41E7}" type="presParOf" srcId="{9E693E7E-FCFD-4071-99D8-7AA606CBCEA9}" destId="{6976CB30-B035-471D-94DF-39EAEEF1AD36}" srcOrd="2" destOrd="0" presId="urn:microsoft.com/office/officeart/2005/8/layout/orgChart1"/>
    <dgm:cxn modelId="{265A016C-40EB-46D8-9CA0-3B71EC5C6809}" type="presParOf" srcId="{BD863E52-FA70-48DD-BF13-30FEA07FD053}" destId="{23D0E6A0-7F12-4128-B625-1A6A34DA7266}" srcOrd="6" destOrd="0" presId="urn:microsoft.com/office/officeart/2005/8/layout/orgChart1"/>
    <dgm:cxn modelId="{80E82FB5-7441-4940-B951-5CD9E7EDAFD5}" type="presParOf" srcId="{BD863E52-FA70-48DD-BF13-30FEA07FD053}" destId="{723BE080-3E07-4249-96F4-3110B4CE2155}" srcOrd="7" destOrd="0" presId="urn:microsoft.com/office/officeart/2005/8/layout/orgChart1"/>
    <dgm:cxn modelId="{DBAE286C-1298-4C51-B1D2-C14FC06A72DC}" type="presParOf" srcId="{723BE080-3E07-4249-96F4-3110B4CE2155}" destId="{89D9114B-25A6-44AD-BCEE-7A02816C0C5F}" srcOrd="0" destOrd="0" presId="urn:microsoft.com/office/officeart/2005/8/layout/orgChart1"/>
    <dgm:cxn modelId="{67966D17-BF2C-4483-9FCB-3F6F43C9D3F4}" type="presParOf" srcId="{89D9114B-25A6-44AD-BCEE-7A02816C0C5F}" destId="{B7A8A1A5-4A4F-4BA9-B384-8DAF9EF8795E}" srcOrd="0" destOrd="0" presId="urn:microsoft.com/office/officeart/2005/8/layout/orgChart1"/>
    <dgm:cxn modelId="{74C8A5FE-1448-48B9-9D64-951FD1A04AC1}" type="presParOf" srcId="{89D9114B-25A6-44AD-BCEE-7A02816C0C5F}" destId="{FFD82484-FEA3-441B-A7B9-6A9363AB0BE0}" srcOrd="1" destOrd="0" presId="urn:microsoft.com/office/officeart/2005/8/layout/orgChart1"/>
    <dgm:cxn modelId="{36B9614F-08D2-496A-9128-EE47142A85AC}" type="presParOf" srcId="{723BE080-3E07-4249-96F4-3110B4CE2155}" destId="{111D115E-C953-4C21-ADD0-60B4444AB3D8}" srcOrd="1" destOrd="0" presId="urn:microsoft.com/office/officeart/2005/8/layout/orgChart1"/>
    <dgm:cxn modelId="{7B72FF99-E1D2-4824-ADEB-124CCA5CA9F2}" type="presParOf" srcId="{723BE080-3E07-4249-96F4-3110B4CE2155}" destId="{C5890539-2902-474F-85C7-BEE6075FE18B}" srcOrd="2" destOrd="0" presId="urn:microsoft.com/office/officeart/2005/8/layout/orgChart1"/>
    <dgm:cxn modelId="{C2655723-018A-49C7-BECF-F27130B502D5}" type="presParOf" srcId="{BD863E52-FA70-48DD-BF13-30FEA07FD053}" destId="{C1C1D6E2-1918-4D1D-B656-8821370807EE}" srcOrd="8" destOrd="0" presId="urn:microsoft.com/office/officeart/2005/8/layout/orgChart1"/>
    <dgm:cxn modelId="{2CED75B6-7BF6-401E-A791-D4B65DCAE416}" type="presParOf" srcId="{BD863E52-FA70-48DD-BF13-30FEA07FD053}" destId="{4D1B9403-3B89-4D5E-B054-E38D280A7708}" srcOrd="9" destOrd="0" presId="urn:microsoft.com/office/officeart/2005/8/layout/orgChart1"/>
    <dgm:cxn modelId="{CE3D5492-20F6-49A3-8A1D-71F5E04316B5}" type="presParOf" srcId="{4D1B9403-3B89-4D5E-B054-E38D280A7708}" destId="{A6B0A485-3A5C-4F12-AE7B-B74663B86D47}" srcOrd="0" destOrd="0" presId="urn:microsoft.com/office/officeart/2005/8/layout/orgChart1"/>
    <dgm:cxn modelId="{245ECC61-CCA6-4B05-823F-A4EAFA98CAD1}" type="presParOf" srcId="{A6B0A485-3A5C-4F12-AE7B-B74663B86D47}" destId="{70A40501-F4EA-47FF-9DE3-A4E03BB75D5A}" srcOrd="0" destOrd="0" presId="urn:microsoft.com/office/officeart/2005/8/layout/orgChart1"/>
    <dgm:cxn modelId="{4C5E1060-C1E2-498A-9EC7-76F0F9A9FDFA}" type="presParOf" srcId="{A6B0A485-3A5C-4F12-AE7B-B74663B86D47}" destId="{FAC2192B-61C6-4915-BD86-C6794C022726}" srcOrd="1" destOrd="0" presId="urn:microsoft.com/office/officeart/2005/8/layout/orgChart1"/>
    <dgm:cxn modelId="{7871251F-D8CE-48E6-B243-80C798D55A96}" type="presParOf" srcId="{4D1B9403-3B89-4D5E-B054-E38D280A7708}" destId="{14B0180F-E937-44A4-A087-8359E71A8110}" srcOrd="1" destOrd="0" presId="urn:microsoft.com/office/officeart/2005/8/layout/orgChart1"/>
    <dgm:cxn modelId="{303BC6A5-1884-4C5C-A64B-BC2EF78528E8}" type="presParOf" srcId="{4D1B9403-3B89-4D5E-B054-E38D280A7708}" destId="{AB9A61D1-3AD8-4803-8CF5-014833664976}" srcOrd="2" destOrd="0" presId="urn:microsoft.com/office/officeart/2005/8/layout/orgChart1"/>
    <dgm:cxn modelId="{44AB2300-FE5B-4635-8BB7-C8AE6A5722CE}" type="presParOf" srcId="{BD863E52-FA70-48DD-BF13-30FEA07FD053}" destId="{BA156904-1F83-4157-B453-64145B1C6368}" srcOrd="10" destOrd="0" presId="urn:microsoft.com/office/officeart/2005/8/layout/orgChart1"/>
    <dgm:cxn modelId="{31A2FC93-88E6-456A-A89F-A9C717297C25}" type="presParOf" srcId="{BD863E52-FA70-48DD-BF13-30FEA07FD053}" destId="{C0871240-64A5-4E71-8AF8-5CD0BA89C4C7}" srcOrd="11" destOrd="0" presId="urn:microsoft.com/office/officeart/2005/8/layout/orgChart1"/>
    <dgm:cxn modelId="{164C21DD-05E7-4814-8C9C-C8C48BE23D59}" type="presParOf" srcId="{C0871240-64A5-4E71-8AF8-5CD0BA89C4C7}" destId="{E990B078-6262-4377-83D6-8E11FDCD4060}" srcOrd="0" destOrd="0" presId="urn:microsoft.com/office/officeart/2005/8/layout/orgChart1"/>
    <dgm:cxn modelId="{24B96EF4-5033-48BD-A8BB-15BAE77213FA}" type="presParOf" srcId="{E990B078-6262-4377-83D6-8E11FDCD4060}" destId="{A8C16A46-37A7-4EE1-85AB-942875C14552}" srcOrd="0" destOrd="0" presId="urn:microsoft.com/office/officeart/2005/8/layout/orgChart1"/>
    <dgm:cxn modelId="{5AD739C5-E7AD-4037-B08D-E8752C287155}" type="presParOf" srcId="{E990B078-6262-4377-83D6-8E11FDCD4060}" destId="{FB3F65F1-0FAC-4288-987D-6407E7B4E878}" srcOrd="1" destOrd="0" presId="urn:microsoft.com/office/officeart/2005/8/layout/orgChart1"/>
    <dgm:cxn modelId="{450BCE06-4DC0-4D1F-9052-05556BCB2B0A}" type="presParOf" srcId="{C0871240-64A5-4E71-8AF8-5CD0BA89C4C7}" destId="{ABEFC1A3-D9FB-4EA7-B32A-CDA32AAF892E}" srcOrd="1" destOrd="0" presId="urn:microsoft.com/office/officeart/2005/8/layout/orgChart1"/>
    <dgm:cxn modelId="{0A28D89A-7A74-420C-9E29-8C918541FA90}" type="presParOf" srcId="{C0871240-64A5-4E71-8AF8-5CD0BA89C4C7}" destId="{AED37AF2-68F1-4728-9F01-EC4F01DC1515}" srcOrd="2" destOrd="0" presId="urn:microsoft.com/office/officeart/2005/8/layout/orgChart1"/>
    <dgm:cxn modelId="{468CF632-CB98-41AB-9A10-55CBFACD8C7E}" type="presParOf" srcId="{C773596D-FB1B-4CB2-B0B1-054041BCEB39}" destId="{825B688D-3BF0-49BC-855E-72564AB844B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latin typeface="Agrandir Narrow" panose="00000506000000000000" pitchFamily="50" charset="0"/>
            </a:rPr>
            <a:t>Build Radio Station</a:t>
          </a:r>
        </a:p>
      </dgm:t>
    </dgm:pt>
    <dgm:pt modelId="{ABBF65B6-750B-49AC-87C0-79BF318E6999}" type="parTrans" cxnId="{A54E0381-7F38-410A-9B87-22D7DBEEA349}">
      <dgm:prSet/>
      <dgm:spPr/>
      <dgm:t>
        <a:bodyPr/>
        <a:lstStyle/>
        <a:p>
          <a:endParaRPr lang="en-US">
            <a:latin typeface="Agrandir Narrow" panose="00000506000000000000" pitchFamily="50" charset="0"/>
          </a:endParaRPr>
        </a:p>
      </dgm:t>
    </dgm:pt>
    <dgm:pt modelId="{2791B90B-FABF-427B-BD32-3A5CC37A4D25}" type="sibTrans" cxnId="{A54E0381-7F38-410A-9B87-22D7DBEEA349}">
      <dgm:prSet/>
      <dgm:spPr/>
      <dgm:t>
        <a:bodyPr/>
        <a:lstStyle/>
        <a:p>
          <a:endParaRPr lang="en-US">
            <a:latin typeface="Agrandir Narrow" panose="00000506000000000000" pitchFamily="50" charset="0"/>
          </a:endParaRPr>
        </a:p>
      </dgm:t>
    </dgm:pt>
    <dgm:pt modelId="{4E40A645-357B-4CD9-99EE-68108D8A7A89}">
      <dgm:prSet phldrT="[Text]"/>
      <dgm:spPr/>
      <dgm:t>
        <a:bodyPr/>
        <a:lstStyle/>
        <a:p>
          <a:r>
            <a:rPr lang="en-US" dirty="0">
              <a:latin typeface="Agrandir Narrow" panose="00000506000000000000" pitchFamily="50" charset="0"/>
            </a:rPr>
            <a:t>Purchase Land</a:t>
          </a:r>
        </a:p>
      </dgm:t>
    </dgm:pt>
    <dgm:pt modelId="{C4CE7A9B-0865-4625-B37F-58FF5CBF5164}" type="parTrans" cxnId="{12DAC0E4-AAC4-449A-87BC-B92A6806EDBF}">
      <dgm:prSet/>
      <dgm:spPr/>
      <dgm:t>
        <a:bodyPr/>
        <a:lstStyle/>
        <a:p>
          <a:endParaRPr lang="en-US">
            <a:latin typeface="Agrandir Narrow" panose="00000506000000000000" pitchFamily="50" charset="0"/>
          </a:endParaRPr>
        </a:p>
      </dgm:t>
    </dgm:pt>
    <dgm:pt modelId="{098AC11C-5D1F-4FFF-8B3A-F30D47335840}" type="sibTrans" cxnId="{12DAC0E4-AAC4-449A-87BC-B92A6806EDBF}">
      <dgm:prSet/>
      <dgm:spPr/>
      <dgm:t>
        <a:bodyPr/>
        <a:lstStyle/>
        <a:p>
          <a:endParaRPr lang="en-US">
            <a:latin typeface="Agrandir Narrow" panose="00000506000000000000" pitchFamily="50" charset="0"/>
          </a:endParaRPr>
        </a:p>
      </dgm:t>
    </dgm:pt>
    <dgm:pt modelId="{E5EC69C9-952C-4599-B394-8771C0F4BF67}">
      <dgm:prSet phldrT="[Text]"/>
      <dgm:spPr/>
      <dgm:t>
        <a:bodyPr/>
        <a:lstStyle/>
        <a:p>
          <a:r>
            <a:rPr lang="en-US" dirty="0">
              <a:latin typeface="Agrandir Narrow" panose="00000506000000000000" pitchFamily="50" charset="0"/>
            </a:rPr>
            <a:t>Manage Project</a:t>
          </a:r>
        </a:p>
      </dgm:t>
    </dgm:pt>
    <dgm:pt modelId="{A65648A2-1B40-4BB0-827D-F9D2E343B307}" type="parTrans" cxnId="{80816EAC-73EA-4F52-BD01-D425623F580F}">
      <dgm:prSet/>
      <dgm:spPr/>
      <dgm:t>
        <a:bodyPr/>
        <a:lstStyle/>
        <a:p>
          <a:endParaRPr lang="en-US">
            <a:latin typeface="Agrandir Narrow" panose="00000506000000000000" pitchFamily="50" charset="0"/>
          </a:endParaRPr>
        </a:p>
      </dgm:t>
    </dgm:pt>
    <dgm:pt modelId="{498BA79A-813A-496E-B8E6-C13704A2A606}" type="sibTrans" cxnId="{80816EAC-73EA-4F52-BD01-D425623F580F}">
      <dgm:prSet/>
      <dgm:spPr/>
      <dgm:t>
        <a:bodyPr/>
        <a:lstStyle/>
        <a:p>
          <a:endParaRPr lang="en-US">
            <a:latin typeface="Agrandir Narrow" panose="00000506000000000000" pitchFamily="50" charset="0"/>
          </a:endParaRPr>
        </a:p>
      </dgm:t>
    </dgm:pt>
    <dgm:pt modelId="{52735A40-4A66-418D-9572-F7B83145634D}">
      <dgm:prSet phldrT="[Text]"/>
      <dgm:spPr/>
      <dgm:t>
        <a:bodyPr/>
        <a:lstStyle/>
        <a:p>
          <a:r>
            <a:rPr lang="en-US" dirty="0">
              <a:latin typeface="Agrandir Narrow" panose="00000506000000000000" pitchFamily="50" charset="0"/>
            </a:rPr>
            <a:t>Construct Building</a:t>
          </a:r>
        </a:p>
      </dgm:t>
    </dgm:pt>
    <dgm:pt modelId="{53AA2847-F162-40BC-9AE2-A84D628130BD}" type="parTrans" cxnId="{3B35E7D2-46AC-49D4-8F01-C8B10272FCED}">
      <dgm:prSet/>
      <dgm:spPr/>
      <dgm:t>
        <a:bodyPr/>
        <a:lstStyle/>
        <a:p>
          <a:endParaRPr lang="en-US">
            <a:latin typeface="Agrandir Narrow" panose="00000506000000000000" pitchFamily="50" charset="0"/>
          </a:endParaRPr>
        </a:p>
      </dgm:t>
    </dgm:pt>
    <dgm:pt modelId="{918974E0-24C7-4675-B7F8-183DF81DF9B8}" type="sibTrans" cxnId="{3B35E7D2-46AC-49D4-8F01-C8B10272FCED}">
      <dgm:prSet/>
      <dgm:spPr/>
      <dgm:t>
        <a:bodyPr/>
        <a:lstStyle/>
        <a:p>
          <a:endParaRPr lang="en-US">
            <a:latin typeface="Agrandir Narrow" panose="00000506000000000000" pitchFamily="50" charset="0"/>
          </a:endParaRPr>
        </a:p>
      </dgm:t>
    </dgm:pt>
    <dgm:pt modelId="{E73D0B89-1768-4CCA-AECC-F631ED9742EB}">
      <dgm:prSet phldrT="[Text]"/>
      <dgm:spPr/>
      <dgm:t>
        <a:bodyPr/>
        <a:lstStyle/>
        <a:p>
          <a:r>
            <a:rPr lang="en-US" dirty="0">
              <a:latin typeface="Agrandir Narrow" panose="00000506000000000000" pitchFamily="50" charset="0"/>
            </a:rPr>
            <a:t>Install Equipment</a:t>
          </a:r>
        </a:p>
      </dgm:t>
    </dgm:pt>
    <dgm:pt modelId="{65B08E79-3A8D-427E-931F-745E7B43B026}" type="parTrans" cxnId="{6F310D41-9C5B-4A1F-8F51-34F3620C437F}">
      <dgm:prSet/>
      <dgm:spPr/>
      <dgm:t>
        <a:bodyPr/>
        <a:lstStyle/>
        <a:p>
          <a:endParaRPr lang="en-US">
            <a:latin typeface="Agrandir Narrow" panose="00000506000000000000" pitchFamily="50" charset="0"/>
          </a:endParaRPr>
        </a:p>
      </dgm:t>
    </dgm:pt>
    <dgm:pt modelId="{EE088453-5423-4B1D-A62C-23DC63517876}" type="sibTrans" cxnId="{6F310D41-9C5B-4A1F-8F51-34F3620C437F}">
      <dgm:prSet/>
      <dgm:spPr/>
      <dgm:t>
        <a:bodyPr/>
        <a:lstStyle/>
        <a:p>
          <a:endParaRPr lang="en-US">
            <a:latin typeface="Agrandir Narrow" panose="00000506000000000000" pitchFamily="50" charset="0"/>
          </a:endParaRPr>
        </a:p>
      </dgm:t>
    </dgm:pt>
    <dgm:pt modelId="{82618289-E1EB-4905-8A28-7E97F0549BCC}">
      <dgm:prSet phldrT="[Text]"/>
      <dgm:spPr/>
      <dgm:t>
        <a:bodyPr/>
        <a:lstStyle/>
        <a:p>
          <a:r>
            <a:rPr lang="en-US" dirty="0">
              <a:latin typeface="Agrandir Narrow" panose="00000506000000000000" pitchFamily="50" charset="0"/>
            </a:rPr>
            <a:t>Transition to Operations</a:t>
          </a:r>
        </a:p>
      </dgm:t>
    </dgm:pt>
    <dgm:pt modelId="{A16708D4-7804-404A-822A-9901AD2860B2}" type="parTrans" cxnId="{A403197B-0057-417B-A79D-5C040E883A12}">
      <dgm:prSet/>
      <dgm:spPr/>
      <dgm:t>
        <a:bodyPr/>
        <a:lstStyle/>
        <a:p>
          <a:endParaRPr lang="en-US">
            <a:latin typeface="Agrandir Narrow" panose="00000506000000000000" pitchFamily="50" charset="0"/>
          </a:endParaRPr>
        </a:p>
      </dgm:t>
    </dgm:pt>
    <dgm:pt modelId="{E5334111-FFDE-4EF1-90C5-A08A888BE90B}" type="sibTrans" cxnId="{A403197B-0057-417B-A79D-5C040E883A12}">
      <dgm:prSet/>
      <dgm:spPr/>
      <dgm:t>
        <a:bodyPr/>
        <a:lstStyle/>
        <a:p>
          <a:endParaRPr lang="en-US">
            <a:latin typeface="Agrandir Narrow" panose="00000506000000000000" pitchFamily="50" charset="0"/>
          </a:endParaRPr>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5"/>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5">
        <dgm:presLayoutVars>
          <dgm:chPref val="3"/>
        </dgm:presLayoutVars>
      </dgm:prSet>
      <dgm:spPr/>
    </dgm:pt>
    <dgm:pt modelId="{F2A07CD9-012A-4CA3-AE6A-838032E04677}" type="pres">
      <dgm:prSet presAssocID="{E5EC69C9-952C-4599-B394-8771C0F4BF67}" presName="rootConnector" presStyleLbl="node2" presStyleIdx="0" presStyleCnt="5"/>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5"/>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5">
        <dgm:presLayoutVars>
          <dgm:chPref val="3"/>
        </dgm:presLayoutVars>
      </dgm:prSet>
      <dgm:spPr/>
    </dgm:pt>
    <dgm:pt modelId="{05BB4CCA-20AD-431F-B885-8C6763D03403}" type="pres">
      <dgm:prSet presAssocID="{4E40A645-357B-4CD9-99EE-68108D8A7A89}" presName="rootConnector" presStyleLbl="node2" presStyleIdx="1" presStyleCnt="5"/>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5"/>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5">
        <dgm:presLayoutVars>
          <dgm:chPref val="3"/>
        </dgm:presLayoutVars>
      </dgm:prSet>
      <dgm:spPr/>
    </dgm:pt>
    <dgm:pt modelId="{C87EFFA3-F726-4DC0-8986-6D9F6CC35FCD}" type="pres">
      <dgm:prSet presAssocID="{52735A40-4A66-418D-9572-F7B83145634D}" presName="rootConnector" presStyleLbl="node2" presStyleIdx="2" presStyleCnt="5"/>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5"/>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5">
        <dgm:presLayoutVars>
          <dgm:chPref val="3"/>
        </dgm:presLayoutVars>
      </dgm:prSet>
      <dgm:spPr/>
    </dgm:pt>
    <dgm:pt modelId="{2A419E37-4652-45F2-9EC7-E668200EE8AE}" type="pres">
      <dgm:prSet presAssocID="{E73D0B89-1768-4CCA-AECC-F631ED9742EB}" presName="rootConnector" presStyleLbl="node2" presStyleIdx="3" presStyleCnt="5"/>
      <dgm:spPr/>
    </dgm:pt>
    <dgm:pt modelId="{C51F89E7-BF17-4CED-B667-503A7313899F}" type="pres">
      <dgm:prSet presAssocID="{E73D0B89-1768-4CCA-AECC-F631ED9742EB}" presName="hierChild4" presStyleCnt="0"/>
      <dgm:spPr/>
    </dgm:pt>
    <dgm:pt modelId="{C0B18376-E512-4938-B17A-91A7A0EC0C83}" type="pres">
      <dgm:prSet presAssocID="{E73D0B89-1768-4CCA-AECC-F631ED9742EB}" presName="hierChild5" presStyleCnt="0"/>
      <dgm:spPr/>
    </dgm:pt>
    <dgm:pt modelId="{EC5D95CE-E1FE-40E2-AC34-3A33FD181186}" type="pres">
      <dgm:prSet presAssocID="{A16708D4-7804-404A-822A-9901AD2860B2}" presName="Name37" presStyleLbl="parChTrans1D2" presStyleIdx="4" presStyleCnt="5"/>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4" presStyleCnt="5">
        <dgm:presLayoutVars>
          <dgm:chPref val="3"/>
        </dgm:presLayoutVars>
      </dgm:prSet>
      <dgm:spPr/>
    </dgm:pt>
    <dgm:pt modelId="{FCF7A8AB-0CFA-4A4C-BE94-BB48CDF553D2}" type="pres">
      <dgm:prSet presAssocID="{82618289-E1EB-4905-8A28-7E97F0549BCC}" presName="rootConnector" presStyleLbl="node2" presStyleIdx="4" presStyleCnt="5"/>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EF3F2503-B093-40F0-9F7A-32ED95EF3AB2}" type="presOf" srcId="{4E40A645-357B-4CD9-99EE-68108D8A7A89}" destId="{B1494C04-AC11-4702-8B43-0AF64EB32F76}" srcOrd="0" destOrd="0" presId="urn:microsoft.com/office/officeart/2005/8/layout/orgChart1"/>
    <dgm:cxn modelId="{6A6FEE04-11E9-4B32-B818-8C3F870C15EF}" type="presOf" srcId="{E5EC69C9-952C-4599-B394-8771C0F4BF67}" destId="{F2A07CD9-012A-4CA3-AE6A-838032E04677}" srcOrd="1"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4027175E-389E-4965-B6E2-2F7537730330}" type="presOf" srcId="{E5EC69C9-952C-4599-B394-8771C0F4BF67}" destId="{5A97EB96-44ED-47DB-9BFE-891DD8E1D43E}"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FB22F161-491A-4116-8326-8375CC1EFCFD}" type="presOf" srcId="{A16708D4-7804-404A-822A-9901AD2860B2}" destId="{EC5D95CE-E1FE-40E2-AC34-3A33FD181186}"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8141C273-287D-4D47-86A1-64382E89FA72}" type="presOf" srcId="{A65648A2-1B40-4BB0-827D-F9D2E343B307}" destId="{E97048CE-1823-4C03-98A4-EFEF1024094C}"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A403197B-0057-417B-A79D-5C040E883A12}" srcId="{07A0D445-EC04-47CE-BD27-4D03465EF934}" destId="{82618289-E1EB-4905-8A28-7E97F0549BCC}" srcOrd="4"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BF927F93-390E-4085-8B61-75AC8615BB37}" type="presOf" srcId="{E73D0B89-1768-4CCA-AECC-F631ED9742EB}" destId="{0335775C-A635-4ADF-BB25-2E4877D7F7BA}" srcOrd="0" destOrd="0" presId="urn:microsoft.com/office/officeart/2005/8/layout/orgChart1"/>
    <dgm:cxn modelId="{80816EAC-73EA-4F52-BD01-D425623F580F}" srcId="{07A0D445-EC04-47CE-BD27-4D03465EF934}" destId="{E5EC69C9-952C-4599-B394-8771C0F4BF67}" srcOrd="0" destOrd="0" parTransId="{A65648A2-1B40-4BB0-827D-F9D2E343B307}" sibTransId="{498BA79A-813A-496E-B8E6-C13704A2A606}"/>
    <dgm:cxn modelId="{22A549B3-4392-4BD5-BB0D-4BE2DF11994B}" type="presOf" srcId="{82618289-E1EB-4905-8A28-7E97F0549BCC}" destId="{FCF7A8AB-0CFA-4A4C-BE94-BB48CDF553D2}" srcOrd="1" destOrd="0" presId="urn:microsoft.com/office/officeart/2005/8/layout/orgChart1"/>
    <dgm:cxn modelId="{A5823EBD-2016-451B-9F85-7487C6F17484}" type="presOf" srcId="{82618289-E1EB-4905-8A28-7E97F0549BCC}" destId="{D2DFC7AA-73B0-4777-B0F3-5D02AB3D673B}" srcOrd="0"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3B35E7D2-46AC-49D4-8F01-C8B10272FCED}" srcId="{07A0D445-EC04-47CE-BD27-4D03465EF934}" destId="{52735A40-4A66-418D-9572-F7B83145634D}" srcOrd="2" destOrd="0" parTransId="{53AA2847-F162-40BC-9AE2-A84D628130BD}" sibTransId="{918974E0-24C7-4675-B7F8-183DF81DF9B8}"/>
    <dgm:cxn modelId="{12DAC0E4-AAC4-449A-87BC-B92A6806EDBF}" srcId="{07A0D445-EC04-47CE-BD27-4D03465EF934}" destId="{4E40A645-357B-4CD9-99EE-68108D8A7A89}" srcOrd="1" destOrd="0" parTransId="{C4CE7A9B-0865-4625-B37F-58FF5CBF5164}" sibTransId="{098AC11C-5D1F-4FFF-8B3A-F30D47335840}"/>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EC03A4C5-FB2F-4F1C-8AE2-9F55479ABFC1}" type="presParOf" srcId="{74DAEC29-3EC1-45E5-8CAC-4A9BCD5EEB21}" destId="{E97048CE-1823-4C03-98A4-EFEF1024094C}" srcOrd="0" destOrd="0" presId="urn:microsoft.com/office/officeart/2005/8/layout/orgChart1"/>
    <dgm:cxn modelId="{80EAB247-C5D0-4C17-BC6C-1F96F9FA8292}" type="presParOf" srcId="{74DAEC29-3EC1-45E5-8CAC-4A9BCD5EEB21}" destId="{7B874537-7B26-49FC-86C8-7E97590880ED}" srcOrd="1" destOrd="0" presId="urn:microsoft.com/office/officeart/2005/8/layout/orgChart1"/>
    <dgm:cxn modelId="{41621A80-2C65-4F6E-8FA2-4EF375E28B33}" type="presParOf" srcId="{7B874537-7B26-49FC-86C8-7E97590880ED}" destId="{0DBE0362-0F05-4E1B-9569-CE54D4739726}" srcOrd="0" destOrd="0" presId="urn:microsoft.com/office/officeart/2005/8/layout/orgChart1"/>
    <dgm:cxn modelId="{C4C29525-E7D7-4BD0-837F-40CF95E92A0E}" type="presParOf" srcId="{0DBE0362-0F05-4E1B-9569-CE54D4739726}" destId="{5A97EB96-44ED-47DB-9BFE-891DD8E1D43E}" srcOrd="0" destOrd="0" presId="urn:microsoft.com/office/officeart/2005/8/layout/orgChart1"/>
    <dgm:cxn modelId="{04A62562-8AAD-4F21-AC66-E17921D2CE51}" type="presParOf" srcId="{0DBE0362-0F05-4E1B-9569-CE54D4739726}" destId="{F2A07CD9-012A-4CA3-AE6A-838032E04677}" srcOrd="1" destOrd="0" presId="urn:microsoft.com/office/officeart/2005/8/layout/orgChart1"/>
    <dgm:cxn modelId="{882E739E-1E3B-48A6-92A2-CE8B1F3FA333}" type="presParOf" srcId="{7B874537-7B26-49FC-86C8-7E97590880ED}" destId="{89B53B52-4CA0-46D6-A240-6CB314C8DF93}" srcOrd="1" destOrd="0" presId="urn:microsoft.com/office/officeart/2005/8/layout/orgChart1"/>
    <dgm:cxn modelId="{9809B139-08FD-4719-9070-619B8DB2D376}" type="presParOf" srcId="{7B874537-7B26-49FC-86C8-7E97590880ED}" destId="{FE36A7DD-62A2-4B2A-AE1D-E9E669EA9D28}" srcOrd="2" destOrd="0" presId="urn:microsoft.com/office/officeart/2005/8/layout/orgChart1"/>
    <dgm:cxn modelId="{2F8CA76C-6327-49B9-A98D-96EDA0A52818}" type="presParOf" srcId="{74DAEC29-3EC1-45E5-8CAC-4A9BCD5EEB21}" destId="{A0A3A70C-9AB1-40FE-BC41-2AEB9ED385D1}" srcOrd="2" destOrd="0" presId="urn:microsoft.com/office/officeart/2005/8/layout/orgChart1"/>
    <dgm:cxn modelId="{DF24B99D-79B5-419A-9DBD-C7F13C32572D}" type="presParOf" srcId="{74DAEC29-3EC1-45E5-8CAC-4A9BCD5EEB21}" destId="{18814775-3009-4B8C-93FF-F739DE4D98F1}" srcOrd="3"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4" destOrd="0" presId="urn:microsoft.com/office/officeart/2005/8/layout/orgChart1"/>
    <dgm:cxn modelId="{2C4AF2C4-E6B2-4990-945C-B1021FBF6174}" type="presParOf" srcId="{74DAEC29-3EC1-45E5-8CAC-4A9BCD5EEB21}" destId="{D3EC7EEF-10E4-45CF-A45C-EFD7FA0630B0}" srcOrd="5"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6" destOrd="0" presId="urn:microsoft.com/office/officeart/2005/8/layout/orgChart1"/>
    <dgm:cxn modelId="{D3E84FF7-43A8-43D7-8E18-C9A899C542FC}" type="presParOf" srcId="{74DAEC29-3EC1-45E5-8CAC-4A9BCD5EEB21}" destId="{25F3F006-503B-48FA-987D-50F9E20772EB}" srcOrd="7"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19AD2325-F14B-402D-BE9F-84D7DDE0A462}" type="presParOf" srcId="{74DAEC29-3EC1-45E5-8CAC-4A9BCD5EEB21}" destId="{EC5D95CE-E1FE-40E2-AC34-3A33FD181186}" srcOrd="8" destOrd="0" presId="urn:microsoft.com/office/officeart/2005/8/layout/orgChart1"/>
    <dgm:cxn modelId="{E2DA3655-5831-46F0-A922-A0EA9DB07603}" type="presParOf" srcId="{74DAEC29-3EC1-45E5-8CAC-4A9BCD5EEB21}" destId="{0C3B6885-C71D-4825-AD1A-D16CF4C912AC}" srcOrd="9" destOrd="0" presId="urn:microsoft.com/office/officeart/2005/8/layout/orgChart1"/>
    <dgm:cxn modelId="{E8654CD4-F181-4709-8EEB-D844214EC043}" type="presParOf" srcId="{0C3B6885-C71D-4825-AD1A-D16CF4C912AC}" destId="{3970DD04-165A-41C8-9EA5-AAE20005F6B2}" srcOrd="0" destOrd="0" presId="urn:microsoft.com/office/officeart/2005/8/layout/orgChart1"/>
    <dgm:cxn modelId="{877825A4-2CA6-4298-9B23-635E40C670BF}" type="presParOf" srcId="{3970DD04-165A-41C8-9EA5-AAE20005F6B2}" destId="{D2DFC7AA-73B0-4777-B0F3-5D02AB3D673B}" srcOrd="0" destOrd="0" presId="urn:microsoft.com/office/officeart/2005/8/layout/orgChart1"/>
    <dgm:cxn modelId="{8049F9F0-FD45-422B-BB41-979BBA03DA57}" type="presParOf" srcId="{3970DD04-165A-41C8-9EA5-AAE20005F6B2}" destId="{FCF7A8AB-0CFA-4A4C-BE94-BB48CDF553D2}" srcOrd="1" destOrd="0" presId="urn:microsoft.com/office/officeart/2005/8/layout/orgChart1"/>
    <dgm:cxn modelId="{9B17063C-5EC4-4873-B432-3DFD34E3F6DE}" type="presParOf" srcId="{0C3B6885-C71D-4825-AD1A-D16CF4C912AC}" destId="{9B9FC18D-F9B3-4702-8971-4D270B2023F3}" srcOrd="1" destOrd="0" presId="urn:microsoft.com/office/officeart/2005/8/layout/orgChart1"/>
    <dgm:cxn modelId="{C3E9F595-FF60-4A28-B478-F9BE898F506F}" type="presParOf" srcId="{0C3B6885-C71D-4825-AD1A-D16CF4C912AC}" destId="{57FFE38E-79B5-437B-927A-AB2E65E86E1C}"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latin typeface="Agrandir Narrow" panose="00000506000000000000" pitchFamily="50" charset="0"/>
            </a:rPr>
            <a:t>Implement Financial Software</a:t>
          </a:r>
        </a:p>
      </dgm:t>
    </dgm:pt>
    <dgm:pt modelId="{ABBF65B6-750B-49AC-87C0-79BF318E6999}" type="parTrans" cxnId="{A54E0381-7F38-410A-9B87-22D7DBEEA349}">
      <dgm:prSet/>
      <dgm:spPr/>
      <dgm:t>
        <a:bodyPr/>
        <a:lstStyle/>
        <a:p>
          <a:endParaRPr lang="en-US">
            <a:latin typeface="Agrandir Narrow" panose="00000506000000000000" pitchFamily="50" charset="0"/>
          </a:endParaRPr>
        </a:p>
      </dgm:t>
    </dgm:pt>
    <dgm:pt modelId="{2791B90B-FABF-427B-BD32-3A5CC37A4D25}" type="sibTrans" cxnId="{A54E0381-7F38-410A-9B87-22D7DBEEA349}">
      <dgm:prSet/>
      <dgm:spPr/>
      <dgm:t>
        <a:bodyPr/>
        <a:lstStyle/>
        <a:p>
          <a:endParaRPr lang="en-US">
            <a:latin typeface="Agrandir Narrow" panose="00000506000000000000" pitchFamily="50" charset="0"/>
          </a:endParaRPr>
        </a:p>
      </dgm:t>
    </dgm:pt>
    <dgm:pt modelId="{4E40A645-357B-4CD9-99EE-68108D8A7A89}">
      <dgm:prSet phldrT="[Text]"/>
      <dgm:spPr/>
      <dgm:t>
        <a:bodyPr/>
        <a:lstStyle/>
        <a:p>
          <a:r>
            <a:rPr lang="en-US" dirty="0">
              <a:latin typeface="Agrandir Narrow" panose="00000506000000000000" pitchFamily="50" charset="0"/>
            </a:rPr>
            <a:t>Install Software</a:t>
          </a:r>
        </a:p>
      </dgm:t>
    </dgm:pt>
    <dgm:pt modelId="{C4CE7A9B-0865-4625-B37F-58FF5CBF5164}" type="parTrans" cxnId="{12DAC0E4-AAC4-449A-87BC-B92A6806EDBF}">
      <dgm:prSet/>
      <dgm:spPr/>
      <dgm:t>
        <a:bodyPr/>
        <a:lstStyle/>
        <a:p>
          <a:endParaRPr lang="en-US">
            <a:latin typeface="Agrandir Narrow" panose="00000506000000000000" pitchFamily="50" charset="0"/>
          </a:endParaRPr>
        </a:p>
      </dgm:t>
    </dgm:pt>
    <dgm:pt modelId="{098AC11C-5D1F-4FFF-8B3A-F30D47335840}" type="sibTrans" cxnId="{12DAC0E4-AAC4-449A-87BC-B92A6806EDBF}">
      <dgm:prSet/>
      <dgm:spPr/>
      <dgm:t>
        <a:bodyPr/>
        <a:lstStyle/>
        <a:p>
          <a:endParaRPr lang="en-US">
            <a:latin typeface="Agrandir Narrow" panose="00000506000000000000" pitchFamily="50" charset="0"/>
          </a:endParaRPr>
        </a:p>
      </dgm:t>
    </dgm:pt>
    <dgm:pt modelId="{E5EC69C9-952C-4599-B394-8771C0F4BF67}">
      <dgm:prSet phldrT="[Text]"/>
      <dgm:spPr/>
      <dgm:t>
        <a:bodyPr/>
        <a:lstStyle/>
        <a:p>
          <a:r>
            <a:rPr lang="en-US" dirty="0">
              <a:latin typeface="Agrandir Narrow" panose="00000506000000000000" pitchFamily="50" charset="0"/>
            </a:rPr>
            <a:t>Manage Project</a:t>
          </a:r>
        </a:p>
      </dgm:t>
    </dgm:pt>
    <dgm:pt modelId="{A65648A2-1B40-4BB0-827D-F9D2E343B307}" type="parTrans" cxnId="{80816EAC-73EA-4F52-BD01-D425623F580F}">
      <dgm:prSet/>
      <dgm:spPr/>
      <dgm:t>
        <a:bodyPr/>
        <a:lstStyle/>
        <a:p>
          <a:endParaRPr lang="en-US">
            <a:latin typeface="Agrandir Narrow" panose="00000506000000000000" pitchFamily="50" charset="0"/>
          </a:endParaRPr>
        </a:p>
      </dgm:t>
    </dgm:pt>
    <dgm:pt modelId="{498BA79A-813A-496E-B8E6-C13704A2A606}" type="sibTrans" cxnId="{80816EAC-73EA-4F52-BD01-D425623F580F}">
      <dgm:prSet/>
      <dgm:spPr/>
      <dgm:t>
        <a:bodyPr/>
        <a:lstStyle/>
        <a:p>
          <a:endParaRPr lang="en-US">
            <a:latin typeface="Agrandir Narrow" panose="00000506000000000000" pitchFamily="50" charset="0"/>
          </a:endParaRPr>
        </a:p>
      </dgm:t>
    </dgm:pt>
    <dgm:pt modelId="{52735A40-4A66-418D-9572-F7B83145634D}">
      <dgm:prSet phldrT="[Text]"/>
      <dgm:spPr/>
      <dgm:t>
        <a:bodyPr/>
        <a:lstStyle/>
        <a:p>
          <a:r>
            <a:rPr lang="en-US" dirty="0">
              <a:latin typeface="Agrandir Narrow" panose="00000506000000000000" pitchFamily="50" charset="0"/>
            </a:rPr>
            <a:t>Configure Forms and Workflows</a:t>
          </a:r>
        </a:p>
      </dgm:t>
    </dgm:pt>
    <dgm:pt modelId="{53AA2847-F162-40BC-9AE2-A84D628130BD}" type="parTrans" cxnId="{3B35E7D2-46AC-49D4-8F01-C8B10272FCED}">
      <dgm:prSet/>
      <dgm:spPr/>
      <dgm:t>
        <a:bodyPr/>
        <a:lstStyle/>
        <a:p>
          <a:endParaRPr lang="en-US">
            <a:latin typeface="Agrandir Narrow" panose="00000506000000000000" pitchFamily="50" charset="0"/>
          </a:endParaRPr>
        </a:p>
      </dgm:t>
    </dgm:pt>
    <dgm:pt modelId="{918974E0-24C7-4675-B7F8-183DF81DF9B8}" type="sibTrans" cxnId="{3B35E7D2-46AC-49D4-8F01-C8B10272FCED}">
      <dgm:prSet/>
      <dgm:spPr/>
      <dgm:t>
        <a:bodyPr/>
        <a:lstStyle/>
        <a:p>
          <a:endParaRPr lang="en-US">
            <a:latin typeface="Agrandir Narrow" panose="00000506000000000000" pitchFamily="50" charset="0"/>
          </a:endParaRPr>
        </a:p>
      </dgm:t>
    </dgm:pt>
    <dgm:pt modelId="{E73D0B89-1768-4CCA-AECC-F631ED9742EB}">
      <dgm:prSet phldrT="[Text]"/>
      <dgm:spPr/>
      <dgm:t>
        <a:bodyPr/>
        <a:lstStyle/>
        <a:p>
          <a:r>
            <a:rPr lang="en-US" dirty="0">
              <a:latin typeface="Agrandir Narrow" panose="00000506000000000000" pitchFamily="50" charset="0"/>
            </a:rPr>
            <a:t>Migrate Data</a:t>
          </a:r>
        </a:p>
      </dgm:t>
    </dgm:pt>
    <dgm:pt modelId="{65B08E79-3A8D-427E-931F-745E7B43B026}" type="parTrans" cxnId="{6F310D41-9C5B-4A1F-8F51-34F3620C437F}">
      <dgm:prSet/>
      <dgm:spPr/>
      <dgm:t>
        <a:bodyPr/>
        <a:lstStyle/>
        <a:p>
          <a:endParaRPr lang="en-US">
            <a:latin typeface="Agrandir Narrow" panose="00000506000000000000" pitchFamily="50" charset="0"/>
          </a:endParaRPr>
        </a:p>
      </dgm:t>
    </dgm:pt>
    <dgm:pt modelId="{EE088453-5423-4B1D-A62C-23DC63517876}" type="sibTrans" cxnId="{6F310D41-9C5B-4A1F-8F51-34F3620C437F}">
      <dgm:prSet/>
      <dgm:spPr/>
      <dgm:t>
        <a:bodyPr/>
        <a:lstStyle/>
        <a:p>
          <a:endParaRPr lang="en-US">
            <a:latin typeface="Agrandir Narrow" panose="00000506000000000000" pitchFamily="50" charset="0"/>
          </a:endParaRPr>
        </a:p>
      </dgm:t>
    </dgm:pt>
    <dgm:pt modelId="{82618289-E1EB-4905-8A28-7E97F0549BCC}">
      <dgm:prSet phldrT="[Text]"/>
      <dgm:spPr/>
      <dgm:t>
        <a:bodyPr/>
        <a:lstStyle/>
        <a:p>
          <a:r>
            <a:rPr lang="en-US" dirty="0">
              <a:latin typeface="Agrandir Narrow" panose="00000506000000000000" pitchFamily="50" charset="0"/>
            </a:rPr>
            <a:t>Transition to Operations</a:t>
          </a:r>
        </a:p>
      </dgm:t>
    </dgm:pt>
    <dgm:pt modelId="{A16708D4-7804-404A-822A-9901AD2860B2}" type="parTrans" cxnId="{A403197B-0057-417B-A79D-5C040E883A12}">
      <dgm:prSet/>
      <dgm:spPr/>
      <dgm:t>
        <a:bodyPr/>
        <a:lstStyle/>
        <a:p>
          <a:endParaRPr lang="en-US">
            <a:latin typeface="Agrandir Narrow" panose="00000506000000000000" pitchFamily="50" charset="0"/>
          </a:endParaRPr>
        </a:p>
      </dgm:t>
    </dgm:pt>
    <dgm:pt modelId="{E5334111-FFDE-4EF1-90C5-A08A888BE90B}" type="sibTrans" cxnId="{A403197B-0057-417B-A79D-5C040E883A12}">
      <dgm:prSet/>
      <dgm:spPr/>
      <dgm:t>
        <a:bodyPr/>
        <a:lstStyle/>
        <a:p>
          <a:endParaRPr lang="en-US">
            <a:latin typeface="Agrandir Narrow" panose="00000506000000000000" pitchFamily="50" charset="0"/>
          </a:endParaRPr>
        </a:p>
      </dgm:t>
    </dgm:pt>
    <dgm:pt modelId="{B64A72F8-9F7D-4196-973D-88389CB282F9}">
      <dgm:prSet phldrT="[Text]"/>
      <dgm:spPr/>
      <dgm:t>
        <a:bodyPr/>
        <a:lstStyle/>
        <a:p>
          <a:r>
            <a:rPr lang="en-US" dirty="0">
              <a:latin typeface="Agrandir Narrow" panose="00000506000000000000" pitchFamily="50" charset="0"/>
            </a:rPr>
            <a:t>Train Users</a:t>
          </a:r>
        </a:p>
      </dgm:t>
    </dgm:pt>
    <dgm:pt modelId="{1D453C31-A3E9-40F2-9E40-BDCA2A295756}" type="parTrans" cxnId="{71F4D3B4-005C-4AF3-B732-6BC37DDD7F4A}">
      <dgm:prSet/>
      <dgm:spPr/>
      <dgm:t>
        <a:bodyPr/>
        <a:lstStyle/>
        <a:p>
          <a:endParaRPr lang="en-US">
            <a:latin typeface="Agrandir Narrow" panose="00000506000000000000" pitchFamily="50" charset="0"/>
          </a:endParaRPr>
        </a:p>
      </dgm:t>
    </dgm:pt>
    <dgm:pt modelId="{EC1E1983-607A-4E6D-A99C-13E6FDCCB39D}" type="sibTrans" cxnId="{71F4D3B4-005C-4AF3-B732-6BC37DDD7F4A}">
      <dgm:prSet/>
      <dgm:spPr/>
      <dgm:t>
        <a:bodyPr/>
        <a:lstStyle/>
        <a:p>
          <a:endParaRPr lang="en-US">
            <a:latin typeface="Agrandir Narrow" panose="00000506000000000000" pitchFamily="50" charset="0"/>
          </a:endParaRPr>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6"/>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6">
        <dgm:presLayoutVars>
          <dgm:chPref val="3"/>
        </dgm:presLayoutVars>
      </dgm:prSet>
      <dgm:spPr/>
    </dgm:pt>
    <dgm:pt modelId="{F2A07CD9-012A-4CA3-AE6A-838032E04677}" type="pres">
      <dgm:prSet presAssocID="{E5EC69C9-952C-4599-B394-8771C0F4BF67}" presName="rootConnector" presStyleLbl="node2" presStyleIdx="0" presStyleCnt="6"/>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6"/>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6">
        <dgm:presLayoutVars>
          <dgm:chPref val="3"/>
        </dgm:presLayoutVars>
      </dgm:prSet>
      <dgm:spPr/>
    </dgm:pt>
    <dgm:pt modelId="{05BB4CCA-20AD-431F-B885-8C6763D03403}" type="pres">
      <dgm:prSet presAssocID="{4E40A645-357B-4CD9-99EE-68108D8A7A89}" presName="rootConnector" presStyleLbl="node2" presStyleIdx="1" presStyleCnt="6"/>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6"/>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6">
        <dgm:presLayoutVars>
          <dgm:chPref val="3"/>
        </dgm:presLayoutVars>
      </dgm:prSet>
      <dgm:spPr/>
    </dgm:pt>
    <dgm:pt modelId="{C87EFFA3-F726-4DC0-8986-6D9F6CC35FCD}" type="pres">
      <dgm:prSet presAssocID="{52735A40-4A66-418D-9572-F7B83145634D}" presName="rootConnector" presStyleLbl="node2" presStyleIdx="2" presStyleCnt="6"/>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6"/>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6">
        <dgm:presLayoutVars>
          <dgm:chPref val="3"/>
        </dgm:presLayoutVars>
      </dgm:prSet>
      <dgm:spPr/>
    </dgm:pt>
    <dgm:pt modelId="{2A419E37-4652-45F2-9EC7-E668200EE8AE}" type="pres">
      <dgm:prSet presAssocID="{E73D0B89-1768-4CCA-AECC-F631ED9742EB}" presName="rootConnector" presStyleLbl="node2" presStyleIdx="3" presStyleCnt="6"/>
      <dgm:spPr/>
    </dgm:pt>
    <dgm:pt modelId="{C51F89E7-BF17-4CED-B667-503A7313899F}" type="pres">
      <dgm:prSet presAssocID="{E73D0B89-1768-4CCA-AECC-F631ED9742EB}" presName="hierChild4" presStyleCnt="0"/>
      <dgm:spPr/>
    </dgm:pt>
    <dgm:pt modelId="{C0B18376-E512-4938-B17A-91A7A0EC0C83}" type="pres">
      <dgm:prSet presAssocID="{E73D0B89-1768-4CCA-AECC-F631ED9742EB}" presName="hierChild5" presStyleCnt="0"/>
      <dgm:spPr/>
    </dgm:pt>
    <dgm:pt modelId="{82174041-F718-4577-998E-B6A1A8037347}" type="pres">
      <dgm:prSet presAssocID="{1D453C31-A3E9-40F2-9E40-BDCA2A295756}" presName="Name37" presStyleLbl="parChTrans1D2" presStyleIdx="4" presStyleCnt="6"/>
      <dgm:spPr/>
    </dgm:pt>
    <dgm:pt modelId="{97B8D089-7AA2-44EB-9912-0CC8B0649CA4}" type="pres">
      <dgm:prSet presAssocID="{B64A72F8-9F7D-4196-973D-88389CB282F9}" presName="hierRoot2" presStyleCnt="0">
        <dgm:presLayoutVars>
          <dgm:hierBranch val="init"/>
        </dgm:presLayoutVars>
      </dgm:prSet>
      <dgm:spPr/>
    </dgm:pt>
    <dgm:pt modelId="{6D71E065-C7AA-41F7-B187-F899DE0B7E49}" type="pres">
      <dgm:prSet presAssocID="{B64A72F8-9F7D-4196-973D-88389CB282F9}" presName="rootComposite" presStyleCnt="0"/>
      <dgm:spPr/>
    </dgm:pt>
    <dgm:pt modelId="{52E58E24-F924-4755-950C-3D1E494F49AE}" type="pres">
      <dgm:prSet presAssocID="{B64A72F8-9F7D-4196-973D-88389CB282F9}" presName="rootText" presStyleLbl="node2" presStyleIdx="4" presStyleCnt="6">
        <dgm:presLayoutVars>
          <dgm:chPref val="3"/>
        </dgm:presLayoutVars>
      </dgm:prSet>
      <dgm:spPr/>
    </dgm:pt>
    <dgm:pt modelId="{A9BBC362-5C14-4866-B1FF-D6BCBCC716D4}" type="pres">
      <dgm:prSet presAssocID="{B64A72F8-9F7D-4196-973D-88389CB282F9}" presName="rootConnector" presStyleLbl="node2" presStyleIdx="4" presStyleCnt="6"/>
      <dgm:spPr/>
    </dgm:pt>
    <dgm:pt modelId="{8508BF82-8E6B-4329-92A0-D0C579A7122C}" type="pres">
      <dgm:prSet presAssocID="{B64A72F8-9F7D-4196-973D-88389CB282F9}" presName="hierChild4" presStyleCnt="0"/>
      <dgm:spPr/>
    </dgm:pt>
    <dgm:pt modelId="{9067A5D6-0798-4968-A51B-0CD20463F608}" type="pres">
      <dgm:prSet presAssocID="{B64A72F8-9F7D-4196-973D-88389CB282F9}" presName="hierChild5" presStyleCnt="0"/>
      <dgm:spPr/>
    </dgm:pt>
    <dgm:pt modelId="{EC5D95CE-E1FE-40E2-AC34-3A33FD181186}" type="pres">
      <dgm:prSet presAssocID="{A16708D4-7804-404A-822A-9901AD2860B2}" presName="Name37" presStyleLbl="parChTrans1D2" presStyleIdx="5" presStyleCnt="6"/>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5" presStyleCnt="6">
        <dgm:presLayoutVars>
          <dgm:chPref val="3"/>
        </dgm:presLayoutVars>
      </dgm:prSet>
      <dgm:spPr/>
    </dgm:pt>
    <dgm:pt modelId="{FCF7A8AB-0CFA-4A4C-BE94-BB48CDF553D2}" type="pres">
      <dgm:prSet presAssocID="{82618289-E1EB-4905-8A28-7E97F0549BCC}" presName="rootConnector" presStyleLbl="node2" presStyleIdx="5" presStyleCnt="6"/>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EF3F2503-B093-40F0-9F7A-32ED95EF3AB2}" type="presOf" srcId="{4E40A645-357B-4CD9-99EE-68108D8A7A89}" destId="{B1494C04-AC11-4702-8B43-0AF64EB32F76}" srcOrd="0" destOrd="0" presId="urn:microsoft.com/office/officeart/2005/8/layout/orgChart1"/>
    <dgm:cxn modelId="{6A6FEE04-11E9-4B32-B818-8C3F870C15EF}" type="presOf" srcId="{E5EC69C9-952C-4599-B394-8771C0F4BF67}" destId="{F2A07CD9-012A-4CA3-AE6A-838032E04677}" srcOrd="1"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4027175E-389E-4965-B6E2-2F7537730330}" type="presOf" srcId="{E5EC69C9-952C-4599-B394-8771C0F4BF67}" destId="{5A97EB96-44ED-47DB-9BFE-891DD8E1D43E}"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FB22F161-491A-4116-8326-8375CC1EFCFD}" type="presOf" srcId="{A16708D4-7804-404A-822A-9901AD2860B2}" destId="{EC5D95CE-E1FE-40E2-AC34-3A33FD181186}"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8141C273-287D-4D47-86A1-64382E89FA72}" type="presOf" srcId="{A65648A2-1B40-4BB0-827D-F9D2E343B307}" destId="{E97048CE-1823-4C03-98A4-EFEF1024094C}"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A403197B-0057-417B-A79D-5C040E883A12}" srcId="{07A0D445-EC04-47CE-BD27-4D03465EF934}" destId="{82618289-E1EB-4905-8A28-7E97F0549BCC}" srcOrd="5"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BF927F93-390E-4085-8B61-75AC8615BB37}" type="presOf" srcId="{E73D0B89-1768-4CCA-AECC-F631ED9742EB}" destId="{0335775C-A635-4ADF-BB25-2E4877D7F7BA}" srcOrd="0" destOrd="0" presId="urn:microsoft.com/office/officeart/2005/8/layout/orgChart1"/>
    <dgm:cxn modelId="{80816EAC-73EA-4F52-BD01-D425623F580F}" srcId="{07A0D445-EC04-47CE-BD27-4D03465EF934}" destId="{E5EC69C9-952C-4599-B394-8771C0F4BF67}" srcOrd="0" destOrd="0" parTransId="{A65648A2-1B40-4BB0-827D-F9D2E343B307}" sibTransId="{498BA79A-813A-496E-B8E6-C13704A2A606}"/>
    <dgm:cxn modelId="{22A549B3-4392-4BD5-BB0D-4BE2DF11994B}" type="presOf" srcId="{82618289-E1EB-4905-8A28-7E97F0549BCC}" destId="{FCF7A8AB-0CFA-4A4C-BE94-BB48CDF553D2}" srcOrd="1" destOrd="0" presId="urn:microsoft.com/office/officeart/2005/8/layout/orgChart1"/>
    <dgm:cxn modelId="{71F4D3B4-005C-4AF3-B732-6BC37DDD7F4A}" srcId="{07A0D445-EC04-47CE-BD27-4D03465EF934}" destId="{B64A72F8-9F7D-4196-973D-88389CB282F9}" srcOrd="4" destOrd="0" parTransId="{1D453C31-A3E9-40F2-9E40-BDCA2A295756}" sibTransId="{EC1E1983-607A-4E6D-A99C-13E6FDCCB39D}"/>
    <dgm:cxn modelId="{094456BC-F33F-4E43-844A-DDC4FC7CA664}" type="presOf" srcId="{1D453C31-A3E9-40F2-9E40-BDCA2A295756}" destId="{82174041-F718-4577-998E-B6A1A8037347}" srcOrd="0" destOrd="0" presId="urn:microsoft.com/office/officeart/2005/8/layout/orgChart1"/>
    <dgm:cxn modelId="{A5823EBD-2016-451B-9F85-7487C6F17484}" type="presOf" srcId="{82618289-E1EB-4905-8A28-7E97F0549BCC}" destId="{D2DFC7AA-73B0-4777-B0F3-5D02AB3D673B}" srcOrd="0"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3B35E7D2-46AC-49D4-8F01-C8B10272FCED}" srcId="{07A0D445-EC04-47CE-BD27-4D03465EF934}" destId="{52735A40-4A66-418D-9572-F7B83145634D}" srcOrd="2" destOrd="0" parTransId="{53AA2847-F162-40BC-9AE2-A84D628130BD}" sibTransId="{918974E0-24C7-4675-B7F8-183DF81DF9B8}"/>
    <dgm:cxn modelId="{E28C1AD4-B6C4-4ED5-8609-676DBC0917D9}" type="presOf" srcId="{B64A72F8-9F7D-4196-973D-88389CB282F9}" destId="{52E58E24-F924-4755-950C-3D1E494F49AE}" srcOrd="0" destOrd="0" presId="urn:microsoft.com/office/officeart/2005/8/layout/orgChart1"/>
    <dgm:cxn modelId="{DBC2FDE2-40D0-40CF-AB11-96CB864F7792}" type="presOf" srcId="{B64A72F8-9F7D-4196-973D-88389CB282F9}" destId="{A9BBC362-5C14-4866-B1FF-D6BCBCC716D4}" srcOrd="1" destOrd="0" presId="urn:microsoft.com/office/officeart/2005/8/layout/orgChart1"/>
    <dgm:cxn modelId="{12DAC0E4-AAC4-449A-87BC-B92A6806EDBF}" srcId="{07A0D445-EC04-47CE-BD27-4D03465EF934}" destId="{4E40A645-357B-4CD9-99EE-68108D8A7A89}" srcOrd="1" destOrd="0" parTransId="{C4CE7A9B-0865-4625-B37F-58FF5CBF5164}" sibTransId="{098AC11C-5D1F-4FFF-8B3A-F30D47335840}"/>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EC03A4C5-FB2F-4F1C-8AE2-9F55479ABFC1}" type="presParOf" srcId="{74DAEC29-3EC1-45E5-8CAC-4A9BCD5EEB21}" destId="{E97048CE-1823-4C03-98A4-EFEF1024094C}" srcOrd="0" destOrd="0" presId="urn:microsoft.com/office/officeart/2005/8/layout/orgChart1"/>
    <dgm:cxn modelId="{80EAB247-C5D0-4C17-BC6C-1F96F9FA8292}" type="presParOf" srcId="{74DAEC29-3EC1-45E5-8CAC-4A9BCD5EEB21}" destId="{7B874537-7B26-49FC-86C8-7E97590880ED}" srcOrd="1" destOrd="0" presId="urn:microsoft.com/office/officeart/2005/8/layout/orgChart1"/>
    <dgm:cxn modelId="{41621A80-2C65-4F6E-8FA2-4EF375E28B33}" type="presParOf" srcId="{7B874537-7B26-49FC-86C8-7E97590880ED}" destId="{0DBE0362-0F05-4E1B-9569-CE54D4739726}" srcOrd="0" destOrd="0" presId="urn:microsoft.com/office/officeart/2005/8/layout/orgChart1"/>
    <dgm:cxn modelId="{C4C29525-E7D7-4BD0-837F-40CF95E92A0E}" type="presParOf" srcId="{0DBE0362-0F05-4E1B-9569-CE54D4739726}" destId="{5A97EB96-44ED-47DB-9BFE-891DD8E1D43E}" srcOrd="0" destOrd="0" presId="urn:microsoft.com/office/officeart/2005/8/layout/orgChart1"/>
    <dgm:cxn modelId="{04A62562-8AAD-4F21-AC66-E17921D2CE51}" type="presParOf" srcId="{0DBE0362-0F05-4E1B-9569-CE54D4739726}" destId="{F2A07CD9-012A-4CA3-AE6A-838032E04677}" srcOrd="1" destOrd="0" presId="urn:microsoft.com/office/officeart/2005/8/layout/orgChart1"/>
    <dgm:cxn modelId="{882E739E-1E3B-48A6-92A2-CE8B1F3FA333}" type="presParOf" srcId="{7B874537-7B26-49FC-86C8-7E97590880ED}" destId="{89B53B52-4CA0-46D6-A240-6CB314C8DF93}" srcOrd="1" destOrd="0" presId="urn:microsoft.com/office/officeart/2005/8/layout/orgChart1"/>
    <dgm:cxn modelId="{9809B139-08FD-4719-9070-619B8DB2D376}" type="presParOf" srcId="{7B874537-7B26-49FC-86C8-7E97590880ED}" destId="{FE36A7DD-62A2-4B2A-AE1D-E9E669EA9D28}" srcOrd="2" destOrd="0" presId="urn:microsoft.com/office/officeart/2005/8/layout/orgChart1"/>
    <dgm:cxn modelId="{2F8CA76C-6327-49B9-A98D-96EDA0A52818}" type="presParOf" srcId="{74DAEC29-3EC1-45E5-8CAC-4A9BCD5EEB21}" destId="{A0A3A70C-9AB1-40FE-BC41-2AEB9ED385D1}" srcOrd="2" destOrd="0" presId="urn:microsoft.com/office/officeart/2005/8/layout/orgChart1"/>
    <dgm:cxn modelId="{DF24B99D-79B5-419A-9DBD-C7F13C32572D}" type="presParOf" srcId="{74DAEC29-3EC1-45E5-8CAC-4A9BCD5EEB21}" destId="{18814775-3009-4B8C-93FF-F739DE4D98F1}" srcOrd="3"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4" destOrd="0" presId="urn:microsoft.com/office/officeart/2005/8/layout/orgChart1"/>
    <dgm:cxn modelId="{2C4AF2C4-E6B2-4990-945C-B1021FBF6174}" type="presParOf" srcId="{74DAEC29-3EC1-45E5-8CAC-4A9BCD5EEB21}" destId="{D3EC7EEF-10E4-45CF-A45C-EFD7FA0630B0}" srcOrd="5"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6" destOrd="0" presId="urn:microsoft.com/office/officeart/2005/8/layout/orgChart1"/>
    <dgm:cxn modelId="{D3E84FF7-43A8-43D7-8E18-C9A899C542FC}" type="presParOf" srcId="{74DAEC29-3EC1-45E5-8CAC-4A9BCD5EEB21}" destId="{25F3F006-503B-48FA-987D-50F9E20772EB}" srcOrd="7"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347F8988-362D-47B2-9C42-D653F5E911E6}" type="presParOf" srcId="{74DAEC29-3EC1-45E5-8CAC-4A9BCD5EEB21}" destId="{82174041-F718-4577-998E-B6A1A8037347}" srcOrd="8" destOrd="0" presId="urn:microsoft.com/office/officeart/2005/8/layout/orgChart1"/>
    <dgm:cxn modelId="{922330FA-274C-4113-ADE1-F1BF3378A72B}" type="presParOf" srcId="{74DAEC29-3EC1-45E5-8CAC-4A9BCD5EEB21}" destId="{97B8D089-7AA2-44EB-9912-0CC8B0649CA4}" srcOrd="9" destOrd="0" presId="urn:microsoft.com/office/officeart/2005/8/layout/orgChart1"/>
    <dgm:cxn modelId="{F383F25A-3D16-4486-8640-3DB5B4FF07E7}" type="presParOf" srcId="{97B8D089-7AA2-44EB-9912-0CC8B0649CA4}" destId="{6D71E065-C7AA-41F7-B187-F899DE0B7E49}" srcOrd="0" destOrd="0" presId="urn:microsoft.com/office/officeart/2005/8/layout/orgChart1"/>
    <dgm:cxn modelId="{A52AE4D3-1866-4213-ADEF-3947BA42FF6F}" type="presParOf" srcId="{6D71E065-C7AA-41F7-B187-F899DE0B7E49}" destId="{52E58E24-F924-4755-950C-3D1E494F49AE}" srcOrd="0" destOrd="0" presId="urn:microsoft.com/office/officeart/2005/8/layout/orgChart1"/>
    <dgm:cxn modelId="{8DC8529E-ABF2-48A8-AFF2-C1FC146B714C}" type="presParOf" srcId="{6D71E065-C7AA-41F7-B187-F899DE0B7E49}" destId="{A9BBC362-5C14-4866-B1FF-D6BCBCC716D4}" srcOrd="1" destOrd="0" presId="urn:microsoft.com/office/officeart/2005/8/layout/orgChart1"/>
    <dgm:cxn modelId="{602136D0-A8E9-4BED-9F9B-961E3096A7AF}" type="presParOf" srcId="{97B8D089-7AA2-44EB-9912-0CC8B0649CA4}" destId="{8508BF82-8E6B-4329-92A0-D0C579A7122C}" srcOrd="1" destOrd="0" presId="urn:microsoft.com/office/officeart/2005/8/layout/orgChart1"/>
    <dgm:cxn modelId="{954F5A6A-215D-4F53-857E-BCA13AF5F717}" type="presParOf" srcId="{97B8D089-7AA2-44EB-9912-0CC8B0649CA4}" destId="{9067A5D6-0798-4968-A51B-0CD20463F608}" srcOrd="2" destOrd="0" presId="urn:microsoft.com/office/officeart/2005/8/layout/orgChart1"/>
    <dgm:cxn modelId="{19AD2325-F14B-402D-BE9F-84D7DDE0A462}" type="presParOf" srcId="{74DAEC29-3EC1-45E5-8CAC-4A9BCD5EEB21}" destId="{EC5D95CE-E1FE-40E2-AC34-3A33FD181186}" srcOrd="10" destOrd="0" presId="urn:microsoft.com/office/officeart/2005/8/layout/orgChart1"/>
    <dgm:cxn modelId="{E2DA3655-5831-46F0-A922-A0EA9DB07603}" type="presParOf" srcId="{74DAEC29-3EC1-45E5-8CAC-4A9BCD5EEB21}" destId="{0C3B6885-C71D-4825-AD1A-D16CF4C912AC}" srcOrd="11" destOrd="0" presId="urn:microsoft.com/office/officeart/2005/8/layout/orgChart1"/>
    <dgm:cxn modelId="{E8654CD4-F181-4709-8EEB-D844214EC043}" type="presParOf" srcId="{0C3B6885-C71D-4825-AD1A-D16CF4C912AC}" destId="{3970DD04-165A-41C8-9EA5-AAE20005F6B2}" srcOrd="0" destOrd="0" presId="urn:microsoft.com/office/officeart/2005/8/layout/orgChart1"/>
    <dgm:cxn modelId="{877825A4-2CA6-4298-9B23-635E40C670BF}" type="presParOf" srcId="{3970DD04-165A-41C8-9EA5-AAE20005F6B2}" destId="{D2DFC7AA-73B0-4777-B0F3-5D02AB3D673B}" srcOrd="0" destOrd="0" presId="urn:microsoft.com/office/officeart/2005/8/layout/orgChart1"/>
    <dgm:cxn modelId="{8049F9F0-FD45-422B-BB41-979BBA03DA57}" type="presParOf" srcId="{3970DD04-165A-41C8-9EA5-AAE20005F6B2}" destId="{FCF7A8AB-0CFA-4A4C-BE94-BB48CDF553D2}" srcOrd="1" destOrd="0" presId="urn:microsoft.com/office/officeart/2005/8/layout/orgChart1"/>
    <dgm:cxn modelId="{9B17063C-5EC4-4873-B432-3DFD34E3F6DE}" type="presParOf" srcId="{0C3B6885-C71D-4825-AD1A-D16CF4C912AC}" destId="{9B9FC18D-F9B3-4702-8971-4D270B2023F3}" srcOrd="1" destOrd="0" presId="urn:microsoft.com/office/officeart/2005/8/layout/orgChart1"/>
    <dgm:cxn modelId="{C3E9F595-FF60-4A28-B478-F9BE898F506F}" type="presParOf" srcId="{0C3B6885-C71D-4825-AD1A-D16CF4C912AC}" destId="{57FFE38E-79B5-437B-927A-AB2E65E86E1C}"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latin typeface="Agrandir Narrow" panose="00000506000000000000" pitchFamily="50" charset="0"/>
            </a:rPr>
            <a:t>Bicycle</a:t>
          </a:r>
        </a:p>
      </dgm:t>
    </dgm:pt>
    <dgm:pt modelId="{ABBF65B6-750B-49AC-87C0-79BF318E6999}" type="parTrans" cxnId="{A54E0381-7F38-410A-9B87-22D7DBEEA349}">
      <dgm:prSet/>
      <dgm:spPr/>
      <dgm:t>
        <a:bodyPr/>
        <a:lstStyle/>
        <a:p>
          <a:endParaRPr lang="en-US">
            <a:latin typeface="Agrandir Narrow" panose="00000506000000000000" pitchFamily="50" charset="0"/>
          </a:endParaRPr>
        </a:p>
      </dgm:t>
    </dgm:pt>
    <dgm:pt modelId="{2791B90B-FABF-427B-BD32-3A5CC37A4D25}" type="sibTrans" cxnId="{A54E0381-7F38-410A-9B87-22D7DBEEA349}">
      <dgm:prSet/>
      <dgm:spPr/>
      <dgm:t>
        <a:bodyPr/>
        <a:lstStyle/>
        <a:p>
          <a:endParaRPr lang="en-US">
            <a:latin typeface="Agrandir Narrow" panose="00000506000000000000" pitchFamily="50" charset="0"/>
          </a:endParaRPr>
        </a:p>
      </dgm:t>
    </dgm:pt>
    <dgm:pt modelId="{4E40A645-357B-4CD9-99EE-68108D8A7A89}">
      <dgm:prSet phldrT="[Text]"/>
      <dgm:spPr/>
      <dgm:t>
        <a:bodyPr/>
        <a:lstStyle/>
        <a:p>
          <a:r>
            <a:rPr lang="en-US" dirty="0">
              <a:latin typeface="Agrandir Narrow" panose="00000506000000000000" pitchFamily="50" charset="0"/>
            </a:rPr>
            <a:t>Frame &amp; Controls</a:t>
          </a:r>
        </a:p>
      </dgm:t>
    </dgm:pt>
    <dgm:pt modelId="{C4CE7A9B-0865-4625-B37F-58FF5CBF5164}" type="parTrans" cxnId="{12DAC0E4-AAC4-449A-87BC-B92A6806EDBF}">
      <dgm:prSet/>
      <dgm:spPr/>
      <dgm:t>
        <a:bodyPr/>
        <a:lstStyle/>
        <a:p>
          <a:endParaRPr lang="en-US">
            <a:latin typeface="Agrandir Narrow" panose="00000506000000000000" pitchFamily="50" charset="0"/>
          </a:endParaRPr>
        </a:p>
      </dgm:t>
    </dgm:pt>
    <dgm:pt modelId="{098AC11C-5D1F-4FFF-8B3A-F30D47335840}" type="sibTrans" cxnId="{12DAC0E4-AAC4-449A-87BC-B92A6806EDBF}">
      <dgm:prSet/>
      <dgm:spPr/>
      <dgm:t>
        <a:bodyPr/>
        <a:lstStyle/>
        <a:p>
          <a:endParaRPr lang="en-US">
            <a:latin typeface="Agrandir Narrow" panose="00000506000000000000" pitchFamily="50" charset="0"/>
          </a:endParaRPr>
        </a:p>
      </dgm:t>
    </dgm:pt>
    <dgm:pt modelId="{52735A40-4A66-418D-9572-F7B83145634D}">
      <dgm:prSet phldrT="[Text]"/>
      <dgm:spPr/>
      <dgm:t>
        <a:bodyPr/>
        <a:lstStyle/>
        <a:p>
          <a:r>
            <a:rPr lang="en-US" dirty="0">
              <a:latin typeface="Agrandir Narrow" panose="00000506000000000000" pitchFamily="50" charset="0"/>
            </a:rPr>
            <a:t>Power Train</a:t>
          </a:r>
        </a:p>
      </dgm:t>
    </dgm:pt>
    <dgm:pt modelId="{53AA2847-F162-40BC-9AE2-A84D628130BD}" type="parTrans" cxnId="{3B35E7D2-46AC-49D4-8F01-C8B10272FCED}">
      <dgm:prSet/>
      <dgm:spPr/>
      <dgm:t>
        <a:bodyPr/>
        <a:lstStyle/>
        <a:p>
          <a:endParaRPr lang="en-US">
            <a:latin typeface="Agrandir Narrow" panose="00000506000000000000" pitchFamily="50" charset="0"/>
          </a:endParaRPr>
        </a:p>
      </dgm:t>
    </dgm:pt>
    <dgm:pt modelId="{918974E0-24C7-4675-B7F8-183DF81DF9B8}" type="sibTrans" cxnId="{3B35E7D2-46AC-49D4-8F01-C8B10272FCED}">
      <dgm:prSet/>
      <dgm:spPr/>
      <dgm:t>
        <a:bodyPr/>
        <a:lstStyle/>
        <a:p>
          <a:endParaRPr lang="en-US">
            <a:latin typeface="Agrandir Narrow" panose="00000506000000000000" pitchFamily="50" charset="0"/>
          </a:endParaRPr>
        </a:p>
      </dgm:t>
    </dgm:pt>
    <dgm:pt modelId="{E73D0B89-1768-4CCA-AECC-F631ED9742EB}">
      <dgm:prSet phldrT="[Text]"/>
      <dgm:spPr/>
      <dgm:t>
        <a:bodyPr/>
        <a:lstStyle/>
        <a:p>
          <a:r>
            <a:rPr lang="en-US" dirty="0">
              <a:latin typeface="Agrandir Narrow" panose="00000506000000000000" pitchFamily="50" charset="0"/>
            </a:rPr>
            <a:t>Wheels</a:t>
          </a:r>
        </a:p>
      </dgm:t>
    </dgm:pt>
    <dgm:pt modelId="{65B08E79-3A8D-427E-931F-745E7B43B026}" type="parTrans" cxnId="{6F310D41-9C5B-4A1F-8F51-34F3620C437F}">
      <dgm:prSet/>
      <dgm:spPr/>
      <dgm:t>
        <a:bodyPr/>
        <a:lstStyle/>
        <a:p>
          <a:endParaRPr lang="en-US">
            <a:latin typeface="Agrandir Narrow" panose="00000506000000000000" pitchFamily="50" charset="0"/>
          </a:endParaRPr>
        </a:p>
      </dgm:t>
    </dgm:pt>
    <dgm:pt modelId="{EE088453-5423-4B1D-A62C-23DC63517876}" type="sibTrans" cxnId="{6F310D41-9C5B-4A1F-8F51-34F3620C437F}">
      <dgm:prSet/>
      <dgm:spPr/>
      <dgm:t>
        <a:bodyPr/>
        <a:lstStyle/>
        <a:p>
          <a:endParaRPr lang="en-US">
            <a:latin typeface="Agrandir Narrow" panose="00000506000000000000" pitchFamily="50" charset="0"/>
          </a:endParaRPr>
        </a:p>
      </dgm:t>
    </dgm:pt>
    <dgm:pt modelId="{B64A72F8-9F7D-4196-973D-88389CB282F9}">
      <dgm:prSet phldrT="[Text]"/>
      <dgm:spPr/>
      <dgm:t>
        <a:bodyPr/>
        <a:lstStyle/>
        <a:p>
          <a:r>
            <a:rPr lang="en-US" dirty="0">
              <a:latin typeface="Agrandir Narrow" panose="00000506000000000000" pitchFamily="50" charset="0"/>
            </a:rPr>
            <a:t>Brakes</a:t>
          </a:r>
        </a:p>
      </dgm:t>
    </dgm:pt>
    <dgm:pt modelId="{1D453C31-A3E9-40F2-9E40-BDCA2A295756}" type="parTrans" cxnId="{71F4D3B4-005C-4AF3-B732-6BC37DDD7F4A}">
      <dgm:prSet/>
      <dgm:spPr/>
      <dgm:t>
        <a:bodyPr/>
        <a:lstStyle/>
        <a:p>
          <a:endParaRPr lang="en-US">
            <a:latin typeface="Agrandir Narrow" panose="00000506000000000000" pitchFamily="50" charset="0"/>
          </a:endParaRPr>
        </a:p>
      </dgm:t>
    </dgm:pt>
    <dgm:pt modelId="{EC1E1983-607A-4E6D-A99C-13E6FDCCB39D}" type="sibTrans" cxnId="{71F4D3B4-005C-4AF3-B732-6BC37DDD7F4A}">
      <dgm:prSet/>
      <dgm:spPr/>
      <dgm:t>
        <a:bodyPr/>
        <a:lstStyle/>
        <a:p>
          <a:endParaRPr lang="en-US">
            <a:latin typeface="Agrandir Narrow" panose="00000506000000000000" pitchFamily="50" charset="0"/>
          </a:endParaRPr>
        </a:p>
      </dgm:t>
    </dgm:pt>
    <dgm:pt modelId="{1EBD1FE4-EA95-4153-AAA7-7D878735CCCA}">
      <dgm:prSet phldrT="[Text]"/>
      <dgm:spPr/>
      <dgm:t>
        <a:bodyPr/>
        <a:lstStyle/>
        <a:p>
          <a:r>
            <a:rPr lang="en-US" dirty="0">
              <a:latin typeface="Agrandir Narrow" panose="00000506000000000000" pitchFamily="50" charset="0"/>
            </a:rPr>
            <a:t>Frame</a:t>
          </a:r>
        </a:p>
      </dgm:t>
    </dgm:pt>
    <dgm:pt modelId="{6C49AB02-7E59-49A4-91ED-88D2A6DF23CC}" type="parTrans" cxnId="{6F891175-FEC4-41CB-AB60-D107B93C1A42}">
      <dgm:prSet/>
      <dgm:spPr/>
      <dgm:t>
        <a:bodyPr/>
        <a:lstStyle/>
        <a:p>
          <a:endParaRPr lang="en-US">
            <a:latin typeface="Agrandir Narrow" panose="00000506000000000000" pitchFamily="50" charset="0"/>
          </a:endParaRPr>
        </a:p>
      </dgm:t>
    </dgm:pt>
    <dgm:pt modelId="{1BEE02E5-64A2-4A95-89BE-FF9F2FA2C902}" type="sibTrans" cxnId="{6F891175-FEC4-41CB-AB60-D107B93C1A42}">
      <dgm:prSet/>
      <dgm:spPr/>
      <dgm:t>
        <a:bodyPr/>
        <a:lstStyle/>
        <a:p>
          <a:endParaRPr lang="en-US">
            <a:latin typeface="Agrandir Narrow" panose="00000506000000000000" pitchFamily="50" charset="0"/>
          </a:endParaRPr>
        </a:p>
      </dgm:t>
    </dgm:pt>
    <dgm:pt modelId="{544B5272-CC01-4253-A3C8-26E65B8F2ABF}">
      <dgm:prSet phldrT="[Text]"/>
      <dgm:spPr/>
      <dgm:t>
        <a:bodyPr/>
        <a:lstStyle/>
        <a:p>
          <a:r>
            <a:rPr lang="en-US" dirty="0">
              <a:latin typeface="Agrandir Narrow" panose="00000506000000000000" pitchFamily="50" charset="0"/>
            </a:rPr>
            <a:t>Handlebars</a:t>
          </a:r>
        </a:p>
      </dgm:t>
    </dgm:pt>
    <dgm:pt modelId="{9954EAA1-60E3-414F-8282-E16F6F2C8C4D}" type="parTrans" cxnId="{3F538A80-5B09-4B86-8FDF-4F3F2A41121D}">
      <dgm:prSet/>
      <dgm:spPr/>
      <dgm:t>
        <a:bodyPr/>
        <a:lstStyle/>
        <a:p>
          <a:endParaRPr lang="en-US">
            <a:latin typeface="Agrandir Narrow" panose="00000506000000000000" pitchFamily="50" charset="0"/>
          </a:endParaRPr>
        </a:p>
      </dgm:t>
    </dgm:pt>
    <dgm:pt modelId="{CB27B54A-3A59-4AEE-ABB3-9B2D2083DF25}" type="sibTrans" cxnId="{3F538A80-5B09-4B86-8FDF-4F3F2A41121D}">
      <dgm:prSet/>
      <dgm:spPr/>
      <dgm:t>
        <a:bodyPr/>
        <a:lstStyle/>
        <a:p>
          <a:endParaRPr lang="en-US">
            <a:latin typeface="Agrandir Narrow" panose="00000506000000000000" pitchFamily="50" charset="0"/>
          </a:endParaRPr>
        </a:p>
      </dgm:t>
    </dgm:pt>
    <dgm:pt modelId="{AB70677A-614E-41C1-8770-C4E53F32E010}">
      <dgm:prSet phldrT="[Text]"/>
      <dgm:spPr/>
      <dgm:t>
        <a:bodyPr/>
        <a:lstStyle/>
        <a:p>
          <a:r>
            <a:rPr lang="en-US" dirty="0">
              <a:latin typeface="Agrandir Narrow" panose="00000506000000000000" pitchFamily="50" charset="0"/>
            </a:rPr>
            <a:t>Fork</a:t>
          </a:r>
        </a:p>
      </dgm:t>
    </dgm:pt>
    <dgm:pt modelId="{06E2EEBC-F7DA-4AA3-99E3-91A59DFDBE3B}" type="parTrans" cxnId="{2181F22D-9638-44CB-AA27-A7138E8FEEC0}">
      <dgm:prSet/>
      <dgm:spPr/>
      <dgm:t>
        <a:bodyPr/>
        <a:lstStyle/>
        <a:p>
          <a:endParaRPr lang="en-US">
            <a:latin typeface="Agrandir Narrow" panose="00000506000000000000" pitchFamily="50" charset="0"/>
          </a:endParaRPr>
        </a:p>
      </dgm:t>
    </dgm:pt>
    <dgm:pt modelId="{D1F5248D-C667-453E-BB9D-90D7553A6D6C}" type="sibTrans" cxnId="{2181F22D-9638-44CB-AA27-A7138E8FEEC0}">
      <dgm:prSet/>
      <dgm:spPr/>
      <dgm:t>
        <a:bodyPr/>
        <a:lstStyle/>
        <a:p>
          <a:endParaRPr lang="en-US">
            <a:latin typeface="Agrandir Narrow" panose="00000506000000000000" pitchFamily="50" charset="0"/>
          </a:endParaRPr>
        </a:p>
      </dgm:t>
    </dgm:pt>
    <dgm:pt modelId="{8FEE5CAC-F33B-4CE0-9522-4F9B59C1E5EE}">
      <dgm:prSet phldrT="[Text]"/>
      <dgm:spPr/>
      <dgm:t>
        <a:bodyPr/>
        <a:lstStyle/>
        <a:p>
          <a:r>
            <a:rPr lang="en-US" dirty="0">
              <a:latin typeface="Agrandir Narrow" panose="00000506000000000000" pitchFamily="50" charset="0"/>
            </a:rPr>
            <a:t>Seat</a:t>
          </a:r>
        </a:p>
      </dgm:t>
    </dgm:pt>
    <dgm:pt modelId="{8005126C-1737-43F7-8C08-36F9F6F23BEC}" type="parTrans" cxnId="{344A03E8-C1B3-411E-97CA-5D0E21760DD5}">
      <dgm:prSet/>
      <dgm:spPr/>
      <dgm:t>
        <a:bodyPr/>
        <a:lstStyle/>
        <a:p>
          <a:endParaRPr lang="en-US">
            <a:latin typeface="Agrandir Narrow" panose="00000506000000000000" pitchFamily="50" charset="0"/>
          </a:endParaRPr>
        </a:p>
      </dgm:t>
    </dgm:pt>
    <dgm:pt modelId="{C0CCDEEA-4413-4C94-8F06-A5BECA5003C7}" type="sibTrans" cxnId="{344A03E8-C1B3-411E-97CA-5D0E21760DD5}">
      <dgm:prSet/>
      <dgm:spPr/>
      <dgm:t>
        <a:bodyPr/>
        <a:lstStyle/>
        <a:p>
          <a:endParaRPr lang="en-US">
            <a:latin typeface="Agrandir Narrow" panose="00000506000000000000" pitchFamily="50" charset="0"/>
          </a:endParaRPr>
        </a:p>
      </dgm:t>
    </dgm:pt>
    <dgm:pt modelId="{BF4C9209-C3B5-436B-9E50-DE253CF7E545}">
      <dgm:prSet phldrT="[Text]"/>
      <dgm:spPr/>
      <dgm:t>
        <a:bodyPr/>
        <a:lstStyle/>
        <a:p>
          <a:r>
            <a:rPr lang="en-US" dirty="0">
              <a:latin typeface="Agrandir Narrow" panose="00000506000000000000" pitchFamily="50" charset="0"/>
            </a:rPr>
            <a:t>Fenders</a:t>
          </a:r>
        </a:p>
      </dgm:t>
    </dgm:pt>
    <dgm:pt modelId="{D48B29A7-E1A4-4C8D-A4FB-119A4A2B1303}" type="parTrans" cxnId="{F937C546-7A96-41A2-A2A5-78451406E7A7}">
      <dgm:prSet/>
      <dgm:spPr/>
      <dgm:t>
        <a:bodyPr/>
        <a:lstStyle/>
        <a:p>
          <a:endParaRPr lang="en-US">
            <a:latin typeface="Agrandir Narrow" panose="00000506000000000000" pitchFamily="50" charset="0"/>
          </a:endParaRPr>
        </a:p>
      </dgm:t>
    </dgm:pt>
    <dgm:pt modelId="{FBFD7E5A-E160-4EA6-8FF5-2400B21EF6B8}" type="sibTrans" cxnId="{F937C546-7A96-41A2-A2A5-78451406E7A7}">
      <dgm:prSet/>
      <dgm:spPr/>
      <dgm:t>
        <a:bodyPr/>
        <a:lstStyle/>
        <a:p>
          <a:endParaRPr lang="en-US">
            <a:latin typeface="Agrandir Narrow" panose="00000506000000000000" pitchFamily="50" charset="0"/>
          </a:endParaRPr>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A0A3A70C-9AB1-40FE-BC41-2AEB9ED385D1}" type="pres">
      <dgm:prSet presAssocID="{C4CE7A9B-0865-4625-B37F-58FF5CBF5164}" presName="Name37" presStyleLbl="parChTrans1D2" presStyleIdx="0" presStyleCnt="4"/>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0" presStyleCnt="4">
        <dgm:presLayoutVars>
          <dgm:chPref val="3"/>
        </dgm:presLayoutVars>
      </dgm:prSet>
      <dgm:spPr/>
    </dgm:pt>
    <dgm:pt modelId="{05BB4CCA-20AD-431F-B885-8C6763D03403}" type="pres">
      <dgm:prSet presAssocID="{4E40A645-357B-4CD9-99EE-68108D8A7A89}" presName="rootConnector" presStyleLbl="node2" presStyleIdx="0" presStyleCnt="4"/>
      <dgm:spPr/>
    </dgm:pt>
    <dgm:pt modelId="{8562C506-492D-43DC-8FF2-5331FC325967}" type="pres">
      <dgm:prSet presAssocID="{4E40A645-357B-4CD9-99EE-68108D8A7A89}" presName="hierChild4" presStyleCnt="0"/>
      <dgm:spPr/>
    </dgm:pt>
    <dgm:pt modelId="{4A8114F7-EC78-4EB1-AC89-B9C576C90910}" type="pres">
      <dgm:prSet presAssocID="{6C49AB02-7E59-49A4-91ED-88D2A6DF23CC}" presName="Name37" presStyleLbl="parChTrans1D3" presStyleIdx="0" presStyleCnt="5"/>
      <dgm:spPr/>
    </dgm:pt>
    <dgm:pt modelId="{BB922686-B76C-48D4-8959-5366C9389E03}" type="pres">
      <dgm:prSet presAssocID="{1EBD1FE4-EA95-4153-AAA7-7D878735CCCA}" presName="hierRoot2" presStyleCnt="0">
        <dgm:presLayoutVars>
          <dgm:hierBranch val="init"/>
        </dgm:presLayoutVars>
      </dgm:prSet>
      <dgm:spPr/>
    </dgm:pt>
    <dgm:pt modelId="{4924D92B-FB4E-4A57-AA27-DC91CA5A59C8}" type="pres">
      <dgm:prSet presAssocID="{1EBD1FE4-EA95-4153-AAA7-7D878735CCCA}" presName="rootComposite" presStyleCnt="0"/>
      <dgm:spPr/>
    </dgm:pt>
    <dgm:pt modelId="{362F1651-AE36-48F7-939D-5A3D756F6CB0}" type="pres">
      <dgm:prSet presAssocID="{1EBD1FE4-EA95-4153-AAA7-7D878735CCCA}" presName="rootText" presStyleLbl="node3" presStyleIdx="0" presStyleCnt="5">
        <dgm:presLayoutVars>
          <dgm:chPref val="3"/>
        </dgm:presLayoutVars>
      </dgm:prSet>
      <dgm:spPr/>
    </dgm:pt>
    <dgm:pt modelId="{DE27A855-40CC-44B4-AEB7-E0E89A377236}" type="pres">
      <dgm:prSet presAssocID="{1EBD1FE4-EA95-4153-AAA7-7D878735CCCA}" presName="rootConnector" presStyleLbl="node3" presStyleIdx="0" presStyleCnt="5"/>
      <dgm:spPr/>
    </dgm:pt>
    <dgm:pt modelId="{D884CD47-9CED-4D47-A097-7DB5B0E59206}" type="pres">
      <dgm:prSet presAssocID="{1EBD1FE4-EA95-4153-AAA7-7D878735CCCA}" presName="hierChild4" presStyleCnt="0"/>
      <dgm:spPr/>
    </dgm:pt>
    <dgm:pt modelId="{AFCAF39D-0B4F-4CE8-B5B2-40BB9F35A5D5}" type="pres">
      <dgm:prSet presAssocID="{1EBD1FE4-EA95-4153-AAA7-7D878735CCCA}" presName="hierChild5" presStyleCnt="0"/>
      <dgm:spPr/>
    </dgm:pt>
    <dgm:pt modelId="{1D8B856F-D418-4C29-8D8E-03651887F0A7}" type="pres">
      <dgm:prSet presAssocID="{9954EAA1-60E3-414F-8282-E16F6F2C8C4D}" presName="Name37" presStyleLbl="parChTrans1D3" presStyleIdx="1" presStyleCnt="5"/>
      <dgm:spPr/>
    </dgm:pt>
    <dgm:pt modelId="{277FD904-FCEB-4E57-9927-242D70A58EC3}" type="pres">
      <dgm:prSet presAssocID="{544B5272-CC01-4253-A3C8-26E65B8F2ABF}" presName="hierRoot2" presStyleCnt="0">
        <dgm:presLayoutVars>
          <dgm:hierBranch val="init"/>
        </dgm:presLayoutVars>
      </dgm:prSet>
      <dgm:spPr/>
    </dgm:pt>
    <dgm:pt modelId="{B8A7C6C6-468C-4E55-B103-80C06B3BE206}" type="pres">
      <dgm:prSet presAssocID="{544B5272-CC01-4253-A3C8-26E65B8F2ABF}" presName="rootComposite" presStyleCnt="0"/>
      <dgm:spPr/>
    </dgm:pt>
    <dgm:pt modelId="{E27CE03B-4673-4E6B-A700-9B3548547009}" type="pres">
      <dgm:prSet presAssocID="{544B5272-CC01-4253-A3C8-26E65B8F2ABF}" presName="rootText" presStyleLbl="node3" presStyleIdx="1" presStyleCnt="5">
        <dgm:presLayoutVars>
          <dgm:chPref val="3"/>
        </dgm:presLayoutVars>
      </dgm:prSet>
      <dgm:spPr/>
    </dgm:pt>
    <dgm:pt modelId="{8D79AB9A-0396-4C96-A54A-191E68F034B2}" type="pres">
      <dgm:prSet presAssocID="{544B5272-CC01-4253-A3C8-26E65B8F2ABF}" presName="rootConnector" presStyleLbl="node3" presStyleIdx="1" presStyleCnt="5"/>
      <dgm:spPr/>
    </dgm:pt>
    <dgm:pt modelId="{33ADE116-E621-4F62-B995-CE77BB812665}" type="pres">
      <dgm:prSet presAssocID="{544B5272-CC01-4253-A3C8-26E65B8F2ABF}" presName="hierChild4" presStyleCnt="0"/>
      <dgm:spPr/>
    </dgm:pt>
    <dgm:pt modelId="{818CAD7E-973E-4998-B284-6D552397D790}" type="pres">
      <dgm:prSet presAssocID="{544B5272-CC01-4253-A3C8-26E65B8F2ABF}" presName="hierChild5" presStyleCnt="0"/>
      <dgm:spPr/>
    </dgm:pt>
    <dgm:pt modelId="{94E7728C-37BD-4168-A569-C195736627A3}" type="pres">
      <dgm:prSet presAssocID="{06E2EEBC-F7DA-4AA3-99E3-91A59DFDBE3B}" presName="Name37" presStyleLbl="parChTrans1D3" presStyleIdx="2" presStyleCnt="5"/>
      <dgm:spPr/>
    </dgm:pt>
    <dgm:pt modelId="{C6F907E0-BC2B-4864-BC10-E54CC0170EE0}" type="pres">
      <dgm:prSet presAssocID="{AB70677A-614E-41C1-8770-C4E53F32E010}" presName="hierRoot2" presStyleCnt="0">
        <dgm:presLayoutVars>
          <dgm:hierBranch val="init"/>
        </dgm:presLayoutVars>
      </dgm:prSet>
      <dgm:spPr/>
    </dgm:pt>
    <dgm:pt modelId="{C69E0C72-B75A-488A-8B9B-394F3E32A1B0}" type="pres">
      <dgm:prSet presAssocID="{AB70677A-614E-41C1-8770-C4E53F32E010}" presName="rootComposite" presStyleCnt="0"/>
      <dgm:spPr/>
    </dgm:pt>
    <dgm:pt modelId="{4A8C1BE3-AE4A-457F-8F8B-BC1F88028B7E}" type="pres">
      <dgm:prSet presAssocID="{AB70677A-614E-41C1-8770-C4E53F32E010}" presName="rootText" presStyleLbl="node3" presStyleIdx="2" presStyleCnt="5">
        <dgm:presLayoutVars>
          <dgm:chPref val="3"/>
        </dgm:presLayoutVars>
      </dgm:prSet>
      <dgm:spPr/>
    </dgm:pt>
    <dgm:pt modelId="{1BE46808-6209-4329-96BC-DDCB39BF9928}" type="pres">
      <dgm:prSet presAssocID="{AB70677A-614E-41C1-8770-C4E53F32E010}" presName="rootConnector" presStyleLbl="node3" presStyleIdx="2" presStyleCnt="5"/>
      <dgm:spPr/>
    </dgm:pt>
    <dgm:pt modelId="{031EBC9D-3B52-4921-9601-F93E1C97D30D}" type="pres">
      <dgm:prSet presAssocID="{AB70677A-614E-41C1-8770-C4E53F32E010}" presName="hierChild4" presStyleCnt="0"/>
      <dgm:spPr/>
    </dgm:pt>
    <dgm:pt modelId="{737AAA0A-E5AF-47F6-B7FF-72D85CC2F494}" type="pres">
      <dgm:prSet presAssocID="{AB70677A-614E-41C1-8770-C4E53F32E010}" presName="hierChild5" presStyleCnt="0"/>
      <dgm:spPr/>
    </dgm:pt>
    <dgm:pt modelId="{A58C5D42-7C4C-482D-9C0F-7605B8C28615}" type="pres">
      <dgm:prSet presAssocID="{8005126C-1737-43F7-8C08-36F9F6F23BEC}" presName="Name37" presStyleLbl="parChTrans1D3" presStyleIdx="3" presStyleCnt="5"/>
      <dgm:spPr/>
    </dgm:pt>
    <dgm:pt modelId="{A0C5D17D-0120-400D-B3C9-E4EB5C9D56EB}" type="pres">
      <dgm:prSet presAssocID="{8FEE5CAC-F33B-4CE0-9522-4F9B59C1E5EE}" presName="hierRoot2" presStyleCnt="0">
        <dgm:presLayoutVars>
          <dgm:hierBranch val="init"/>
        </dgm:presLayoutVars>
      </dgm:prSet>
      <dgm:spPr/>
    </dgm:pt>
    <dgm:pt modelId="{F51BE76D-0B6D-46CA-B5C1-56DBB522686C}" type="pres">
      <dgm:prSet presAssocID="{8FEE5CAC-F33B-4CE0-9522-4F9B59C1E5EE}" presName="rootComposite" presStyleCnt="0"/>
      <dgm:spPr/>
    </dgm:pt>
    <dgm:pt modelId="{9CBC2B94-48BE-4451-B62D-8FE429C94894}" type="pres">
      <dgm:prSet presAssocID="{8FEE5CAC-F33B-4CE0-9522-4F9B59C1E5EE}" presName="rootText" presStyleLbl="node3" presStyleIdx="3" presStyleCnt="5">
        <dgm:presLayoutVars>
          <dgm:chPref val="3"/>
        </dgm:presLayoutVars>
      </dgm:prSet>
      <dgm:spPr/>
    </dgm:pt>
    <dgm:pt modelId="{E1F70E66-25AE-4498-9C8B-839B1D02357F}" type="pres">
      <dgm:prSet presAssocID="{8FEE5CAC-F33B-4CE0-9522-4F9B59C1E5EE}" presName="rootConnector" presStyleLbl="node3" presStyleIdx="3" presStyleCnt="5"/>
      <dgm:spPr/>
    </dgm:pt>
    <dgm:pt modelId="{71826C6F-DE15-43E5-942B-F6EC10983293}" type="pres">
      <dgm:prSet presAssocID="{8FEE5CAC-F33B-4CE0-9522-4F9B59C1E5EE}" presName="hierChild4" presStyleCnt="0"/>
      <dgm:spPr/>
    </dgm:pt>
    <dgm:pt modelId="{A9AA3378-2CBC-4854-9B09-E253A81D9539}" type="pres">
      <dgm:prSet presAssocID="{8FEE5CAC-F33B-4CE0-9522-4F9B59C1E5EE}" presName="hierChild5" presStyleCnt="0"/>
      <dgm:spPr/>
    </dgm:pt>
    <dgm:pt modelId="{63800023-3789-4054-9FD3-D3E3E22896E3}" type="pres">
      <dgm:prSet presAssocID="{D48B29A7-E1A4-4C8D-A4FB-119A4A2B1303}" presName="Name37" presStyleLbl="parChTrans1D3" presStyleIdx="4" presStyleCnt="5"/>
      <dgm:spPr/>
    </dgm:pt>
    <dgm:pt modelId="{7E327575-51FA-4DC7-8B08-F99656AFE2A6}" type="pres">
      <dgm:prSet presAssocID="{BF4C9209-C3B5-436B-9E50-DE253CF7E545}" presName="hierRoot2" presStyleCnt="0">
        <dgm:presLayoutVars>
          <dgm:hierBranch val="init"/>
        </dgm:presLayoutVars>
      </dgm:prSet>
      <dgm:spPr/>
    </dgm:pt>
    <dgm:pt modelId="{5B8F0C5E-BC60-4166-9E57-AD09DBC5337C}" type="pres">
      <dgm:prSet presAssocID="{BF4C9209-C3B5-436B-9E50-DE253CF7E545}" presName="rootComposite" presStyleCnt="0"/>
      <dgm:spPr/>
    </dgm:pt>
    <dgm:pt modelId="{092BD13A-C9BE-4B1B-BA68-52505B571000}" type="pres">
      <dgm:prSet presAssocID="{BF4C9209-C3B5-436B-9E50-DE253CF7E545}" presName="rootText" presStyleLbl="node3" presStyleIdx="4" presStyleCnt="5">
        <dgm:presLayoutVars>
          <dgm:chPref val="3"/>
        </dgm:presLayoutVars>
      </dgm:prSet>
      <dgm:spPr/>
    </dgm:pt>
    <dgm:pt modelId="{1B18FBA5-0995-42C0-A6B1-9C81722AF441}" type="pres">
      <dgm:prSet presAssocID="{BF4C9209-C3B5-436B-9E50-DE253CF7E545}" presName="rootConnector" presStyleLbl="node3" presStyleIdx="4" presStyleCnt="5"/>
      <dgm:spPr/>
    </dgm:pt>
    <dgm:pt modelId="{75E4DDC9-8D35-4C71-A7E4-538831FE9E67}" type="pres">
      <dgm:prSet presAssocID="{BF4C9209-C3B5-436B-9E50-DE253CF7E545}" presName="hierChild4" presStyleCnt="0"/>
      <dgm:spPr/>
    </dgm:pt>
    <dgm:pt modelId="{2A982AC8-5FE4-4121-BDBC-3E95E09F9E2F}" type="pres">
      <dgm:prSet presAssocID="{BF4C9209-C3B5-436B-9E50-DE253CF7E545}" presName="hierChild5"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1" presStyleCnt="4"/>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1" presStyleCnt="4">
        <dgm:presLayoutVars>
          <dgm:chPref val="3"/>
        </dgm:presLayoutVars>
      </dgm:prSet>
      <dgm:spPr/>
    </dgm:pt>
    <dgm:pt modelId="{C87EFFA3-F726-4DC0-8986-6D9F6CC35FCD}" type="pres">
      <dgm:prSet presAssocID="{52735A40-4A66-418D-9572-F7B83145634D}" presName="rootConnector" presStyleLbl="node2" presStyleIdx="1" presStyleCnt="4"/>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2" presStyleCnt="4"/>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2" presStyleCnt="4">
        <dgm:presLayoutVars>
          <dgm:chPref val="3"/>
        </dgm:presLayoutVars>
      </dgm:prSet>
      <dgm:spPr/>
    </dgm:pt>
    <dgm:pt modelId="{2A419E37-4652-45F2-9EC7-E668200EE8AE}" type="pres">
      <dgm:prSet presAssocID="{E73D0B89-1768-4CCA-AECC-F631ED9742EB}" presName="rootConnector" presStyleLbl="node2" presStyleIdx="2" presStyleCnt="4"/>
      <dgm:spPr/>
    </dgm:pt>
    <dgm:pt modelId="{C51F89E7-BF17-4CED-B667-503A7313899F}" type="pres">
      <dgm:prSet presAssocID="{E73D0B89-1768-4CCA-AECC-F631ED9742EB}" presName="hierChild4" presStyleCnt="0"/>
      <dgm:spPr/>
    </dgm:pt>
    <dgm:pt modelId="{C0B18376-E512-4938-B17A-91A7A0EC0C83}" type="pres">
      <dgm:prSet presAssocID="{E73D0B89-1768-4CCA-AECC-F631ED9742EB}" presName="hierChild5" presStyleCnt="0"/>
      <dgm:spPr/>
    </dgm:pt>
    <dgm:pt modelId="{82174041-F718-4577-998E-B6A1A8037347}" type="pres">
      <dgm:prSet presAssocID="{1D453C31-A3E9-40F2-9E40-BDCA2A295756}" presName="Name37" presStyleLbl="parChTrans1D2" presStyleIdx="3" presStyleCnt="4"/>
      <dgm:spPr/>
    </dgm:pt>
    <dgm:pt modelId="{97B8D089-7AA2-44EB-9912-0CC8B0649CA4}" type="pres">
      <dgm:prSet presAssocID="{B64A72F8-9F7D-4196-973D-88389CB282F9}" presName="hierRoot2" presStyleCnt="0">
        <dgm:presLayoutVars>
          <dgm:hierBranch val="init"/>
        </dgm:presLayoutVars>
      </dgm:prSet>
      <dgm:spPr/>
    </dgm:pt>
    <dgm:pt modelId="{6D71E065-C7AA-41F7-B187-F899DE0B7E49}" type="pres">
      <dgm:prSet presAssocID="{B64A72F8-9F7D-4196-973D-88389CB282F9}" presName="rootComposite" presStyleCnt="0"/>
      <dgm:spPr/>
    </dgm:pt>
    <dgm:pt modelId="{52E58E24-F924-4755-950C-3D1E494F49AE}" type="pres">
      <dgm:prSet presAssocID="{B64A72F8-9F7D-4196-973D-88389CB282F9}" presName="rootText" presStyleLbl="node2" presStyleIdx="3" presStyleCnt="4">
        <dgm:presLayoutVars>
          <dgm:chPref val="3"/>
        </dgm:presLayoutVars>
      </dgm:prSet>
      <dgm:spPr/>
    </dgm:pt>
    <dgm:pt modelId="{A9BBC362-5C14-4866-B1FF-D6BCBCC716D4}" type="pres">
      <dgm:prSet presAssocID="{B64A72F8-9F7D-4196-973D-88389CB282F9}" presName="rootConnector" presStyleLbl="node2" presStyleIdx="3" presStyleCnt="4"/>
      <dgm:spPr/>
    </dgm:pt>
    <dgm:pt modelId="{8508BF82-8E6B-4329-92A0-D0C579A7122C}" type="pres">
      <dgm:prSet presAssocID="{B64A72F8-9F7D-4196-973D-88389CB282F9}" presName="hierChild4" presStyleCnt="0"/>
      <dgm:spPr/>
    </dgm:pt>
    <dgm:pt modelId="{9067A5D6-0798-4968-A51B-0CD20463F608}" type="pres">
      <dgm:prSet presAssocID="{B64A72F8-9F7D-4196-973D-88389CB282F9}" presName="hierChild5" presStyleCnt="0"/>
      <dgm:spPr/>
    </dgm:pt>
    <dgm:pt modelId="{19A1A37A-25A3-43EB-8316-953A2C1DAF55}" type="pres">
      <dgm:prSet presAssocID="{07A0D445-EC04-47CE-BD27-4D03465EF934}" presName="hierChild3" presStyleCnt="0"/>
      <dgm:spPr/>
    </dgm:pt>
  </dgm:ptLst>
  <dgm:cxnLst>
    <dgm:cxn modelId="{A7CD6800-728E-4586-BB19-A91545045195}" type="presOf" srcId="{06E2EEBC-F7DA-4AA3-99E3-91A59DFDBE3B}" destId="{94E7728C-37BD-4168-A569-C195736627A3}" srcOrd="0" destOrd="0" presId="urn:microsoft.com/office/officeart/2005/8/layout/orgChart1"/>
    <dgm:cxn modelId="{EF3F2503-B093-40F0-9F7A-32ED95EF3AB2}" type="presOf" srcId="{4E40A645-357B-4CD9-99EE-68108D8A7A89}" destId="{B1494C04-AC11-4702-8B43-0AF64EB32F76}" srcOrd="0" destOrd="0" presId="urn:microsoft.com/office/officeart/2005/8/layout/orgChart1"/>
    <dgm:cxn modelId="{E953EB04-4F09-4F53-9D72-BEC6FFCDAA61}" type="presOf" srcId="{6C49AB02-7E59-49A4-91ED-88D2A6DF23CC}" destId="{4A8114F7-EC78-4EB1-AC89-B9C576C90910}" srcOrd="0"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EB730627-7C30-4970-8570-61ACA64397BB}" type="presOf" srcId="{8FEE5CAC-F33B-4CE0-9522-4F9B59C1E5EE}" destId="{E1F70E66-25AE-4498-9C8B-839B1D02357F}" srcOrd="1" destOrd="0" presId="urn:microsoft.com/office/officeart/2005/8/layout/orgChart1"/>
    <dgm:cxn modelId="{D0B9A92D-5FD4-4365-975B-DEBD1A14F1C5}" type="presOf" srcId="{BF4C9209-C3B5-436B-9E50-DE253CF7E545}" destId="{092BD13A-C9BE-4B1B-BA68-52505B571000}" srcOrd="0" destOrd="0" presId="urn:microsoft.com/office/officeart/2005/8/layout/orgChart1"/>
    <dgm:cxn modelId="{2181F22D-9638-44CB-AA27-A7138E8FEEC0}" srcId="{4E40A645-357B-4CD9-99EE-68108D8A7A89}" destId="{AB70677A-614E-41C1-8770-C4E53F32E010}" srcOrd="2" destOrd="0" parTransId="{06E2EEBC-F7DA-4AA3-99E3-91A59DFDBE3B}" sibTransId="{D1F5248D-C667-453E-BB9D-90D7553A6D6C}"/>
    <dgm:cxn modelId="{7B18753A-9F1C-4301-9DC6-DDA5046A3E75}" type="presOf" srcId="{AB70677A-614E-41C1-8770-C4E53F32E010}" destId="{1BE46808-6209-4329-96BC-DDCB39BF9928}" srcOrd="1" destOrd="0" presId="urn:microsoft.com/office/officeart/2005/8/layout/orgChart1"/>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6F310D41-9C5B-4A1F-8F51-34F3620C437F}" srcId="{07A0D445-EC04-47CE-BD27-4D03465EF934}" destId="{E73D0B89-1768-4CCA-AECC-F631ED9742EB}" srcOrd="2" destOrd="0" parTransId="{65B08E79-3A8D-427E-931F-745E7B43B026}" sibTransId="{EE088453-5423-4B1D-A62C-23DC63517876}"/>
    <dgm:cxn modelId="{F937C546-7A96-41A2-A2A5-78451406E7A7}" srcId="{4E40A645-357B-4CD9-99EE-68108D8A7A89}" destId="{BF4C9209-C3B5-436B-9E50-DE253CF7E545}" srcOrd="4" destOrd="0" parTransId="{D48B29A7-E1A4-4C8D-A4FB-119A4A2B1303}" sibTransId="{FBFD7E5A-E160-4EA6-8FF5-2400B21EF6B8}"/>
    <dgm:cxn modelId="{0457664A-FA96-4F9D-91F1-AC513ABDF929}" type="presOf" srcId="{544B5272-CC01-4253-A3C8-26E65B8F2ABF}" destId="{E27CE03B-4673-4E6B-A700-9B3548547009}"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2E317371-79C2-45AE-AE6D-585AD1FBBF90}" type="presOf" srcId="{8005126C-1737-43F7-8C08-36F9F6F23BEC}" destId="{A58C5D42-7C4C-482D-9C0F-7605B8C28615}"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6F891175-FEC4-41CB-AB60-D107B93C1A42}" srcId="{4E40A645-357B-4CD9-99EE-68108D8A7A89}" destId="{1EBD1FE4-EA95-4153-AAA7-7D878735CCCA}" srcOrd="0" destOrd="0" parTransId="{6C49AB02-7E59-49A4-91ED-88D2A6DF23CC}" sibTransId="{1BEE02E5-64A2-4A95-89BE-FF9F2FA2C902}"/>
    <dgm:cxn modelId="{7C24AD77-FB5D-4FD3-899D-5C4A0C423B87}" type="presOf" srcId="{D48B29A7-E1A4-4C8D-A4FB-119A4A2B1303}" destId="{63800023-3789-4054-9FD3-D3E3E22896E3}" srcOrd="0" destOrd="0" presId="urn:microsoft.com/office/officeart/2005/8/layout/orgChart1"/>
    <dgm:cxn modelId="{2EBDAD7E-0E82-49B4-8BA2-58D81CA893E8}" type="presOf" srcId="{AB70677A-614E-41C1-8770-C4E53F32E010}" destId="{4A8C1BE3-AE4A-457F-8F8B-BC1F88028B7E}" srcOrd="0" destOrd="0" presId="urn:microsoft.com/office/officeart/2005/8/layout/orgChart1"/>
    <dgm:cxn modelId="{3F538A80-5B09-4B86-8FDF-4F3F2A41121D}" srcId="{4E40A645-357B-4CD9-99EE-68108D8A7A89}" destId="{544B5272-CC01-4253-A3C8-26E65B8F2ABF}" srcOrd="1" destOrd="0" parTransId="{9954EAA1-60E3-414F-8282-E16F6F2C8C4D}" sibTransId="{CB27B54A-3A59-4AEE-ABB3-9B2D2083DF25}"/>
    <dgm:cxn modelId="{A54E0381-7F38-410A-9B87-22D7DBEEA349}" srcId="{C957FAEC-DB65-4085-9AAF-FEAEDDDD2DEB}" destId="{07A0D445-EC04-47CE-BD27-4D03465EF934}" srcOrd="0" destOrd="0" parTransId="{ABBF65B6-750B-49AC-87C0-79BF318E6999}" sibTransId="{2791B90B-FABF-427B-BD32-3A5CC37A4D25}"/>
    <dgm:cxn modelId="{20104789-1AE2-41CF-B1D7-8F6882F1C947}" type="presOf" srcId="{1EBD1FE4-EA95-4153-AAA7-7D878735CCCA}" destId="{362F1651-AE36-48F7-939D-5A3D756F6CB0}" srcOrd="0" destOrd="0" presId="urn:microsoft.com/office/officeart/2005/8/layout/orgChart1"/>
    <dgm:cxn modelId="{BF927F93-390E-4085-8B61-75AC8615BB37}" type="presOf" srcId="{E73D0B89-1768-4CCA-AECC-F631ED9742EB}" destId="{0335775C-A635-4ADF-BB25-2E4877D7F7BA}" srcOrd="0" destOrd="0" presId="urn:microsoft.com/office/officeart/2005/8/layout/orgChart1"/>
    <dgm:cxn modelId="{752D4D9E-F4E7-4AA5-B4FA-6A87C657238E}" type="presOf" srcId="{BF4C9209-C3B5-436B-9E50-DE253CF7E545}" destId="{1B18FBA5-0995-42C0-A6B1-9C81722AF441}" srcOrd="1" destOrd="0" presId="urn:microsoft.com/office/officeart/2005/8/layout/orgChart1"/>
    <dgm:cxn modelId="{71F4D3B4-005C-4AF3-B732-6BC37DDD7F4A}" srcId="{07A0D445-EC04-47CE-BD27-4D03465EF934}" destId="{B64A72F8-9F7D-4196-973D-88389CB282F9}" srcOrd="3" destOrd="0" parTransId="{1D453C31-A3E9-40F2-9E40-BDCA2A295756}" sibTransId="{EC1E1983-607A-4E6D-A99C-13E6FDCCB39D}"/>
    <dgm:cxn modelId="{850D4CB6-2BBB-4F49-8D41-198B1772318F}" type="presOf" srcId="{8FEE5CAC-F33B-4CE0-9522-4F9B59C1E5EE}" destId="{9CBC2B94-48BE-4451-B62D-8FE429C94894}" srcOrd="0" destOrd="0" presId="urn:microsoft.com/office/officeart/2005/8/layout/orgChart1"/>
    <dgm:cxn modelId="{094456BC-F33F-4E43-844A-DDC4FC7CA664}" type="presOf" srcId="{1D453C31-A3E9-40F2-9E40-BDCA2A295756}" destId="{82174041-F718-4577-998E-B6A1A8037347}" srcOrd="0" destOrd="0" presId="urn:microsoft.com/office/officeart/2005/8/layout/orgChart1"/>
    <dgm:cxn modelId="{498D99C6-3046-4113-AD90-0A55A9E374D6}" type="presOf" srcId="{1EBD1FE4-EA95-4153-AAA7-7D878735CCCA}" destId="{DE27A855-40CC-44B4-AEB7-E0E89A377236}" srcOrd="1"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3B35E7D2-46AC-49D4-8F01-C8B10272FCED}" srcId="{07A0D445-EC04-47CE-BD27-4D03465EF934}" destId="{52735A40-4A66-418D-9572-F7B83145634D}" srcOrd="1" destOrd="0" parTransId="{53AA2847-F162-40BC-9AE2-A84D628130BD}" sibTransId="{918974E0-24C7-4675-B7F8-183DF81DF9B8}"/>
    <dgm:cxn modelId="{E28C1AD4-B6C4-4ED5-8609-676DBC0917D9}" type="presOf" srcId="{B64A72F8-9F7D-4196-973D-88389CB282F9}" destId="{52E58E24-F924-4755-950C-3D1E494F49AE}" srcOrd="0" destOrd="0" presId="urn:microsoft.com/office/officeart/2005/8/layout/orgChart1"/>
    <dgm:cxn modelId="{DBC2FDE2-40D0-40CF-AB11-96CB864F7792}" type="presOf" srcId="{B64A72F8-9F7D-4196-973D-88389CB282F9}" destId="{A9BBC362-5C14-4866-B1FF-D6BCBCC716D4}" srcOrd="1" destOrd="0" presId="urn:microsoft.com/office/officeart/2005/8/layout/orgChart1"/>
    <dgm:cxn modelId="{12DAC0E4-AAC4-449A-87BC-B92A6806EDBF}" srcId="{07A0D445-EC04-47CE-BD27-4D03465EF934}" destId="{4E40A645-357B-4CD9-99EE-68108D8A7A89}" srcOrd="0" destOrd="0" parTransId="{C4CE7A9B-0865-4625-B37F-58FF5CBF5164}" sibTransId="{098AC11C-5D1F-4FFF-8B3A-F30D47335840}"/>
    <dgm:cxn modelId="{344A03E8-C1B3-411E-97CA-5D0E21760DD5}" srcId="{4E40A645-357B-4CD9-99EE-68108D8A7A89}" destId="{8FEE5CAC-F33B-4CE0-9522-4F9B59C1E5EE}" srcOrd="3" destOrd="0" parTransId="{8005126C-1737-43F7-8C08-36F9F6F23BEC}" sibTransId="{C0CCDEEA-4413-4C94-8F06-A5BECA5003C7}"/>
    <dgm:cxn modelId="{5FFC2AEA-6105-4169-AE17-EDEC41FA2F35}" type="presOf" srcId="{9954EAA1-60E3-414F-8282-E16F6F2C8C4D}" destId="{1D8B856F-D418-4C29-8D8E-03651887F0A7}" srcOrd="0" destOrd="0" presId="urn:microsoft.com/office/officeart/2005/8/layout/orgChart1"/>
    <dgm:cxn modelId="{3CEE1EF0-45C9-474B-B117-568F0B5BFD76}" type="presOf" srcId="{544B5272-CC01-4253-A3C8-26E65B8F2ABF}" destId="{8D79AB9A-0396-4C96-A54A-191E68F034B2}" srcOrd="1" destOrd="0" presId="urn:microsoft.com/office/officeart/2005/8/layout/orgChart1"/>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2F8CA76C-6327-49B9-A98D-96EDA0A52818}" type="presParOf" srcId="{74DAEC29-3EC1-45E5-8CAC-4A9BCD5EEB21}" destId="{A0A3A70C-9AB1-40FE-BC41-2AEB9ED385D1}" srcOrd="0" destOrd="0" presId="urn:microsoft.com/office/officeart/2005/8/layout/orgChart1"/>
    <dgm:cxn modelId="{DF24B99D-79B5-419A-9DBD-C7F13C32572D}" type="presParOf" srcId="{74DAEC29-3EC1-45E5-8CAC-4A9BCD5EEB21}" destId="{18814775-3009-4B8C-93FF-F739DE4D98F1}" srcOrd="1"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1B52E494-46C4-4285-B0B5-F065C63F9729}" type="presParOf" srcId="{8562C506-492D-43DC-8FF2-5331FC325967}" destId="{4A8114F7-EC78-4EB1-AC89-B9C576C90910}" srcOrd="0" destOrd="0" presId="urn:microsoft.com/office/officeart/2005/8/layout/orgChart1"/>
    <dgm:cxn modelId="{7061B0E5-C6CD-467C-B2B7-C8E168D39538}" type="presParOf" srcId="{8562C506-492D-43DC-8FF2-5331FC325967}" destId="{BB922686-B76C-48D4-8959-5366C9389E03}" srcOrd="1" destOrd="0" presId="urn:microsoft.com/office/officeart/2005/8/layout/orgChart1"/>
    <dgm:cxn modelId="{99EAC7CC-EBEA-4ABD-A359-DDDD96C57E92}" type="presParOf" srcId="{BB922686-B76C-48D4-8959-5366C9389E03}" destId="{4924D92B-FB4E-4A57-AA27-DC91CA5A59C8}" srcOrd="0" destOrd="0" presId="urn:microsoft.com/office/officeart/2005/8/layout/orgChart1"/>
    <dgm:cxn modelId="{80B7A9F6-38B7-460C-A4D6-43E1A52E9379}" type="presParOf" srcId="{4924D92B-FB4E-4A57-AA27-DC91CA5A59C8}" destId="{362F1651-AE36-48F7-939D-5A3D756F6CB0}" srcOrd="0" destOrd="0" presId="urn:microsoft.com/office/officeart/2005/8/layout/orgChart1"/>
    <dgm:cxn modelId="{F0C39BF4-3408-4D02-96BA-AFE6B99F7913}" type="presParOf" srcId="{4924D92B-FB4E-4A57-AA27-DC91CA5A59C8}" destId="{DE27A855-40CC-44B4-AEB7-E0E89A377236}" srcOrd="1" destOrd="0" presId="urn:microsoft.com/office/officeart/2005/8/layout/orgChart1"/>
    <dgm:cxn modelId="{D6A29B78-5DF3-413B-9503-88DDCCBD37D6}" type="presParOf" srcId="{BB922686-B76C-48D4-8959-5366C9389E03}" destId="{D884CD47-9CED-4D47-A097-7DB5B0E59206}" srcOrd="1" destOrd="0" presId="urn:microsoft.com/office/officeart/2005/8/layout/orgChart1"/>
    <dgm:cxn modelId="{A7F36403-DF46-449A-B27E-6D1F834682B4}" type="presParOf" srcId="{BB922686-B76C-48D4-8959-5366C9389E03}" destId="{AFCAF39D-0B4F-4CE8-B5B2-40BB9F35A5D5}" srcOrd="2" destOrd="0" presId="urn:microsoft.com/office/officeart/2005/8/layout/orgChart1"/>
    <dgm:cxn modelId="{B5334B69-B8F9-471B-B5BE-BFE498D507AE}" type="presParOf" srcId="{8562C506-492D-43DC-8FF2-5331FC325967}" destId="{1D8B856F-D418-4C29-8D8E-03651887F0A7}" srcOrd="2" destOrd="0" presId="urn:microsoft.com/office/officeart/2005/8/layout/orgChart1"/>
    <dgm:cxn modelId="{1989E190-4136-4B4B-BBC1-4ED959513F41}" type="presParOf" srcId="{8562C506-492D-43DC-8FF2-5331FC325967}" destId="{277FD904-FCEB-4E57-9927-242D70A58EC3}" srcOrd="3" destOrd="0" presId="urn:microsoft.com/office/officeart/2005/8/layout/orgChart1"/>
    <dgm:cxn modelId="{61FA0D33-7FA4-4A68-8C7A-2ECC8E67D596}" type="presParOf" srcId="{277FD904-FCEB-4E57-9927-242D70A58EC3}" destId="{B8A7C6C6-468C-4E55-B103-80C06B3BE206}" srcOrd="0" destOrd="0" presId="urn:microsoft.com/office/officeart/2005/8/layout/orgChart1"/>
    <dgm:cxn modelId="{2BB9C5DA-D463-49CE-B704-A28EA8EAEBEC}" type="presParOf" srcId="{B8A7C6C6-468C-4E55-B103-80C06B3BE206}" destId="{E27CE03B-4673-4E6B-A700-9B3548547009}" srcOrd="0" destOrd="0" presId="urn:microsoft.com/office/officeart/2005/8/layout/orgChart1"/>
    <dgm:cxn modelId="{12E38FBF-CB9D-4F52-B430-A16E67DBFD67}" type="presParOf" srcId="{B8A7C6C6-468C-4E55-B103-80C06B3BE206}" destId="{8D79AB9A-0396-4C96-A54A-191E68F034B2}" srcOrd="1" destOrd="0" presId="urn:microsoft.com/office/officeart/2005/8/layout/orgChart1"/>
    <dgm:cxn modelId="{02729B89-885F-4BE0-A05C-2CFFFB100BC2}" type="presParOf" srcId="{277FD904-FCEB-4E57-9927-242D70A58EC3}" destId="{33ADE116-E621-4F62-B995-CE77BB812665}" srcOrd="1" destOrd="0" presId="urn:microsoft.com/office/officeart/2005/8/layout/orgChart1"/>
    <dgm:cxn modelId="{D61C8DC7-B009-4373-82B5-D6DF4354BA9C}" type="presParOf" srcId="{277FD904-FCEB-4E57-9927-242D70A58EC3}" destId="{818CAD7E-973E-4998-B284-6D552397D790}" srcOrd="2" destOrd="0" presId="urn:microsoft.com/office/officeart/2005/8/layout/orgChart1"/>
    <dgm:cxn modelId="{F740DD46-5518-4967-B9B8-6CC2E4369C16}" type="presParOf" srcId="{8562C506-492D-43DC-8FF2-5331FC325967}" destId="{94E7728C-37BD-4168-A569-C195736627A3}" srcOrd="4" destOrd="0" presId="urn:microsoft.com/office/officeart/2005/8/layout/orgChart1"/>
    <dgm:cxn modelId="{A629F440-35EF-418A-BFB1-E4E10B7B9B9B}" type="presParOf" srcId="{8562C506-492D-43DC-8FF2-5331FC325967}" destId="{C6F907E0-BC2B-4864-BC10-E54CC0170EE0}" srcOrd="5" destOrd="0" presId="urn:microsoft.com/office/officeart/2005/8/layout/orgChart1"/>
    <dgm:cxn modelId="{F5157586-04EE-4B2F-9F4C-E5B7A352F4B1}" type="presParOf" srcId="{C6F907E0-BC2B-4864-BC10-E54CC0170EE0}" destId="{C69E0C72-B75A-488A-8B9B-394F3E32A1B0}" srcOrd="0" destOrd="0" presId="urn:microsoft.com/office/officeart/2005/8/layout/orgChart1"/>
    <dgm:cxn modelId="{05AF0D90-8673-4A86-9C9E-77F7A945E219}" type="presParOf" srcId="{C69E0C72-B75A-488A-8B9B-394F3E32A1B0}" destId="{4A8C1BE3-AE4A-457F-8F8B-BC1F88028B7E}" srcOrd="0" destOrd="0" presId="urn:microsoft.com/office/officeart/2005/8/layout/orgChart1"/>
    <dgm:cxn modelId="{7A5D20DE-4F4A-4D1D-8403-79559B736085}" type="presParOf" srcId="{C69E0C72-B75A-488A-8B9B-394F3E32A1B0}" destId="{1BE46808-6209-4329-96BC-DDCB39BF9928}" srcOrd="1" destOrd="0" presId="urn:microsoft.com/office/officeart/2005/8/layout/orgChart1"/>
    <dgm:cxn modelId="{172B22DD-8FA9-45A2-8AC9-47FAAB02667A}" type="presParOf" srcId="{C6F907E0-BC2B-4864-BC10-E54CC0170EE0}" destId="{031EBC9D-3B52-4921-9601-F93E1C97D30D}" srcOrd="1" destOrd="0" presId="urn:microsoft.com/office/officeart/2005/8/layout/orgChart1"/>
    <dgm:cxn modelId="{CBF215FE-1B8D-4690-B226-46769A4C777C}" type="presParOf" srcId="{C6F907E0-BC2B-4864-BC10-E54CC0170EE0}" destId="{737AAA0A-E5AF-47F6-B7FF-72D85CC2F494}" srcOrd="2" destOrd="0" presId="urn:microsoft.com/office/officeart/2005/8/layout/orgChart1"/>
    <dgm:cxn modelId="{C85FF958-06CF-4F7B-8AA6-57C7C02096CA}" type="presParOf" srcId="{8562C506-492D-43DC-8FF2-5331FC325967}" destId="{A58C5D42-7C4C-482D-9C0F-7605B8C28615}" srcOrd="6" destOrd="0" presId="urn:microsoft.com/office/officeart/2005/8/layout/orgChart1"/>
    <dgm:cxn modelId="{D84D0B10-C928-40FA-B5DE-FE63D259EED7}" type="presParOf" srcId="{8562C506-492D-43DC-8FF2-5331FC325967}" destId="{A0C5D17D-0120-400D-B3C9-E4EB5C9D56EB}" srcOrd="7" destOrd="0" presId="urn:microsoft.com/office/officeart/2005/8/layout/orgChart1"/>
    <dgm:cxn modelId="{3954607E-6C3B-44F8-8213-0547F5F2AB92}" type="presParOf" srcId="{A0C5D17D-0120-400D-B3C9-E4EB5C9D56EB}" destId="{F51BE76D-0B6D-46CA-B5C1-56DBB522686C}" srcOrd="0" destOrd="0" presId="urn:microsoft.com/office/officeart/2005/8/layout/orgChart1"/>
    <dgm:cxn modelId="{3953A7FD-DE96-4325-9054-F774941CFDD8}" type="presParOf" srcId="{F51BE76D-0B6D-46CA-B5C1-56DBB522686C}" destId="{9CBC2B94-48BE-4451-B62D-8FE429C94894}" srcOrd="0" destOrd="0" presId="urn:microsoft.com/office/officeart/2005/8/layout/orgChart1"/>
    <dgm:cxn modelId="{114E5633-FD90-4A05-8438-FFF621BDFA38}" type="presParOf" srcId="{F51BE76D-0B6D-46CA-B5C1-56DBB522686C}" destId="{E1F70E66-25AE-4498-9C8B-839B1D02357F}" srcOrd="1" destOrd="0" presId="urn:microsoft.com/office/officeart/2005/8/layout/orgChart1"/>
    <dgm:cxn modelId="{6BD378E8-D7CC-4A80-93B0-0CDBB1D4F167}" type="presParOf" srcId="{A0C5D17D-0120-400D-B3C9-E4EB5C9D56EB}" destId="{71826C6F-DE15-43E5-942B-F6EC10983293}" srcOrd="1" destOrd="0" presId="urn:microsoft.com/office/officeart/2005/8/layout/orgChart1"/>
    <dgm:cxn modelId="{FB568DE5-3660-44C8-9A94-A8E4B3E6C177}" type="presParOf" srcId="{A0C5D17D-0120-400D-B3C9-E4EB5C9D56EB}" destId="{A9AA3378-2CBC-4854-9B09-E253A81D9539}" srcOrd="2" destOrd="0" presId="urn:microsoft.com/office/officeart/2005/8/layout/orgChart1"/>
    <dgm:cxn modelId="{61836A35-60DB-46B4-A88F-1C0239C49DA5}" type="presParOf" srcId="{8562C506-492D-43DC-8FF2-5331FC325967}" destId="{63800023-3789-4054-9FD3-D3E3E22896E3}" srcOrd="8" destOrd="0" presId="urn:microsoft.com/office/officeart/2005/8/layout/orgChart1"/>
    <dgm:cxn modelId="{64DCE7C6-9430-4074-B9B7-862AAB123DF5}" type="presParOf" srcId="{8562C506-492D-43DC-8FF2-5331FC325967}" destId="{7E327575-51FA-4DC7-8B08-F99656AFE2A6}" srcOrd="9" destOrd="0" presId="urn:microsoft.com/office/officeart/2005/8/layout/orgChart1"/>
    <dgm:cxn modelId="{5E92EA82-6910-43DD-A394-98F8B7193E80}" type="presParOf" srcId="{7E327575-51FA-4DC7-8B08-F99656AFE2A6}" destId="{5B8F0C5E-BC60-4166-9E57-AD09DBC5337C}" srcOrd="0" destOrd="0" presId="urn:microsoft.com/office/officeart/2005/8/layout/orgChart1"/>
    <dgm:cxn modelId="{8B00D371-6FE3-4BDB-8DE0-237B5EA27E61}" type="presParOf" srcId="{5B8F0C5E-BC60-4166-9E57-AD09DBC5337C}" destId="{092BD13A-C9BE-4B1B-BA68-52505B571000}" srcOrd="0" destOrd="0" presId="urn:microsoft.com/office/officeart/2005/8/layout/orgChart1"/>
    <dgm:cxn modelId="{54311E02-7E03-435B-AF14-7AFBF06500B7}" type="presParOf" srcId="{5B8F0C5E-BC60-4166-9E57-AD09DBC5337C}" destId="{1B18FBA5-0995-42C0-A6B1-9C81722AF441}" srcOrd="1" destOrd="0" presId="urn:microsoft.com/office/officeart/2005/8/layout/orgChart1"/>
    <dgm:cxn modelId="{2D3D101A-2A80-43E3-97AE-B1B91E746A0F}" type="presParOf" srcId="{7E327575-51FA-4DC7-8B08-F99656AFE2A6}" destId="{75E4DDC9-8D35-4C71-A7E4-538831FE9E67}" srcOrd="1" destOrd="0" presId="urn:microsoft.com/office/officeart/2005/8/layout/orgChart1"/>
    <dgm:cxn modelId="{BD8A4545-C466-4A4F-95BD-795C90B13DB3}" type="presParOf" srcId="{7E327575-51FA-4DC7-8B08-F99656AFE2A6}" destId="{2A982AC8-5FE4-4121-BDBC-3E95E09F9E2F}" srcOrd="2"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2" destOrd="0" presId="urn:microsoft.com/office/officeart/2005/8/layout/orgChart1"/>
    <dgm:cxn modelId="{2C4AF2C4-E6B2-4990-945C-B1021FBF6174}" type="presParOf" srcId="{74DAEC29-3EC1-45E5-8CAC-4A9BCD5EEB21}" destId="{D3EC7EEF-10E4-45CF-A45C-EFD7FA0630B0}" srcOrd="3"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4" destOrd="0" presId="urn:microsoft.com/office/officeart/2005/8/layout/orgChart1"/>
    <dgm:cxn modelId="{D3E84FF7-43A8-43D7-8E18-C9A899C542FC}" type="presParOf" srcId="{74DAEC29-3EC1-45E5-8CAC-4A9BCD5EEB21}" destId="{25F3F006-503B-48FA-987D-50F9E20772EB}" srcOrd="5"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347F8988-362D-47B2-9C42-D653F5E911E6}" type="presParOf" srcId="{74DAEC29-3EC1-45E5-8CAC-4A9BCD5EEB21}" destId="{82174041-F718-4577-998E-B6A1A8037347}" srcOrd="6" destOrd="0" presId="urn:microsoft.com/office/officeart/2005/8/layout/orgChart1"/>
    <dgm:cxn modelId="{922330FA-274C-4113-ADE1-F1BF3378A72B}" type="presParOf" srcId="{74DAEC29-3EC1-45E5-8CAC-4A9BCD5EEB21}" destId="{97B8D089-7AA2-44EB-9912-0CC8B0649CA4}" srcOrd="7" destOrd="0" presId="urn:microsoft.com/office/officeart/2005/8/layout/orgChart1"/>
    <dgm:cxn modelId="{F383F25A-3D16-4486-8640-3DB5B4FF07E7}" type="presParOf" srcId="{97B8D089-7AA2-44EB-9912-0CC8B0649CA4}" destId="{6D71E065-C7AA-41F7-B187-F899DE0B7E49}" srcOrd="0" destOrd="0" presId="urn:microsoft.com/office/officeart/2005/8/layout/orgChart1"/>
    <dgm:cxn modelId="{A52AE4D3-1866-4213-ADEF-3947BA42FF6F}" type="presParOf" srcId="{6D71E065-C7AA-41F7-B187-F899DE0B7E49}" destId="{52E58E24-F924-4755-950C-3D1E494F49AE}" srcOrd="0" destOrd="0" presId="urn:microsoft.com/office/officeart/2005/8/layout/orgChart1"/>
    <dgm:cxn modelId="{8DC8529E-ABF2-48A8-AFF2-C1FC146B714C}" type="presParOf" srcId="{6D71E065-C7AA-41F7-B187-F899DE0B7E49}" destId="{A9BBC362-5C14-4866-B1FF-D6BCBCC716D4}" srcOrd="1" destOrd="0" presId="urn:microsoft.com/office/officeart/2005/8/layout/orgChart1"/>
    <dgm:cxn modelId="{602136D0-A8E9-4BED-9F9B-961E3096A7AF}" type="presParOf" srcId="{97B8D089-7AA2-44EB-9912-0CC8B0649CA4}" destId="{8508BF82-8E6B-4329-92A0-D0C579A7122C}" srcOrd="1" destOrd="0" presId="urn:microsoft.com/office/officeart/2005/8/layout/orgChart1"/>
    <dgm:cxn modelId="{954F5A6A-215D-4F53-857E-BCA13AF5F717}" type="presParOf" srcId="{97B8D089-7AA2-44EB-9912-0CC8B0649CA4}" destId="{9067A5D6-0798-4968-A51B-0CD20463F608}"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latin typeface="Agrandir Narrow" panose="00000506000000000000" pitchFamily="50" charset="0"/>
            </a:rPr>
            <a:t>Radio Station Equipment</a:t>
          </a:r>
        </a:p>
      </dgm:t>
    </dgm:pt>
    <dgm:pt modelId="{ABBF65B6-750B-49AC-87C0-79BF318E6999}" type="parTrans" cxnId="{A54E0381-7F38-410A-9B87-22D7DBEEA349}">
      <dgm:prSet/>
      <dgm:spPr/>
      <dgm:t>
        <a:bodyPr/>
        <a:lstStyle/>
        <a:p>
          <a:endParaRPr lang="en-US">
            <a:latin typeface="Agrandir Narrow" panose="00000506000000000000" pitchFamily="50" charset="0"/>
          </a:endParaRPr>
        </a:p>
      </dgm:t>
    </dgm:pt>
    <dgm:pt modelId="{2791B90B-FABF-427B-BD32-3A5CC37A4D25}" type="sibTrans" cxnId="{A54E0381-7F38-410A-9B87-22D7DBEEA349}">
      <dgm:prSet/>
      <dgm:spPr/>
      <dgm:t>
        <a:bodyPr/>
        <a:lstStyle/>
        <a:p>
          <a:endParaRPr lang="en-US">
            <a:latin typeface="Agrandir Narrow" panose="00000506000000000000" pitchFamily="50" charset="0"/>
          </a:endParaRPr>
        </a:p>
      </dgm:t>
    </dgm:pt>
    <dgm:pt modelId="{4E40A645-357B-4CD9-99EE-68108D8A7A89}">
      <dgm:prSet phldrT="[Text]"/>
      <dgm:spPr/>
      <dgm:t>
        <a:bodyPr/>
        <a:lstStyle/>
        <a:p>
          <a:r>
            <a:rPr lang="en-US" dirty="0">
              <a:latin typeface="Agrandir Narrow" panose="00000506000000000000" pitchFamily="50" charset="0"/>
            </a:rPr>
            <a:t>Broadcast</a:t>
          </a:r>
        </a:p>
        <a:p>
          <a:r>
            <a:rPr lang="en-US" dirty="0">
              <a:latin typeface="Agrandir Narrow" panose="00000506000000000000" pitchFamily="50" charset="0"/>
            </a:rPr>
            <a:t>Radio</a:t>
          </a:r>
        </a:p>
      </dgm:t>
    </dgm:pt>
    <dgm:pt modelId="{C4CE7A9B-0865-4625-B37F-58FF5CBF5164}" type="parTrans" cxnId="{12DAC0E4-AAC4-449A-87BC-B92A6806EDBF}">
      <dgm:prSet/>
      <dgm:spPr/>
      <dgm:t>
        <a:bodyPr/>
        <a:lstStyle/>
        <a:p>
          <a:endParaRPr lang="en-US">
            <a:latin typeface="Agrandir Narrow" panose="00000506000000000000" pitchFamily="50" charset="0"/>
          </a:endParaRPr>
        </a:p>
      </dgm:t>
    </dgm:pt>
    <dgm:pt modelId="{098AC11C-5D1F-4FFF-8B3A-F30D47335840}" type="sibTrans" cxnId="{12DAC0E4-AAC4-449A-87BC-B92A6806EDBF}">
      <dgm:prSet/>
      <dgm:spPr/>
      <dgm:t>
        <a:bodyPr/>
        <a:lstStyle/>
        <a:p>
          <a:endParaRPr lang="en-US">
            <a:latin typeface="Agrandir Narrow" panose="00000506000000000000" pitchFamily="50" charset="0"/>
          </a:endParaRPr>
        </a:p>
      </dgm:t>
    </dgm:pt>
    <dgm:pt modelId="{E5EC69C9-952C-4599-B394-8771C0F4BF67}">
      <dgm:prSet phldrT="[Text]"/>
      <dgm:spPr/>
      <dgm:t>
        <a:bodyPr/>
        <a:lstStyle/>
        <a:p>
          <a:r>
            <a:rPr lang="en-US" dirty="0">
              <a:latin typeface="Agrandir Narrow" panose="00000506000000000000" pitchFamily="50" charset="0"/>
            </a:rPr>
            <a:t>Antenna</a:t>
          </a:r>
        </a:p>
      </dgm:t>
    </dgm:pt>
    <dgm:pt modelId="{A65648A2-1B40-4BB0-827D-F9D2E343B307}" type="parTrans" cxnId="{80816EAC-73EA-4F52-BD01-D425623F580F}">
      <dgm:prSet/>
      <dgm:spPr/>
      <dgm:t>
        <a:bodyPr/>
        <a:lstStyle/>
        <a:p>
          <a:endParaRPr lang="en-US">
            <a:latin typeface="Agrandir Narrow" panose="00000506000000000000" pitchFamily="50" charset="0"/>
          </a:endParaRPr>
        </a:p>
      </dgm:t>
    </dgm:pt>
    <dgm:pt modelId="{498BA79A-813A-496E-B8E6-C13704A2A606}" type="sibTrans" cxnId="{80816EAC-73EA-4F52-BD01-D425623F580F}">
      <dgm:prSet/>
      <dgm:spPr/>
      <dgm:t>
        <a:bodyPr/>
        <a:lstStyle/>
        <a:p>
          <a:endParaRPr lang="en-US">
            <a:latin typeface="Agrandir Narrow" panose="00000506000000000000" pitchFamily="50" charset="0"/>
          </a:endParaRPr>
        </a:p>
      </dgm:t>
    </dgm:pt>
    <dgm:pt modelId="{52735A40-4A66-418D-9572-F7B83145634D}">
      <dgm:prSet phldrT="[Text]"/>
      <dgm:spPr/>
      <dgm:t>
        <a:bodyPr/>
        <a:lstStyle/>
        <a:p>
          <a:r>
            <a:rPr lang="en-US" dirty="0">
              <a:latin typeface="Agrandir Narrow" panose="00000506000000000000" pitchFamily="50" charset="0"/>
            </a:rPr>
            <a:t>Studio Equipment</a:t>
          </a:r>
        </a:p>
      </dgm:t>
    </dgm:pt>
    <dgm:pt modelId="{53AA2847-F162-40BC-9AE2-A84D628130BD}" type="parTrans" cxnId="{3B35E7D2-46AC-49D4-8F01-C8B10272FCED}">
      <dgm:prSet/>
      <dgm:spPr/>
      <dgm:t>
        <a:bodyPr/>
        <a:lstStyle/>
        <a:p>
          <a:endParaRPr lang="en-US">
            <a:latin typeface="Agrandir Narrow" panose="00000506000000000000" pitchFamily="50" charset="0"/>
          </a:endParaRPr>
        </a:p>
      </dgm:t>
    </dgm:pt>
    <dgm:pt modelId="{918974E0-24C7-4675-B7F8-183DF81DF9B8}" type="sibTrans" cxnId="{3B35E7D2-46AC-49D4-8F01-C8B10272FCED}">
      <dgm:prSet/>
      <dgm:spPr/>
      <dgm:t>
        <a:bodyPr/>
        <a:lstStyle/>
        <a:p>
          <a:endParaRPr lang="en-US">
            <a:latin typeface="Agrandir Narrow" panose="00000506000000000000" pitchFamily="50" charset="0"/>
          </a:endParaRPr>
        </a:p>
      </dgm:t>
    </dgm:pt>
    <dgm:pt modelId="{E73D0B89-1768-4CCA-AECC-F631ED9742EB}">
      <dgm:prSet phldrT="[Text]"/>
      <dgm:spPr/>
      <dgm:t>
        <a:bodyPr/>
        <a:lstStyle/>
        <a:p>
          <a:r>
            <a:rPr lang="en-US" dirty="0">
              <a:latin typeface="Agrandir Narrow" panose="00000506000000000000" pitchFamily="50" charset="0"/>
            </a:rPr>
            <a:t>Ancillary Equipment</a:t>
          </a:r>
        </a:p>
      </dgm:t>
    </dgm:pt>
    <dgm:pt modelId="{65B08E79-3A8D-427E-931F-745E7B43B026}" type="parTrans" cxnId="{6F310D41-9C5B-4A1F-8F51-34F3620C437F}">
      <dgm:prSet/>
      <dgm:spPr/>
      <dgm:t>
        <a:bodyPr/>
        <a:lstStyle/>
        <a:p>
          <a:endParaRPr lang="en-US">
            <a:latin typeface="Agrandir Narrow" panose="00000506000000000000" pitchFamily="50" charset="0"/>
          </a:endParaRPr>
        </a:p>
      </dgm:t>
    </dgm:pt>
    <dgm:pt modelId="{EE088453-5423-4B1D-A62C-23DC63517876}" type="sibTrans" cxnId="{6F310D41-9C5B-4A1F-8F51-34F3620C437F}">
      <dgm:prSet/>
      <dgm:spPr/>
      <dgm:t>
        <a:bodyPr/>
        <a:lstStyle/>
        <a:p>
          <a:endParaRPr lang="en-US">
            <a:latin typeface="Agrandir Narrow" panose="00000506000000000000" pitchFamily="50" charset="0"/>
          </a:endParaRPr>
        </a:p>
      </dgm:t>
    </dgm:pt>
    <dgm:pt modelId="{82618289-E1EB-4905-8A28-7E97F0549BCC}">
      <dgm:prSet phldrT="[Text]"/>
      <dgm:spPr/>
      <dgm:t>
        <a:bodyPr/>
        <a:lstStyle/>
        <a:p>
          <a:r>
            <a:rPr lang="en-US" dirty="0">
              <a:latin typeface="Agrandir Narrow" panose="00000506000000000000" pitchFamily="50" charset="0"/>
            </a:rPr>
            <a:t>Furniture</a:t>
          </a:r>
        </a:p>
      </dgm:t>
    </dgm:pt>
    <dgm:pt modelId="{A16708D4-7804-404A-822A-9901AD2860B2}" type="parTrans" cxnId="{A403197B-0057-417B-A79D-5C040E883A12}">
      <dgm:prSet/>
      <dgm:spPr/>
      <dgm:t>
        <a:bodyPr/>
        <a:lstStyle/>
        <a:p>
          <a:endParaRPr lang="en-US">
            <a:latin typeface="Agrandir Narrow" panose="00000506000000000000" pitchFamily="50" charset="0"/>
          </a:endParaRPr>
        </a:p>
      </dgm:t>
    </dgm:pt>
    <dgm:pt modelId="{E5334111-FFDE-4EF1-90C5-A08A888BE90B}" type="sibTrans" cxnId="{A403197B-0057-417B-A79D-5C040E883A12}">
      <dgm:prSet/>
      <dgm:spPr/>
      <dgm:t>
        <a:bodyPr/>
        <a:lstStyle/>
        <a:p>
          <a:endParaRPr lang="en-US">
            <a:latin typeface="Agrandir Narrow" panose="00000506000000000000" pitchFamily="50" charset="0"/>
          </a:endParaRPr>
        </a:p>
      </dgm:t>
    </dgm:pt>
    <dgm:pt modelId="{B64A72F8-9F7D-4196-973D-88389CB282F9}">
      <dgm:prSet phldrT="[Text]"/>
      <dgm:spPr/>
      <dgm:t>
        <a:bodyPr/>
        <a:lstStyle/>
        <a:p>
          <a:r>
            <a:rPr lang="en-US" dirty="0">
              <a:latin typeface="Agrandir Narrow" panose="00000506000000000000" pitchFamily="50" charset="0"/>
            </a:rPr>
            <a:t>Computers &amp; Comms</a:t>
          </a:r>
        </a:p>
      </dgm:t>
    </dgm:pt>
    <dgm:pt modelId="{1D453C31-A3E9-40F2-9E40-BDCA2A295756}" type="parTrans" cxnId="{71F4D3B4-005C-4AF3-B732-6BC37DDD7F4A}">
      <dgm:prSet/>
      <dgm:spPr/>
      <dgm:t>
        <a:bodyPr/>
        <a:lstStyle/>
        <a:p>
          <a:endParaRPr lang="en-US">
            <a:latin typeface="Agrandir Narrow" panose="00000506000000000000" pitchFamily="50" charset="0"/>
          </a:endParaRPr>
        </a:p>
      </dgm:t>
    </dgm:pt>
    <dgm:pt modelId="{EC1E1983-607A-4E6D-A99C-13E6FDCCB39D}" type="sibTrans" cxnId="{71F4D3B4-005C-4AF3-B732-6BC37DDD7F4A}">
      <dgm:prSet/>
      <dgm:spPr/>
      <dgm:t>
        <a:bodyPr/>
        <a:lstStyle/>
        <a:p>
          <a:endParaRPr lang="en-US">
            <a:latin typeface="Agrandir Narrow" panose="00000506000000000000" pitchFamily="50" charset="0"/>
          </a:endParaRPr>
        </a:p>
      </dgm:t>
    </dgm:pt>
    <dgm:pt modelId="{9FE020C8-44CB-4427-BF7B-DAC42568A9A8}">
      <dgm:prSet phldrT="[Text]"/>
      <dgm:spPr/>
      <dgm:t>
        <a:bodyPr/>
        <a:lstStyle/>
        <a:p>
          <a:r>
            <a:rPr lang="en-US" dirty="0">
              <a:latin typeface="Agrandir Narrow" panose="00000506000000000000" pitchFamily="50" charset="0"/>
            </a:rPr>
            <a:t>Power Supply</a:t>
          </a:r>
        </a:p>
      </dgm:t>
    </dgm:pt>
    <dgm:pt modelId="{C0CCB089-EB78-4F8A-855A-5621374335FA}" type="parTrans" cxnId="{45EBB823-5155-490F-9DD2-00A9AA1CD734}">
      <dgm:prSet/>
      <dgm:spPr/>
      <dgm:t>
        <a:bodyPr/>
        <a:lstStyle/>
        <a:p>
          <a:endParaRPr lang="en-US">
            <a:latin typeface="Agrandir Narrow" panose="00000506000000000000" pitchFamily="50" charset="0"/>
          </a:endParaRPr>
        </a:p>
      </dgm:t>
    </dgm:pt>
    <dgm:pt modelId="{2D36AA3A-050C-49AE-A0C0-F2FCC581F78F}" type="sibTrans" cxnId="{45EBB823-5155-490F-9DD2-00A9AA1CD734}">
      <dgm:prSet/>
      <dgm:spPr/>
      <dgm:t>
        <a:bodyPr/>
        <a:lstStyle/>
        <a:p>
          <a:endParaRPr lang="en-US">
            <a:latin typeface="Agrandir Narrow" panose="00000506000000000000" pitchFamily="50" charset="0"/>
          </a:endParaRPr>
        </a:p>
      </dgm:t>
    </dgm:pt>
    <dgm:pt modelId="{971008EF-2431-4EE2-9BCE-E4849C4706AC}">
      <dgm:prSet phldrT="[Text]"/>
      <dgm:spPr/>
      <dgm:t>
        <a:bodyPr/>
        <a:lstStyle/>
        <a:p>
          <a:r>
            <a:rPr lang="en-US" dirty="0">
              <a:latin typeface="Agrandir Narrow" panose="00000506000000000000" pitchFamily="50" charset="0"/>
            </a:rPr>
            <a:t>Generator</a:t>
          </a:r>
        </a:p>
      </dgm:t>
    </dgm:pt>
    <dgm:pt modelId="{72AEB3F2-C98B-4C27-8273-0ABD0088C0E8}" type="parTrans" cxnId="{C93EFECF-9CC2-4FB9-BCCB-012049A9A142}">
      <dgm:prSet/>
      <dgm:spPr/>
      <dgm:t>
        <a:bodyPr/>
        <a:lstStyle/>
        <a:p>
          <a:endParaRPr lang="en-US">
            <a:latin typeface="Agrandir Narrow" panose="00000506000000000000" pitchFamily="50" charset="0"/>
          </a:endParaRPr>
        </a:p>
      </dgm:t>
    </dgm:pt>
    <dgm:pt modelId="{0CD138CC-FB38-4EE8-96F2-5F3BB021740A}" type="sibTrans" cxnId="{C93EFECF-9CC2-4FB9-BCCB-012049A9A142}">
      <dgm:prSet/>
      <dgm:spPr/>
      <dgm:t>
        <a:bodyPr/>
        <a:lstStyle/>
        <a:p>
          <a:endParaRPr lang="en-US">
            <a:latin typeface="Agrandir Narrow" panose="00000506000000000000" pitchFamily="50" charset="0"/>
          </a:endParaRPr>
        </a:p>
      </dgm:t>
    </dgm:pt>
    <dgm:pt modelId="{5D3C2B24-6615-4E79-97EB-4E969FEDB207}">
      <dgm:prSet phldrT="[Text]"/>
      <dgm:spPr/>
      <dgm:t>
        <a:bodyPr/>
        <a:lstStyle/>
        <a:p>
          <a:r>
            <a:rPr lang="en-US" dirty="0">
              <a:latin typeface="Agrandir Narrow" panose="00000506000000000000" pitchFamily="50" charset="0"/>
            </a:rPr>
            <a:t>Racks &amp; Cabling</a:t>
          </a:r>
        </a:p>
      </dgm:t>
    </dgm:pt>
    <dgm:pt modelId="{FA1A6CF7-A61D-4142-B2A8-4BEB211507B4}" type="parTrans" cxnId="{98A199A2-C13D-4167-96E2-3F1442875A0A}">
      <dgm:prSet/>
      <dgm:spPr/>
      <dgm:t>
        <a:bodyPr/>
        <a:lstStyle/>
        <a:p>
          <a:endParaRPr lang="en-US">
            <a:latin typeface="Agrandir Narrow" panose="00000506000000000000" pitchFamily="50" charset="0"/>
          </a:endParaRPr>
        </a:p>
      </dgm:t>
    </dgm:pt>
    <dgm:pt modelId="{85ECFA6C-1F42-4A08-AAF9-FB00666AE5DC}" type="sibTrans" cxnId="{98A199A2-C13D-4167-96E2-3F1442875A0A}">
      <dgm:prSet/>
      <dgm:spPr/>
      <dgm:t>
        <a:bodyPr/>
        <a:lstStyle/>
        <a:p>
          <a:endParaRPr lang="en-US">
            <a:latin typeface="Agrandir Narrow" panose="00000506000000000000" pitchFamily="50" charset="0"/>
          </a:endParaRPr>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6"/>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6">
        <dgm:presLayoutVars>
          <dgm:chPref val="3"/>
        </dgm:presLayoutVars>
      </dgm:prSet>
      <dgm:spPr/>
    </dgm:pt>
    <dgm:pt modelId="{F2A07CD9-012A-4CA3-AE6A-838032E04677}" type="pres">
      <dgm:prSet presAssocID="{E5EC69C9-952C-4599-B394-8771C0F4BF67}" presName="rootConnector" presStyleLbl="node2" presStyleIdx="0" presStyleCnt="6"/>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6"/>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6">
        <dgm:presLayoutVars>
          <dgm:chPref val="3"/>
        </dgm:presLayoutVars>
      </dgm:prSet>
      <dgm:spPr/>
    </dgm:pt>
    <dgm:pt modelId="{05BB4CCA-20AD-431F-B885-8C6763D03403}" type="pres">
      <dgm:prSet presAssocID="{4E40A645-357B-4CD9-99EE-68108D8A7A89}" presName="rootConnector" presStyleLbl="node2" presStyleIdx="1" presStyleCnt="6"/>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6"/>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6">
        <dgm:presLayoutVars>
          <dgm:chPref val="3"/>
        </dgm:presLayoutVars>
      </dgm:prSet>
      <dgm:spPr/>
    </dgm:pt>
    <dgm:pt modelId="{C87EFFA3-F726-4DC0-8986-6D9F6CC35FCD}" type="pres">
      <dgm:prSet presAssocID="{52735A40-4A66-418D-9572-F7B83145634D}" presName="rootConnector" presStyleLbl="node2" presStyleIdx="2" presStyleCnt="6"/>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6"/>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6">
        <dgm:presLayoutVars>
          <dgm:chPref val="3"/>
        </dgm:presLayoutVars>
      </dgm:prSet>
      <dgm:spPr/>
    </dgm:pt>
    <dgm:pt modelId="{2A419E37-4652-45F2-9EC7-E668200EE8AE}" type="pres">
      <dgm:prSet presAssocID="{E73D0B89-1768-4CCA-AECC-F631ED9742EB}" presName="rootConnector" presStyleLbl="node2" presStyleIdx="3" presStyleCnt="6"/>
      <dgm:spPr/>
    </dgm:pt>
    <dgm:pt modelId="{C51F89E7-BF17-4CED-B667-503A7313899F}" type="pres">
      <dgm:prSet presAssocID="{E73D0B89-1768-4CCA-AECC-F631ED9742EB}" presName="hierChild4" presStyleCnt="0"/>
      <dgm:spPr/>
    </dgm:pt>
    <dgm:pt modelId="{D132B424-C0FD-4E2A-9026-823F3E3A7FC0}" type="pres">
      <dgm:prSet presAssocID="{C0CCB089-EB78-4F8A-855A-5621374335FA}" presName="Name37" presStyleLbl="parChTrans1D3" presStyleIdx="0" presStyleCnt="3"/>
      <dgm:spPr/>
    </dgm:pt>
    <dgm:pt modelId="{500A7A17-4C09-4BE1-AE70-73A308420787}" type="pres">
      <dgm:prSet presAssocID="{9FE020C8-44CB-4427-BF7B-DAC42568A9A8}" presName="hierRoot2" presStyleCnt="0">
        <dgm:presLayoutVars>
          <dgm:hierBranch val="init"/>
        </dgm:presLayoutVars>
      </dgm:prSet>
      <dgm:spPr/>
    </dgm:pt>
    <dgm:pt modelId="{7B745F1F-2186-4110-B0FC-EE9EBC043FC0}" type="pres">
      <dgm:prSet presAssocID="{9FE020C8-44CB-4427-BF7B-DAC42568A9A8}" presName="rootComposite" presStyleCnt="0"/>
      <dgm:spPr/>
    </dgm:pt>
    <dgm:pt modelId="{33906172-04A3-4BE3-8C40-8826CAC2E7C1}" type="pres">
      <dgm:prSet presAssocID="{9FE020C8-44CB-4427-BF7B-DAC42568A9A8}" presName="rootText" presStyleLbl="node3" presStyleIdx="0" presStyleCnt="3">
        <dgm:presLayoutVars>
          <dgm:chPref val="3"/>
        </dgm:presLayoutVars>
      </dgm:prSet>
      <dgm:spPr/>
    </dgm:pt>
    <dgm:pt modelId="{7ABC8FE9-4B2F-48FA-96B8-2450404902C8}" type="pres">
      <dgm:prSet presAssocID="{9FE020C8-44CB-4427-BF7B-DAC42568A9A8}" presName="rootConnector" presStyleLbl="node3" presStyleIdx="0" presStyleCnt="3"/>
      <dgm:spPr/>
    </dgm:pt>
    <dgm:pt modelId="{7FCABC76-344D-440B-9AF1-AB56651D0C2A}" type="pres">
      <dgm:prSet presAssocID="{9FE020C8-44CB-4427-BF7B-DAC42568A9A8}" presName="hierChild4" presStyleCnt="0"/>
      <dgm:spPr/>
    </dgm:pt>
    <dgm:pt modelId="{B3F04506-E15E-4DFF-B7D9-EEB28E7E8952}" type="pres">
      <dgm:prSet presAssocID="{9FE020C8-44CB-4427-BF7B-DAC42568A9A8}" presName="hierChild5" presStyleCnt="0"/>
      <dgm:spPr/>
    </dgm:pt>
    <dgm:pt modelId="{A2A1384C-5466-4991-B0B7-FDB2DDA89BF9}" type="pres">
      <dgm:prSet presAssocID="{72AEB3F2-C98B-4C27-8273-0ABD0088C0E8}" presName="Name37" presStyleLbl="parChTrans1D3" presStyleIdx="1" presStyleCnt="3"/>
      <dgm:spPr/>
    </dgm:pt>
    <dgm:pt modelId="{BE7FC0BE-DA27-45E8-8431-333F5DCE87E4}" type="pres">
      <dgm:prSet presAssocID="{971008EF-2431-4EE2-9BCE-E4849C4706AC}" presName="hierRoot2" presStyleCnt="0">
        <dgm:presLayoutVars>
          <dgm:hierBranch val="init"/>
        </dgm:presLayoutVars>
      </dgm:prSet>
      <dgm:spPr/>
    </dgm:pt>
    <dgm:pt modelId="{69A3E1AE-42F7-4044-9870-85EBA15A4A1F}" type="pres">
      <dgm:prSet presAssocID="{971008EF-2431-4EE2-9BCE-E4849C4706AC}" presName="rootComposite" presStyleCnt="0"/>
      <dgm:spPr/>
    </dgm:pt>
    <dgm:pt modelId="{7684D6DB-3702-4B52-B901-D7B0A344BA72}" type="pres">
      <dgm:prSet presAssocID="{971008EF-2431-4EE2-9BCE-E4849C4706AC}" presName="rootText" presStyleLbl="node3" presStyleIdx="1" presStyleCnt="3">
        <dgm:presLayoutVars>
          <dgm:chPref val="3"/>
        </dgm:presLayoutVars>
      </dgm:prSet>
      <dgm:spPr/>
    </dgm:pt>
    <dgm:pt modelId="{23958226-C5B3-4BB8-ADE4-BDF772AB7BE1}" type="pres">
      <dgm:prSet presAssocID="{971008EF-2431-4EE2-9BCE-E4849C4706AC}" presName="rootConnector" presStyleLbl="node3" presStyleIdx="1" presStyleCnt="3"/>
      <dgm:spPr/>
    </dgm:pt>
    <dgm:pt modelId="{D4645C0D-F73B-4CC9-8AB3-BAA46C086B6E}" type="pres">
      <dgm:prSet presAssocID="{971008EF-2431-4EE2-9BCE-E4849C4706AC}" presName="hierChild4" presStyleCnt="0"/>
      <dgm:spPr/>
    </dgm:pt>
    <dgm:pt modelId="{DB94FFFB-FF91-41BC-AFB6-1EAB11B79197}" type="pres">
      <dgm:prSet presAssocID="{971008EF-2431-4EE2-9BCE-E4849C4706AC}" presName="hierChild5" presStyleCnt="0"/>
      <dgm:spPr/>
    </dgm:pt>
    <dgm:pt modelId="{241DC425-F3C8-43D2-9CB7-AAA7CC451AC3}" type="pres">
      <dgm:prSet presAssocID="{FA1A6CF7-A61D-4142-B2A8-4BEB211507B4}" presName="Name37" presStyleLbl="parChTrans1D3" presStyleIdx="2" presStyleCnt="3"/>
      <dgm:spPr/>
    </dgm:pt>
    <dgm:pt modelId="{8CC9515B-E5AC-4059-9217-C077579A71BB}" type="pres">
      <dgm:prSet presAssocID="{5D3C2B24-6615-4E79-97EB-4E969FEDB207}" presName="hierRoot2" presStyleCnt="0">
        <dgm:presLayoutVars>
          <dgm:hierBranch val="init"/>
        </dgm:presLayoutVars>
      </dgm:prSet>
      <dgm:spPr/>
    </dgm:pt>
    <dgm:pt modelId="{AA395DD9-0DB4-448A-B4E7-944C736FF019}" type="pres">
      <dgm:prSet presAssocID="{5D3C2B24-6615-4E79-97EB-4E969FEDB207}" presName="rootComposite" presStyleCnt="0"/>
      <dgm:spPr/>
    </dgm:pt>
    <dgm:pt modelId="{1E761746-BF5F-47AA-ACB1-5AD87195CB9F}" type="pres">
      <dgm:prSet presAssocID="{5D3C2B24-6615-4E79-97EB-4E969FEDB207}" presName="rootText" presStyleLbl="node3" presStyleIdx="2" presStyleCnt="3">
        <dgm:presLayoutVars>
          <dgm:chPref val="3"/>
        </dgm:presLayoutVars>
      </dgm:prSet>
      <dgm:spPr/>
    </dgm:pt>
    <dgm:pt modelId="{590402AD-7030-4626-8B30-DB006A04AE09}" type="pres">
      <dgm:prSet presAssocID="{5D3C2B24-6615-4E79-97EB-4E969FEDB207}" presName="rootConnector" presStyleLbl="node3" presStyleIdx="2" presStyleCnt="3"/>
      <dgm:spPr/>
    </dgm:pt>
    <dgm:pt modelId="{62FE261F-5895-40EB-9937-2A34C2D24DD7}" type="pres">
      <dgm:prSet presAssocID="{5D3C2B24-6615-4E79-97EB-4E969FEDB207}" presName="hierChild4" presStyleCnt="0"/>
      <dgm:spPr/>
    </dgm:pt>
    <dgm:pt modelId="{855DB1CC-250B-42B4-93EC-53C67FC0198D}" type="pres">
      <dgm:prSet presAssocID="{5D3C2B24-6615-4E79-97EB-4E969FEDB207}" presName="hierChild5" presStyleCnt="0"/>
      <dgm:spPr/>
    </dgm:pt>
    <dgm:pt modelId="{C0B18376-E512-4938-B17A-91A7A0EC0C83}" type="pres">
      <dgm:prSet presAssocID="{E73D0B89-1768-4CCA-AECC-F631ED9742EB}" presName="hierChild5" presStyleCnt="0"/>
      <dgm:spPr/>
    </dgm:pt>
    <dgm:pt modelId="{82174041-F718-4577-998E-B6A1A8037347}" type="pres">
      <dgm:prSet presAssocID="{1D453C31-A3E9-40F2-9E40-BDCA2A295756}" presName="Name37" presStyleLbl="parChTrans1D2" presStyleIdx="4" presStyleCnt="6"/>
      <dgm:spPr/>
    </dgm:pt>
    <dgm:pt modelId="{97B8D089-7AA2-44EB-9912-0CC8B0649CA4}" type="pres">
      <dgm:prSet presAssocID="{B64A72F8-9F7D-4196-973D-88389CB282F9}" presName="hierRoot2" presStyleCnt="0">
        <dgm:presLayoutVars>
          <dgm:hierBranch val="init"/>
        </dgm:presLayoutVars>
      </dgm:prSet>
      <dgm:spPr/>
    </dgm:pt>
    <dgm:pt modelId="{6D71E065-C7AA-41F7-B187-F899DE0B7E49}" type="pres">
      <dgm:prSet presAssocID="{B64A72F8-9F7D-4196-973D-88389CB282F9}" presName="rootComposite" presStyleCnt="0"/>
      <dgm:spPr/>
    </dgm:pt>
    <dgm:pt modelId="{52E58E24-F924-4755-950C-3D1E494F49AE}" type="pres">
      <dgm:prSet presAssocID="{B64A72F8-9F7D-4196-973D-88389CB282F9}" presName="rootText" presStyleLbl="node2" presStyleIdx="4" presStyleCnt="6">
        <dgm:presLayoutVars>
          <dgm:chPref val="3"/>
        </dgm:presLayoutVars>
      </dgm:prSet>
      <dgm:spPr/>
    </dgm:pt>
    <dgm:pt modelId="{A9BBC362-5C14-4866-B1FF-D6BCBCC716D4}" type="pres">
      <dgm:prSet presAssocID="{B64A72F8-9F7D-4196-973D-88389CB282F9}" presName="rootConnector" presStyleLbl="node2" presStyleIdx="4" presStyleCnt="6"/>
      <dgm:spPr/>
    </dgm:pt>
    <dgm:pt modelId="{8508BF82-8E6B-4329-92A0-D0C579A7122C}" type="pres">
      <dgm:prSet presAssocID="{B64A72F8-9F7D-4196-973D-88389CB282F9}" presName="hierChild4" presStyleCnt="0"/>
      <dgm:spPr/>
    </dgm:pt>
    <dgm:pt modelId="{9067A5D6-0798-4968-A51B-0CD20463F608}" type="pres">
      <dgm:prSet presAssocID="{B64A72F8-9F7D-4196-973D-88389CB282F9}" presName="hierChild5" presStyleCnt="0"/>
      <dgm:spPr/>
    </dgm:pt>
    <dgm:pt modelId="{EC5D95CE-E1FE-40E2-AC34-3A33FD181186}" type="pres">
      <dgm:prSet presAssocID="{A16708D4-7804-404A-822A-9901AD2860B2}" presName="Name37" presStyleLbl="parChTrans1D2" presStyleIdx="5" presStyleCnt="6"/>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5" presStyleCnt="6">
        <dgm:presLayoutVars>
          <dgm:chPref val="3"/>
        </dgm:presLayoutVars>
      </dgm:prSet>
      <dgm:spPr/>
    </dgm:pt>
    <dgm:pt modelId="{FCF7A8AB-0CFA-4A4C-BE94-BB48CDF553D2}" type="pres">
      <dgm:prSet presAssocID="{82618289-E1EB-4905-8A28-7E97F0549BCC}" presName="rootConnector" presStyleLbl="node2" presStyleIdx="5" presStyleCnt="6"/>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6D63B100-9B8C-436D-86FE-CEF3AC2687D4}" type="presOf" srcId="{5D3C2B24-6615-4E79-97EB-4E969FEDB207}" destId="{1E761746-BF5F-47AA-ACB1-5AD87195CB9F}" srcOrd="0" destOrd="0" presId="urn:microsoft.com/office/officeart/2005/8/layout/orgChart1"/>
    <dgm:cxn modelId="{EF3F2503-B093-40F0-9F7A-32ED95EF3AB2}" type="presOf" srcId="{4E40A645-357B-4CD9-99EE-68108D8A7A89}" destId="{B1494C04-AC11-4702-8B43-0AF64EB32F76}" srcOrd="0" destOrd="0" presId="urn:microsoft.com/office/officeart/2005/8/layout/orgChart1"/>
    <dgm:cxn modelId="{D49D7704-A539-492C-BE1C-097002F108B2}" type="presOf" srcId="{9FE020C8-44CB-4427-BF7B-DAC42568A9A8}" destId="{33906172-04A3-4BE3-8C40-8826CAC2E7C1}" srcOrd="0" destOrd="0" presId="urn:microsoft.com/office/officeart/2005/8/layout/orgChart1"/>
    <dgm:cxn modelId="{6A6FEE04-11E9-4B32-B818-8C3F870C15EF}" type="presOf" srcId="{E5EC69C9-952C-4599-B394-8771C0F4BF67}" destId="{F2A07CD9-012A-4CA3-AE6A-838032E04677}" srcOrd="1"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72FC3412-3FBC-4CBA-BB46-9314BD1FE329}" type="presOf" srcId="{FA1A6CF7-A61D-4142-B2A8-4BEB211507B4}" destId="{241DC425-F3C8-43D2-9CB7-AAA7CC451AC3}" srcOrd="0" destOrd="0" presId="urn:microsoft.com/office/officeart/2005/8/layout/orgChart1"/>
    <dgm:cxn modelId="{45EBB823-5155-490F-9DD2-00A9AA1CD734}" srcId="{E73D0B89-1768-4CCA-AECC-F631ED9742EB}" destId="{9FE020C8-44CB-4427-BF7B-DAC42568A9A8}" srcOrd="0" destOrd="0" parTransId="{C0CCB089-EB78-4F8A-855A-5621374335FA}" sibTransId="{2D36AA3A-050C-49AE-A0C0-F2FCC581F78F}"/>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4027175E-389E-4965-B6E2-2F7537730330}" type="presOf" srcId="{E5EC69C9-952C-4599-B394-8771C0F4BF67}" destId="{5A97EB96-44ED-47DB-9BFE-891DD8E1D43E}" srcOrd="0" destOrd="0" presId="urn:microsoft.com/office/officeart/2005/8/layout/orgChart1"/>
    <dgm:cxn modelId="{6BE6BE60-8C61-4782-B06D-E39A279D0205}" type="presOf" srcId="{72AEB3F2-C98B-4C27-8273-0ABD0088C0E8}" destId="{A2A1384C-5466-4991-B0B7-FDB2DDA89BF9}"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FB22F161-491A-4116-8326-8375CC1EFCFD}" type="presOf" srcId="{A16708D4-7804-404A-822A-9901AD2860B2}" destId="{EC5D95CE-E1FE-40E2-AC34-3A33FD181186}"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8141C273-287D-4D47-86A1-64382E89FA72}" type="presOf" srcId="{A65648A2-1B40-4BB0-827D-F9D2E343B307}" destId="{E97048CE-1823-4C03-98A4-EFEF1024094C}"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A403197B-0057-417B-A79D-5C040E883A12}" srcId="{07A0D445-EC04-47CE-BD27-4D03465EF934}" destId="{82618289-E1EB-4905-8A28-7E97F0549BCC}" srcOrd="5"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BF927F93-390E-4085-8B61-75AC8615BB37}" type="presOf" srcId="{E73D0B89-1768-4CCA-AECC-F631ED9742EB}" destId="{0335775C-A635-4ADF-BB25-2E4877D7F7BA}" srcOrd="0" destOrd="0" presId="urn:microsoft.com/office/officeart/2005/8/layout/orgChart1"/>
    <dgm:cxn modelId="{98A199A2-C13D-4167-96E2-3F1442875A0A}" srcId="{E73D0B89-1768-4CCA-AECC-F631ED9742EB}" destId="{5D3C2B24-6615-4E79-97EB-4E969FEDB207}" srcOrd="2" destOrd="0" parTransId="{FA1A6CF7-A61D-4142-B2A8-4BEB211507B4}" sibTransId="{85ECFA6C-1F42-4A08-AAF9-FB00666AE5DC}"/>
    <dgm:cxn modelId="{80816EAC-73EA-4F52-BD01-D425623F580F}" srcId="{07A0D445-EC04-47CE-BD27-4D03465EF934}" destId="{E5EC69C9-952C-4599-B394-8771C0F4BF67}" srcOrd="0" destOrd="0" parTransId="{A65648A2-1B40-4BB0-827D-F9D2E343B307}" sibTransId="{498BA79A-813A-496E-B8E6-C13704A2A606}"/>
    <dgm:cxn modelId="{22A549B3-4392-4BD5-BB0D-4BE2DF11994B}" type="presOf" srcId="{82618289-E1EB-4905-8A28-7E97F0549BCC}" destId="{FCF7A8AB-0CFA-4A4C-BE94-BB48CDF553D2}" srcOrd="1" destOrd="0" presId="urn:microsoft.com/office/officeart/2005/8/layout/orgChart1"/>
    <dgm:cxn modelId="{71F4D3B4-005C-4AF3-B732-6BC37DDD7F4A}" srcId="{07A0D445-EC04-47CE-BD27-4D03465EF934}" destId="{B64A72F8-9F7D-4196-973D-88389CB282F9}" srcOrd="4" destOrd="0" parTransId="{1D453C31-A3E9-40F2-9E40-BDCA2A295756}" sibTransId="{EC1E1983-607A-4E6D-A99C-13E6FDCCB39D}"/>
    <dgm:cxn modelId="{094456BC-F33F-4E43-844A-DDC4FC7CA664}" type="presOf" srcId="{1D453C31-A3E9-40F2-9E40-BDCA2A295756}" destId="{82174041-F718-4577-998E-B6A1A8037347}" srcOrd="0" destOrd="0" presId="urn:microsoft.com/office/officeart/2005/8/layout/orgChart1"/>
    <dgm:cxn modelId="{A5823EBD-2016-451B-9F85-7487C6F17484}" type="presOf" srcId="{82618289-E1EB-4905-8A28-7E97F0549BCC}" destId="{D2DFC7AA-73B0-4777-B0F3-5D02AB3D673B}" srcOrd="0"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C93EFECF-9CC2-4FB9-BCCB-012049A9A142}" srcId="{E73D0B89-1768-4CCA-AECC-F631ED9742EB}" destId="{971008EF-2431-4EE2-9BCE-E4849C4706AC}" srcOrd="1" destOrd="0" parTransId="{72AEB3F2-C98B-4C27-8273-0ABD0088C0E8}" sibTransId="{0CD138CC-FB38-4EE8-96F2-5F3BB021740A}"/>
    <dgm:cxn modelId="{3B35E7D2-46AC-49D4-8F01-C8B10272FCED}" srcId="{07A0D445-EC04-47CE-BD27-4D03465EF934}" destId="{52735A40-4A66-418D-9572-F7B83145634D}" srcOrd="2" destOrd="0" parTransId="{53AA2847-F162-40BC-9AE2-A84D628130BD}" sibTransId="{918974E0-24C7-4675-B7F8-183DF81DF9B8}"/>
    <dgm:cxn modelId="{E28C1AD4-B6C4-4ED5-8609-676DBC0917D9}" type="presOf" srcId="{B64A72F8-9F7D-4196-973D-88389CB282F9}" destId="{52E58E24-F924-4755-950C-3D1E494F49AE}" srcOrd="0" destOrd="0" presId="urn:microsoft.com/office/officeart/2005/8/layout/orgChart1"/>
    <dgm:cxn modelId="{AF1927D6-1E13-4798-B8A3-3313616CB8C1}" type="presOf" srcId="{C0CCB089-EB78-4F8A-855A-5621374335FA}" destId="{D132B424-C0FD-4E2A-9026-823F3E3A7FC0}" srcOrd="0" destOrd="0" presId="urn:microsoft.com/office/officeart/2005/8/layout/orgChart1"/>
    <dgm:cxn modelId="{6737E5DF-038A-4ED8-947B-67C7E1325218}" type="presOf" srcId="{971008EF-2431-4EE2-9BCE-E4849C4706AC}" destId="{7684D6DB-3702-4B52-B901-D7B0A344BA72}" srcOrd="0" destOrd="0" presId="urn:microsoft.com/office/officeart/2005/8/layout/orgChart1"/>
    <dgm:cxn modelId="{3511FBE0-5E6C-4FDB-AA3E-F5342A2DA303}" type="presOf" srcId="{5D3C2B24-6615-4E79-97EB-4E969FEDB207}" destId="{590402AD-7030-4626-8B30-DB006A04AE09}" srcOrd="1" destOrd="0" presId="urn:microsoft.com/office/officeart/2005/8/layout/orgChart1"/>
    <dgm:cxn modelId="{DBC2FDE2-40D0-40CF-AB11-96CB864F7792}" type="presOf" srcId="{B64A72F8-9F7D-4196-973D-88389CB282F9}" destId="{A9BBC362-5C14-4866-B1FF-D6BCBCC716D4}" srcOrd="1" destOrd="0" presId="urn:microsoft.com/office/officeart/2005/8/layout/orgChart1"/>
    <dgm:cxn modelId="{12DAC0E4-AAC4-449A-87BC-B92A6806EDBF}" srcId="{07A0D445-EC04-47CE-BD27-4D03465EF934}" destId="{4E40A645-357B-4CD9-99EE-68108D8A7A89}" srcOrd="1" destOrd="0" parTransId="{C4CE7A9B-0865-4625-B37F-58FF5CBF5164}" sibTransId="{098AC11C-5D1F-4FFF-8B3A-F30D47335840}"/>
    <dgm:cxn modelId="{09B045F0-644C-4C14-AD6F-1BFB8F000B7F}" type="presOf" srcId="{9FE020C8-44CB-4427-BF7B-DAC42568A9A8}" destId="{7ABC8FE9-4B2F-48FA-96B8-2450404902C8}" srcOrd="1" destOrd="0" presId="urn:microsoft.com/office/officeart/2005/8/layout/orgChart1"/>
    <dgm:cxn modelId="{45C2AAFD-2CD9-43C2-805F-E6BE069454DE}" type="presOf" srcId="{971008EF-2431-4EE2-9BCE-E4849C4706AC}" destId="{23958226-C5B3-4BB8-ADE4-BDF772AB7BE1}" srcOrd="1" destOrd="0" presId="urn:microsoft.com/office/officeart/2005/8/layout/orgChart1"/>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EC03A4C5-FB2F-4F1C-8AE2-9F55479ABFC1}" type="presParOf" srcId="{74DAEC29-3EC1-45E5-8CAC-4A9BCD5EEB21}" destId="{E97048CE-1823-4C03-98A4-EFEF1024094C}" srcOrd="0" destOrd="0" presId="urn:microsoft.com/office/officeart/2005/8/layout/orgChart1"/>
    <dgm:cxn modelId="{80EAB247-C5D0-4C17-BC6C-1F96F9FA8292}" type="presParOf" srcId="{74DAEC29-3EC1-45E5-8CAC-4A9BCD5EEB21}" destId="{7B874537-7B26-49FC-86C8-7E97590880ED}" srcOrd="1" destOrd="0" presId="urn:microsoft.com/office/officeart/2005/8/layout/orgChart1"/>
    <dgm:cxn modelId="{41621A80-2C65-4F6E-8FA2-4EF375E28B33}" type="presParOf" srcId="{7B874537-7B26-49FC-86C8-7E97590880ED}" destId="{0DBE0362-0F05-4E1B-9569-CE54D4739726}" srcOrd="0" destOrd="0" presId="urn:microsoft.com/office/officeart/2005/8/layout/orgChart1"/>
    <dgm:cxn modelId="{C4C29525-E7D7-4BD0-837F-40CF95E92A0E}" type="presParOf" srcId="{0DBE0362-0F05-4E1B-9569-CE54D4739726}" destId="{5A97EB96-44ED-47DB-9BFE-891DD8E1D43E}" srcOrd="0" destOrd="0" presId="urn:microsoft.com/office/officeart/2005/8/layout/orgChart1"/>
    <dgm:cxn modelId="{04A62562-8AAD-4F21-AC66-E17921D2CE51}" type="presParOf" srcId="{0DBE0362-0F05-4E1B-9569-CE54D4739726}" destId="{F2A07CD9-012A-4CA3-AE6A-838032E04677}" srcOrd="1" destOrd="0" presId="urn:microsoft.com/office/officeart/2005/8/layout/orgChart1"/>
    <dgm:cxn modelId="{882E739E-1E3B-48A6-92A2-CE8B1F3FA333}" type="presParOf" srcId="{7B874537-7B26-49FC-86C8-7E97590880ED}" destId="{89B53B52-4CA0-46D6-A240-6CB314C8DF93}" srcOrd="1" destOrd="0" presId="urn:microsoft.com/office/officeart/2005/8/layout/orgChart1"/>
    <dgm:cxn modelId="{9809B139-08FD-4719-9070-619B8DB2D376}" type="presParOf" srcId="{7B874537-7B26-49FC-86C8-7E97590880ED}" destId="{FE36A7DD-62A2-4B2A-AE1D-E9E669EA9D28}" srcOrd="2" destOrd="0" presId="urn:microsoft.com/office/officeart/2005/8/layout/orgChart1"/>
    <dgm:cxn modelId="{2F8CA76C-6327-49B9-A98D-96EDA0A52818}" type="presParOf" srcId="{74DAEC29-3EC1-45E5-8CAC-4A9BCD5EEB21}" destId="{A0A3A70C-9AB1-40FE-BC41-2AEB9ED385D1}" srcOrd="2" destOrd="0" presId="urn:microsoft.com/office/officeart/2005/8/layout/orgChart1"/>
    <dgm:cxn modelId="{DF24B99D-79B5-419A-9DBD-C7F13C32572D}" type="presParOf" srcId="{74DAEC29-3EC1-45E5-8CAC-4A9BCD5EEB21}" destId="{18814775-3009-4B8C-93FF-F739DE4D98F1}" srcOrd="3"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4" destOrd="0" presId="urn:microsoft.com/office/officeart/2005/8/layout/orgChart1"/>
    <dgm:cxn modelId="{2C4AF2C4-E6B2-4990-945C-B1021FBF6174}" type="presParOf" srcId="{74DAEC29-3EC1-45E5-8CAC-4A9BCD5EEB21}" destId="{D3EC7EEF-10E4-45CF-A45C-EFD7FA0630B0}" srcOrd="5"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6" destOrd="0" presId="urn:microsoft.com/office/officeart/2005/8/layout/orgChart1"/>
    <dgm:cxn modelId="{D3E84FF7-43A8-43D7-8E18-C9A899C542FC}" type="presParOf" srcId="{74DAEC29-3EC1-45E5-8CAC-4A9BCD5EEB21}" destId="{25F3F006-503B-48FA-987D-50F9E20772EB}" srcOrd="7"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DFCE6FFA-DF2C-4F00-A7CD-F03F1AA8EB16}" type="presParOf" srcId="{C51F89E7-BF17-4CED-B667-503A7313899F}" destId="{D132B424-C0FD-4E2A-9026-823F3E3A7FC0}" srcOrd="0" destOrd="0" presId="urn:microsoft.com/office/officeart/2005/8/layout/orgChart1"/>
    <dgm:cxn modelId="{10AD7B87-3923-4AE7-A4D3-8804E69A9AAC}" type="presParOf" srcId="{C51F89E7-BF17-4CED-B667-503A7313899F}" destId="{500A7A17-4C09-4BE1-AE70-73A308420787}" srcOrd="1" destOrd="0" presId="urn:microsoft.com/office/officeart/2005/8/layout/orgChart1"/>
    <dgm:cxn modelId="{5ED48204-8BEF-477D-89EA-6DBC9D997281}" type="presParOf" srcId="{500A7A17-4C09-4BE1-AE70-73A308420787}" destId="{7B745F1F-2186-4110-B0FC-EE9EBC043FC0}" srcOrd="0" destOrd="0" presId="urn:microsoft.com/office/officeart/2005/8/layout/orgChart1"/>
    <dgm:cxn modelId="{8BB91393-A97F-44B7-966A-9F077FAA0712}" type="presParOf" srcId="{7B745F1F-2186-4110-B0FC-EE9EBC043FC0}" destId="{33906172-04A3-4BE3-8C40-8826CAC2E7C1}" srcOrd="0" destOrd="0" presId="urn:microsoft.com/office/officeart/2005/8/layout/orgChart1"/>
    <dgm:cxn modelId="{7F6698D3-C06B-4C15-9544-A9EA110480AE}" type="presParOf" srcId="{7B745F1F-2186-4110-B0FC-EE9EBC043FC0}" destId="{7ABC8FE9-4B2F-48FA-96B8-2450404902C8}" srcOrd="1" destOrd="0" presId="urn:microsoft.com/office/officeart/2005/8/layout/orgChart1"/>
    <dgm:cxn modelId="{202221DD-8E66-421E-AEB1-F84C8137730F}" type="presParOf" srcId="{500A7A17-4C09-4BE1-AE70-73A308420787}" destId="{7FCABC76-344D-440B-9AF1-AB56651D0C2A}" srcOrd="1" destOrd="0" presId="urn:microsoft.com/office/officeart/2005/8/layout/orgChart1"/>
    <dgm:cxn modelId="{BA49DEF9-B07D-423C-A591-D6C7F7F2AB8B}" type="presParOf" srcId="{500A7A17-4C09-4BE1-AE70-73A308420787}" destId="{B3F04506-E15E-4DFF-B7D9-EEB28E7E8952}" srcOrd="2" destOrd="0" presId="urn:microsoft.com/office/officeart/2005/8/layout/orgChart1"/>
    <dgm:cxn modelId="{36FEB45A-C606-4579-B0D1-4EEC8303FE04}" type="presParOf" srcId="{C51F89E7-BF17-4CED-B667-503A7313899F}" destId="{A2A1384C-5466-4991-B0B7-FDB2DDA89BF9}" srcOrd="2" destOrd="0" presId="urn:microsoft.com/office/officeart/2005/8/layout/orgChart1"/>
    <dgm:cxn modelId="{EDC6663E-F273-411A-914B-CB57B5E3BB30}" type="presParOf" srcId="{C51F89E7-BF17-4CED-B667-503A7313899F}" destId="{BE7FC0BE-DA27-45E8-8431-333F5DCE87E4}" srcOrd="3" destOrd="0" presId="urn:microsoft.com/office/officeart/2005/8/layout/orgChart1"/>
    <dgm:cxn modelId="{0FEA022C-49DE-4D75-9900-4BB25D443ACC}" type="presParOf" srcId="{BE7FC0BE-DA27-45E8-8431-333F5DCE87E4}" destId="{69A3E1AE-42F7-4044-9870-85EBA15A4A1F}" srcOrd="0" destOrd="0" presId="urn:microsoft.com/office/officeart/2005/8/layout/orgChart1"/>
    <dgm:cxn modelId="{C3E5F6CC-90EA-4E94-990F-B8B64EB4BF5B}" type="presParOf" srcId="{69A3E1AE-42F7-4044-9870-85EBA15A4A1F}" destId="{7684D6DB-3702-4B52-B901-D7B0A344BA72}" srcOrd="0" destOrd="0" presId="urn:microsoft.com/office/officeart/2005/8/layout/orgChart1"/>
    <dgm:cxn modelId="{2B5AC85A-B76F-4B9F-80EF-E59CA088C052}" type="presParOf" srcId="{69A3E1AE-42F7-4044-9870-85EBA15A4A1F}" destId="{23958226-C5B3-4BB8-ADE4-BDF772AB7BE1}" srcOrd="1" destOrd="0" presId="urn:microsoft.com/office/officeart/2005/8/layout/orgChart1"/>
    <dgm:cxn modelId="{B2E28A5E-7F40-4B98-A500-6DE34EBF47E0}" type="presParOf" srcId="{BE7FC0BE-DA27-45E8-8431-333F5DCE87E4}" destId="{D4645C0D-F73B-4CC9-8AB3-BAA46C086B6E}" srcOrd="1" destOrd="0" presId="urn:microsoft.com/office/officeart/2005/8/layout/orgChart1"/>
    <dgm:cxn modelId="{7AC5EA57-5BCF-480D-B75E-787541409C02}" type="presParOf" srcId="{BE7FC0BE-DA27-45E8-8431-333F5DCE87E4}" destId="{DB94FFFB-FF91-41BC-AFB6-1EAB11B79197}" srcOrd="2" destOrd="0" presId="urn:microsoft.com/office/officeart/2005/8/layout/orgChart1"/>
    <dgm:cxn modelId="{92DE4B76-DA1E-4218-828F-5A2E069F6176}" type="presParOf" srcId="{C51F89E7-BF17-4CED-B667-503A7313899F}" destId="{241DC425-F3C8-43D2-9CB7-AAA7CC451AC3}" srcOrd="4" destOrd="0" presId="urn:microsoft.com/office/officeart/2005/8/layout/orgChart1"/>
    <dgm:cxn modelId="{1343734D-B92E-4A67-B61D-EA3214768A88}" type="presParOf" srcId="{C51F89E7-BF17-4CED-B667-503A7313899F}" destId="{8CC9515B-E5AC-4059-9217-C077579A71BB}" srcOrd="5" destOrd="0" presId="urn:microsoft.com/office/officeart/2005/8/layout/orgChart1"/>
    <dgm:cxn modelId="{C1DC7FB2-4A89-4417-AFA3-19A5764AAB6E}" type="presParOf" srcId="{8CC9515B-E5AC-4059-9217-C077579A71BB}" destId="{AA395DD9-0DB4-448A-B4E7-944C736FF019}" srcOrd="0" destOrd="0" presId="urn:microsoft.com/office/officeart/2005/8/layout/orgChart1"/>
    <dgm:cxn modelId="{A9AD78A5-1EFF-4DC1-A114-739FAD5A1C07}" type="presParOf" srcId="{AA395DD9-0DB4-448A-B4E7-944C736FF019}" destId="{1E761746-BF5F-47AA-ACB1-5AD87195CB9F}" srcOrd="0" destOrd="0" presId="urn:microsoft.com/office/officeart/2005/8/layout/orgChart1"/>
    <dgm:cxn modelId="{4CADDCFA-5BD6-43F4-8EE8-65288CD740F4}" type="presParOf" srcId="{AA395DD9-0DB4-448A-B4E7-944C736FF019}" destId="{590402AD-7030-4626-8B30-DB006A04AE09}" srcOrd="1" destOrd="0" presId="urn:microsoft.com/office/officeart/2005/8/layout/orgChart1"/>
    <dgm:cxn modelId="{EDDA7E40-8886-4DBB-8CA5-AC752EA21C30}" type="presParOf" srcId="{8CC9515B-E5AC-4059-9217-C077579A71BB}" destId="{62FE261F-5895-40EB-9937-2A34C2D24DD7}" srcOrd="1" destOrd="0" presId="urn:microsoft.com/office/officeart/2005/8/layout/orgChart1"/>
    <dgm:cxn modelId="{E6C06FB4-CBD9-4C7A-B8AD-F7B5BD3EE77F}" type="presParOf" srcId="{8CC9515B-E5AC-4059-9217-C077579A71BB}" destId="{855DB1CC-250B-42B4-93EC-53C67FC0198D}" srcOrd="2"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347F8988-362D-47B2-9C42-D653F5E911E6}" type="presParOf" srcId="{74DAEC29-3EC1-45E5-8CAC-4A9BCD5EEB21}" destId="{82174041-F718-4577-998E-B6A1A8037347}" srcOrd="8" destOrd="0" presId="urn:microsoft.com/office/officeart/2005/8/layout/orgChart1"/>
    <dgm:cxn modelId="{922330FA-274C-4113-ADE1-F1BF3378A72B}" type="presParOf" srcId="{74DAEC29-3EC1-45E5-8CAC-4A9BCD5EEB21}" destId="{97B8D089-7AA2-44EB-9912-0CC8B0649CA4}" srcOrd="9" destOrd="0" presId="urn:microsoft.com/office/officeart/2005/8/layout/orgChart1"/>
    <dgm:cxn modelId="{F383F25A-3D16-4486-8640-3DB5B4FF07E7}" type="presParOf" srcId="{97B8D089-7AA2-44EB-9912-0CC8B0649CA4}" destId="{6D71E065-C7AA-41F7-B187-F899DE0B7E49}" srcOrd="0" destOrd="0" presId="urn:microsoft.com/office/officeart/2005/8/layout/orgChart1"/>
    <dgm:cxn modelId="{A52AE4D3-1866-4213-ADEF-3947BA42FF6F}" type="presParOf" srcId="{6D71E065-C7AA-41F7-B187-F899DE0B7E49}" destId="{52E58E24-F924-4755-950C-3D1E494F49AE}" srcOrd="0" destOrd="0" presId="urn:microsoft.com/office/officeart/2005/8/layout/orgChart1"/>
    <dgm:cxn modelId="{8DC8529E-ABF2-48A8-AFF2-C1FC146B714C}" type="presParOf" srcId="{6D71E065-C7AA-41F7-B187-F899DE0B7E49}" destId="{A9BBC362-5C14-4866-B1FF-D6BCBCC716D4}" srcOrd="1" destOrd="0" presId="urn:microsoft.com/office/officeart/2005/8/layout/orgChart1"/>
    <dgm:cxn modelId="{602136D0-A8E9-4BED-9F9B-961E3096A7AF}" type="presParOf" srcId="{97B8D089-7AA2-44EB-9912-0CC8B0649CA4}" destId="{8508BF82-8E6B-4329-92A0-D0C579A7122C}" srcOrd="1" destOrd="0" presId="urn:microsoft.com/office/officeart/2005/8/layout/orgChart1"/>
    <dgm:cxn modelId="{954F5A6A-215D-4F53-857E-BCA13AF5F717}" type="presParOf" srcId="{97B8D089-7AA2-44EB-9912-0CC8B0649CA4}" destId="{9067A5D6-0798-4968-A51B-0CD20463F608}" srcOrd="2" destOrd="0" presId="urn:microsoft.com/office/officeart/2005/8/layout/orgChart1"/>
    <dgm:cxn modelId="{19AD2325-F14B-402D-BE9F-84D7DDE0A462}" type="presParOf" srcId="{74DAEC29-3EC1-45E5-8CAC-4A9BCD5EEB21}" destId="{EC5D95CE-E1FE-40E2-AC34-3A33FD181186}" srcOrd="10" destOrd="0" presId="urn:microsoft.com/office/officeart/2005/8/layout/orgChart1"/>
    <dgm:cxn modelId="{E2DA3655-5831-46F0-A922-A0EA9DB07603}" type="presParOf" srcId="{74DAEC29-3EC1-45E5-8CAC-4A9BCD5EEB21}" destId="{0C3B6885-C71D-4825-AD1A-D16CF4C912AC}" srcOrd="11" destOrd="0" presId="urn:microsoft.com/office/officeart/2005/8/layout/orgChart1"/>
    <dgm:cxn modelId="{E8654CD4-F181-4709-8EEB-D844214EC043}" type="presParOf" srcId="{0C3B6885-C71D-4825-AD1A-D16CF4C912AC}" destId="{3970DD04-165A-41C8-9EA5-AAE20005F6B2}" srcOrd="0" destOrd="0" presId="urn:microsoft.com/office/officeart/2005/8/layout/orgChart1"/>
    <dgm:cxn modelId="{877825A4-2CA6-4298-9B23-635E40C670BF}" type="presParOf" srcId="{3970DD04-165A-41C8-9EA5-AAE20005F6B2}" destId="{D2DFC7AA-73B0-4777-B0F3-5D02AB3D673B}" srcOrd="0" destOrd="0" presId="urn:microsoft.com/office/officeart/2005/8/layout/orgChart1"/>
    <dgm:cxn modelId="{8049F9F0-FD45-422B-BB41-979BBA03DA57}" type="presParOf" srcId="{3970DD04-165A-41C8-9EA5-AAE20005F6B2}" destId="{FCF7A8AB-0CFA-4A4C-BE94-BB48CDF553D2}" srcOrd="1" destOrd="0" presId="urn:microsoft.com/office/officeart/2005/8/layout/orgChart1"/>
    <dgm:cxn modelId="{9B17063C-5EC4-4873-B432-3DFD34E3F6DE}" type="presParOf" srcId="{0C3B6885-C71D-4825-AD1A-D16CF4C912AC}" destId="{9B9FC18D-F9B3-4702-8971-4D270B2023F3}" srcOrd="1" destOrd="0" presId="urn:microsoft.com/office/officeart/2005/8/layout/orgChart1"/>
    <dgm:cxn modelId="{C3E9F595-FF60-4A28-B478-F9BE898F506F}" type="presParOf" srcId="{0C3B6885-C71D-4825-AD1A-D16CF4C912AC}" destId="{57FFE38E-79B5-437B-927A-AB2E65E86E1C}"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latin typeface="Agrandir Narrow" panose="00000506000000000000" pitchFamily="50" charset="0"/>
            </a:rPr>
            <a:t>Radio Station Equipment</a:t>
          </a:r>
        </a:p>
      </dgm:t>
    </dgm:pt>
    <dgm:pt modelId="{ABBF65B6-750B-49AC-87C0-79BF318E6999}" type="parTrans" cxnId="{A54E0381-7F38-410A-9B87-22D7DBEEA349}">
      <dgm:prSet/>
      <dgm:spPr/>
      <dgm:t>
        <a:bodyPr/>
        <a:lstStyle/>
        <a:p>
          <a:endParaRPr lang="en-US">
            <a:latin typeface="Agrandir Narrow" panose="00000506000000000000" pitchFamily="50" charset="0"/>
          </a:endParaRPr>
        </a:p>
      </dgm:t>
    </dgm:pt>
    <dgm:pt modelId="{2791B90B-FABF-427B-BD32-3A5CC37A4D25}" type="sibTrans" cxnId="{A54E0381-7F38-410A-9B87-22D7DBEEA349}">
      <dgm:prSet/>
      <dgm:spPr/>
      <dgm:t>
        <a:bodyPr/>
        <a:lstStyle/>
        <a:p>
          <a:endParaRPr lang="en-US">
            <a:latin typeface="Agrandir Narrow" panose="00000506000000000000" pitchFamily="50" charset="0"/>
          </a:endParaRPr>
        </a:p>
      </dgm:t>
    </dgm:pt>
    <dgm:pt modelId="{4E40A645-357B-4CD9-99EE-68108D8A7A89}">
      <dgm:prSet phldrT="[Text]"/>
      <dgm:spPr/>
      <dgm:t>
        <a:bodyPr/>
        <a:lstStyle/>
        <a:p>
          <a:r>
            <a:rPr lang="en-US" dirty="0">
              <a:latin typeface="Agrandir Narrow" panose="00000506000000000000" pitchFamily="50" charset="0"/>
            </a:rPr>
            <a:t>Broadcast</a:t>
          </a:r>
        </a:p>
        <a:p>
          <a:r>
            <a:rPr lang="en-US" dirty="0">
              <a:latin typeface="Agrandir Narrow" panose="00000506000000000000" pitchFamily="50" charset="0"/>
            </a:rPr>
            <a:t>Radio</a:t>
          </a:r>
        </a:p>
      </dgm:t>
    </dgm:pt>
    <dgm:pt modelId="{C4CE7A9B-0865-4625-B37F-58FF5CBF5164}" type="parTrans" cxnId="{12DAC0E4-AAC4-449A-87BC-B92A6806EDBF}">
      <dgm:prSet/>
      <dgm:spPr/>
      <dgm:t>
        <a:bodyPr/>
        <a:lstStyle/>
        <a:p>
          <a:endParaRPr lang="en-US">
            <a:latin typeface="Agrandir Narrow" panose="00000506000000000000" pitchFamily="50" charset="0"/>
          </a:endParaRPr>
        </a:p>
      </dgm:t>
    </dgm:pt>
    <dgm:pt modelId="{098AC11C-5D1F-4FFF-8B3A-F30D47335840}" type="sibTrans" cxnId="{12DAC0E4-AAC4-449A-87BC-B92A6806EDBF}">
      <dgm:prSet/>
      <dgm:spPr/>
      <dgm:t>
        <a:bodyPr/>
        <a:lstStyle/>
        <a:p>
          <a:endParaRPr lang="en-US">
            <a:latin typeface="Agrandir Narrow" panose="00000506000000000000" pitchFamily="50" charset="0"/>
          </a:endParaRPr>
        </a:p>
      </dgm:t>
    </dgm:pt>
    <dgm:pt modelId="{E5EC69C9-952C-4599-B394-8771C0F4BF67}">
      <dgm:prSet phldrT="[Text]"/>
      <dgm:spPr/>
      <dgm:t>
        <a:bodyPr/>
        <a:lstStyle/>
        <a:p>
          <a:r>
            <a:rPr lang="en-US" dirty="0">
              <a:latin typeface="Agrandir Narrow" panose="00000506000000000000" pitchFamily="50" charset="0"/>
            </a:rPr>
            <a:t>Antenna</a:t>
          </a:r>
        </a:p>
      </dgm:t>
    </dgm:pt>
    <dgm:pt modelId="{A65648A2-1B40-4BB0-827D-F9D2E343B307}" type="parTrans" cxnId="{80816EAC-73EA-4F52-BD01-D425623F580F}">
      <dgm:prSet/>
      <dgm:spPr/>
      <dgm:t>
        <a:bodyPr/>
        <a:lstStyle/>
        <a:p>
          <a:endParaRPr lang="en-US">
            <a:latin typeface="Agrandir Narrow" panose="00000506000000000000" pitchFamily="50" charset="0"/>
          </a:endParaRPr>
        </a:p>
      </dgm:t>
    </dgm:pt>
    <dgm:pt modelId="{498BA79A-813A-496E-B8E6-C13704A2A606}" type="sibTrans" cxnId="{80816EAC-73EA-4F52-BD01-D425623F580F}">
      <dgm:prSet/>
      <dgm:spPr/>
      <dgm:t>
        <a:bodyPr/>
        <a:lstStyle/>
        <a:p>
          <a:endParaRPr lang="en-US">
            <a:latin typeface="Agrandir Narrow" panose="00000506000000000000" pitchFamily="50" charset="0"/>
          </a:endParaRPr>
        </a:p>
      </dgm:t>
    </dgm:pt>
    <dgm:pt modelId="{52735A40-4A66-418D-9572-F7B83145634D}">
      <dgm:prSet phldrT="[Text]"/>
      <dgm:spPr/>
      <dgm:t>
        <a:bodyPr/>
        <a:lstStyle/>
        <a:p>
          <a:r>
            <a:rPr lang="en-US" dirty="0">
              <a:latin typeface="Agrandir Narrow" panose="00000506000000000000" pitchFamily="50" charset="0"/>
            </a:rPr>
            <a:t>Studio Equipment</a:t>
          </a:r>
        </a:p>
      </dgm:t>
    </dgm:pt>
    <dgm:pt modelId="{53AA2847-F162-40BC-9AE2-A84D628130BD}" type="parTrans" cxnId="{3B35E7D2-46AC-49D4-8F01-C8B10272FCED}">
      <dgm:prSet/>
      <dgm:spPr/>
      <dgm:t>
        <a:bodyPr/>
        <a:lstStyle/>
        <a:p>
          <a:endParaRPr lang="en-US">
            <a:latin typeface="Agrandir Narrow" panose="00000506000000000000" pitchFamily="50" charset="0"/>
          </a:endParaRPr>
        </a:p>
      </dgm:t>
    </dgm:pt>
    <dgm:pt modelId="{918974E0-24C7-4675-B7F8-183DF81DF9B8}" type="sibTrans" cxnId="{3B35E7D2-46AC-49D4-8F01-C8B10272FCED}">
      <dgm:prSet/>
      <dgm:spPr/>
      <dgm:t>
        <a:bodyPr/>
        <a:lstStyle/>
        <a:p>
          <a:endParaRPr lang="en-US">
            <a:latin typeface="Agrandir Narrow" panose="00000506000000000000" pitchFamily="50" charset="0"/>
          </a:endParaRPr>
        </a:p>
      </dgm:t>
    </dgm:pt>
    <dgm:pt modelId="{E73D0B89-1768-4CCA-AECC-F631ED9742EB}">
      <dgm:prSet phldrT="[Text]"/>
      <dgm:spPr/>
      <dgm:t>
        <a:bodyPr/>
        <a:lstStyle/>
        <a:p>
          <a:r>
            <a:rPr lang="en-US" dirty="0">
              <a:latin typeface="Agrandir Narrow" panose="00000506000000000000" pitchFamily="50" charset="0"/>
            </a:rPr>
            <a:t>Ancillary Equipment</a:t>
          </a:r>
        </a:p>
      </dgm:t>
    </dgm:pt>
    <dgm:pt modelId="{65B08E79-3A8D-427E-931F-745E7B43B026}" type="parTrans" cxnId="{6F310D41-9C5B-4A1F-8F51-34F3620C437F}">
      <dgm:prSet/>
      <dgm:spPr/>
      <dgm:t>
        <a:bodyPr/>
        <a:lstStyle/>
        <a:p>
          <a:endParaRPr lang="en-US">
            <a:latin typeface="Agrandir Narrow" panose="00000506000000000000" pitchFamily="50" charset="0"/>
          </a:endParaRPr>
        </a:p>
      </dgm:t>
    </dgm:pt>
    <dgm:pt modelId="{EE088453-5423-4B1D-A62C-23DC63517876}" type="sibTrans" cxnId="{6F310D41-9C5B-4A1F-8F51-34F3620C437F}">
      <dgm:prSet/>
      <dgm:spPr/>
      <dgm:t>
        <a:bodyPr/>
        <a:lstStyle/>
        <a:p>
          <a:endParaRPr lang="en-US">
            <a:latin typeface="Agrandir Narrow" panose="00000506000000000000" pitchFamily="50" charset="0"/>
          </a:endParaRPr>
        </a:p>
      </dgm:t>
    </dgm:pt>
    <dgm:pt modelId="{82618289-E1EB-4905-8A28-7E97F0549BCC}">
      <dgm:prSet phldrT="[Text]"/>
      <dgm:spPr/>
      <dgm:t>
        <a:bodyPr/>
        <a:lstStyle/>
        <a:p>
          <a:r>
            <a:rPr lang="en-US" dirty="0">
              <a:latin typeface="Agrandir Narrow" panose="00000506000000000000" pitchFamily="50" charset="0"/>
            </a:rPr>
            <a:t>Furniture</a:t>
          </a:r>
        </a:p>
      </dgm:t>
    </dgm:pt>
    <dgm:pt modelId="{A16708D4-7804-404A-822A-9901AD2860B2}" type="parTrans" cxnId="{A403197B-0057-417B-A79D-5C040E883A12}">
      <dgm:prSet/>
      <dgm:spPr/>
      <dgm:t>
        <a:bodyPr/>
        <a:lstStyle/>
        <a:p>
          <a:endParaRPr lang="en-US">
            <a:latin typeface="Agrandir Narrow" panose="00000506000000000000" pitchFamily="50" charset="0"/>
          </a:endParaRPr>
        </a:p>
      </dgm:t>
    </dgm:pt>
    <dgm:pt modelId="{E5334111-FFDE-4EF1-90C5-A08A888BE90B}" type="sibTrans" cxnId="{A403197B-0057-417B-A79D-5C040E883A12}">
      <dgm:prSet/>
      <dgm:spPr/>
      <dgm:t>
        <a:bodyPr/>
        <a:lstStyle/>
        <a:p>
          <a:endParaRPr lang="en-US">
            <a:latin typeface="Agrandir Narrow" panose="00000506000000000000" pitchFamily="50" charset="0"/>
          </a:endParaRPr>
        </a:p>
      </dgm:t>
    </dgm:pt>
    <dgm:pt modelId="{B64A72F8-9F7D-4196-973D-88389CB282F9}">
      <dgm:prSet phldrT="[Text]"/>
      <dgm:spPr/>
      <dgm:t>
        <a:bodyPr/>
        <a:lstStyle/>
        <a:p>
          <a:r>
            <a:rPr lang="en-US" dirty="0">
              <a:latin typeface="Agrandir Narrow" panose="00000506000000000000" pitchFamily="50" charset="0"/>
            </a:rPr>
            <a:t>Computers &amp; Comms</a:t>
          </a:r>
        </a:p>
      </dgm:t>
    </dgm:pt>
    <dgm:pt modelId="{1D453C31-A3E9-40F2-9E40-BDCA2A295756}" type="parTrans" cxnId="{71F4D3B4-005C-4AF3-B732-6BC37DDD7F4A}">
      <dgm:prSet/>
      <dgm:spPr/>
      <dgm:t>
        <a:bodyPr/>
        <a:lstStyle/>
        <a:p>
          <a:endParaRPr lang="en-US">
            <a:latin typeface="Agrandir Narrow" panose="00000506000000000000" pitchFamily="50" charset="0"/>
          </a:endParaRPr>
        </a:p>
      </dgm:t>
    </dgm:pt>
    <dgm:pt modelId="{EC1E1983-607A-4E6D-A99C-13E6FDCCB39D}" type="sibTrans" cxnId="{71F4D3B4-005C-4AF3-B732-6BC37DDD7F4A}">
      <dgm:prSet/>
      <dgm:spPr/>
      <dgm:t>
        <a:bodyPr/>
        <a:lstStyle/>
        <a:p>
          <a:endParaRPr lang="en-US">
            <a:latin typeface="Agrandir Narrow" panose="00000506000000000000" pitchFamily="50" charset="0"/>
          </a:endParaRPr>
        </a:p>
      </dgm:t>
    </dgm:pt>
    <dgm:pt modelId="{9FE020C8-44CB-4427-BF7B-DAC42568A9A8}">
      <dgm:prSet phldrT="[Text]"/>
      <dgm:spPr/>
      <dgm:t>
        <a:bodyPr/>
        <a:lstStyle/>
        <a:p>
          <a:r>
            <a:rPr lang="en-US" dirty="0">
              <a:latin typeface="Agrandir Narrow" panose="00000506000000000000" pitchFamily="50" charset="0"/>
            </a:rPr>
            <a:t>Power Supply</a:t>
          </a:r>
        </a:p>
      </dgm:t>
    </dgm:pt>
    <dgm:pt modelId="{C0CCB089-EB78-4F8A-855A-5621374335FA}" type="parTrans" cxnId="{45EBB823-5155-490F-9DD2-00A9AA1CD734}">
      <dgm:prSet/>
      <dgm:spPr/>
      <dgm:t>
        <a:bodyPr/>
        <a:lstStyle/>
        <a:p>
          <a:endParaRPr lang="en-US">
            <a:latin typeface="Agrandir Narrow" panose="00000506000000000000" pitchFamily="50" charset="0"/>
          </a:endParaRPr>
        </a:p>
      </dgm:t>
    </dgm:pt>
    <dgm:pt modelId="{2D36AA3A-050C-49AE-A0C0-F2FCC581F78F}" type="sibTrans" cxnId="{45EBB823-5155-490F-9DD2-00A9AA1CD734}">
      <dgm:prSet/>
      <dgm:spPr/>
      <dgm:t>
        <a:bodyPr/>
        <a:lstStyle/>
        <a:p>
          <a:endParaRPr lang="en-US">
            <a:latin typeface="Agrandir Narrow" panose="00000506000000000000" pitchFamily="50" charset="0"/>
          </a:endParaRPr>
        </a:p>
      </dgm:t>
    </dgm:pt>
    <dgm:pt modelId="{971008EF-2431-4EE2-9BCE-E4849C4706AC}">
      <dgm:prSet phldrT="[Text]"/>
      <dgm:spPr/>
      <dgm:t>
        <a:bodyPr/>
        <a:lstStyle/>
        <a:p>
          <a:r>
            <a:rPr lang="en-US" dirty="0">
              <a:latin typeface="Agrandir Narrow" panose="00000506000000000000" pitchFamily="50" charset="0"/>
            </a:rPr>
            <a:t>Generator</a:t>
          </a:r>
        </a:p>
      </dgm:t>
    </dgm:pt>
    <dgm:pt modelId="{72AEB3F2-C98B-4C27-8273-0ABD0088C0E8}" type="parTrans" cxnId="{C93EFECF-9CC2-4FB9-BCCB-012049A9A142}">
      <dgm:prSet/>
      <dgm:spPr/>
      <dgm:t>
        <a:bodyPr/>
        <a:lstStyle/>
        <a:p>
          <a:endParaRPr lang="en-US">
            <a:latin typeface="Agrandir Narrow" panose="00000506000000000000" pitchFamily="50" charset="0"/>
          </a:endParaRPr>
        </a:p>
      </dgm:t>
    </dgm:pt>
    <dgm:pt modelId="{0CD138CC-FB38-4EE8-96F2-5F3BB021740A}" type="sibTrans" cxnId="{C93EFECF-9CC2-4FB9-BCCB-012049A9A142}">
      <dgm:prSet/>
      <dgm:spPr/>
      <dgm:t>
        <a:bodyPr/>
        <a:lstStyle/>
        <a:p>
          <a:endParaRPr lang="en-US">
            <a:latin typeface="Agrandir Narrow" panose="00000506000000000000" pitchFamily="50" charset="0"/>
          </a:endParaRPr>
        </a:p>
      </dgm:t>
    </dgm:pt>
    <dgm:pt modelId="{5D3C2B24-6615-4E79-97EB-4E969FEDB207}">
      <dgm:prSet phldrT="[Text]"/>
      <dgm:spPr/>
      <dgm:t>
        <a:bodyPr/>
        <a:lstStyle/>
        <a:p>
          <a:r>
            <a:rPr lang="en-US" dirty="0">
              <a:latin typeface="Agrandir Narrow" panose="00000506000000000000" pitchFamily="50" charset="0"/>
            </a:rPr>
            <a:t>Racks &amp; Cabling</a:t>
          </a:r>
        </a:p>
      </dgm:t>
    </dgm:pt>
    <dgm:pt modelId="{FA1A6CF7-A61D-4142-B2A8-4BEB211507B4}" type="parTrans" cxnId="{98A199A2-C13D-4167-96E2-3F1442875A0A}">
      <dgm:prSet/>
      <dgm:spPr/>
      <dgm:t>
        <a:bodyPr/>
        <a:lstStyle/>
        <a:p>
          <a:endParaRPr lang="en-US">
            <a:latin typeface="Agrandir Narrow" panose="00000506000000000000" pitchFamily="50" charset="0"/>
          </a:endParaRPr>
        </a:p>
      </dgm:t>
    </dgm:pt>
    <dgm:pt modelId="{85ECFA6C-1F42-4A08-AAF9-FB00666AE5DC}" type="sibTrans" cxnId="{98A199A2-C13D-4167-96E2-3F1442875A0A}">
      <dgm:prSet/>
      <dgm:spPr/>
      <dgm:t>
        <a:bodyPr/>
        <a:lstStyle/>
        <a:p>
          <a:endParaRPr lang="en-US">
            <a:latin typeface="Agrandir Narrow" panose="00000506000000000000" pitchFamily="50" charset="0"/>
          </a:endParaRPr>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6"/>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6">
        <dgm:presLayoutVars>
          <dgm:chPref val="3"/>
        </dgm:presLayoutVars>
      </dgm:prSet>
      <dgm:spPr/>
    </dgm:pt>
    <dgm:pt modelId="{F2A07CD9-012A-4CA3-AE6A-838032E04677}" type="pres">
      <dgm:prSet presAssocID="{E5EC69C9-952C-4599-B394-8771C0F4BF67}" presName="rootConnector" presStyleLbl="node2" presStyleIdx="0" presStyleCnt="6"/>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6"/>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6">
        <dgm:presLayoutVars>
          <dgm:chPref val="3"/>
        </dgm:presLayoutVars>
      </dgm:prSet>
      <dgm:spPr/>
    </dgm:pt>
    <dgm:pt modelId="{05BB4CCA-20AD-431F-B885-8C6763D03403}" type="pres">
      <dgm:prSet presAssocID="{4E40A645-357B-4CD9-99EE-68108D8A7A89}" presName="rootConnector" presStyleLbl="node2" presStyleIdx="1" presStyleCnt="6"/>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6"/>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6">
        <dgm:presLayoutVars>
          <dgm:chPref val="3"/>
        </dgm:presLayoutVars>
      </dgm:prSet>
      <dgm:spPr/>
    </dgm:pt>
    <dgm:pt modelId="{C87EFFA3-F726-4DC0-8986-6D9F6CC35FCD}" type="pres">
      <dgm:prSet presAssocID="{52735A40-4A66-418D-9572-F7B83145634D}" presName="rootConnector" presStyleLbl="node2" presStyleIdx="2" presStyleCnt="6"/>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6"/>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6">
        <dgm:presLayoutVars>
          <dgm:chPref val="3"/>
        </dgm:presLayoutVars>
      </dgm:prSet>
      <dgm:spPr/>
    </dgm:pt>
    <dgm:pt modelId="{2A419E37-4652-45F2-9EC7-E668200EE8AE}" type="pres">
      <dgm:prSet presAssocID="{E73D0B89-1768-4CCA-AECC-F631ED9742EB}" presName="rootConnector" presStyleLbl="node2" presStyleIdx="3" presStyleCnt="6"/>
      <dgm:spPr/>
    </dgm:pt>
    <dgm:pt modelId="{C51F89E7-BF17-4CED-B667-503A7313899F}" type="pres">
      <dgm:prSet presAssocID="{E73D0B89-1768-4CCA-AECC-F631ED9742EB}" presName="hierChild4" presStyleCnt="0"/>
      <dgm:spPr/>
    </dgm:pt>
    <dgm:pt modelId="{D132B424-C0FD-4E2A-9026-823F3E3A7FC0}" type="pres">
      <dgm:prSet presAssocID="{C0CCB089-EB78-4F8A-855A-5621374335FA}" presName="Name37" presStyleLbl="parChTrans1D3" presStyleIdx="0" presStyleCnt="3"/>
      <dgm:spPr/>
    </dgm:pt>
    <dgm:pt modelId="{500A7A17-4C09-4BE1-AE70-73A308420787}" type="pres">
      <dgm:prSet presAssocID="{9FE020C8-44CB-4427-BF7B-DAC42568A9A8}" presName="hierRoot2" presStyleCnt="0">
        <dgm:presLayoutVars>
          <dgm:hierBranch val="init"/>
        </dgm:presLayoutVars>
      </dgm:prSet>
      <dgm:spPr/>
    </dgm:pt>
    <dgm:pt modelId="{7B745F1F-2186-4110-B0FC-EE9EBC043FC0}" type="pres">
      <dgm:prSet presAssocID="{9FE020C8-44CB-4427-BF7B-DAC42568A9A8}" presName="rootComposite" presStyleCnt="0"/>
      <dgm:spPr/>
    </dgm:pt>
    <dgm:pt modelId="{33906172-04A3-4BE3-8C40-8826CAC2E7C1}" type="pres">
      <dgm:prSet presAssocID="{9FE020C8-44CB-4427-BF7B-DAC42568A9A8}" presName="rootText" presStyleLbl="node3" presStyleIdx="0" presStyleCnt="3">
        <dgm:presLayoutVars>
          <dgm:chPref val="3"/>
        </dgm:presLayoutVars>
      </dgm:prSet>
      <dgm:spPr/>
    </dgm:pt>
    <dgm:pt modelId="{7ABC8FE9-4B2F-48FA-96B8-2450404902C8}" type="pres">
      <dgm:prSet presAssocID="{9FE020C8-44CB-4427-BF7B-DAC42568A9A8}" presName="rootConnector" presStyleLbl="node3" presStyleIdx="0" presStyleCnt="3"/>
      <dgm:spPr/>
    </dgm:pt>
    <dgm:pt modelId="{7FCABC76-344D-440B-9AF1-AB56651D0C2A}" type="pres">
      <dgm:prSet presAssocID="{9FE020C8-44CB-4427-BF7B-DAC42568A9A8}" presName="hierChild4" presStyleCnt="0"/>
      <dgm:spPr/>
    </dgm:pt>
    <dgm:pt modelId="{B3F04506-E15E-4DFF-B7D9-EEB28E7E8952}" type="pres">
      <dgm:prSet presAssocID="{9FE020C8-44CB-4427-BF7B-DAC42568A9A8}" presName="hierChild5" presStyleCnt="0"/>
      <dgm:spPr/>
    </dgm:pt>
    <dgm:pt modelId="{A2A1384C-5466-4991-B0B7-FDB2DDA89BF9}" type="pres">
      <dgm:prSet presAssocID="{72AEB3F2-C98B-4C27-8273-0ABD0088C0E8}" presName="Name37" presStyleLbl="parChTrans1D3" presStyleIdx="1" presStyleCnt="3"/>
      <dgm:spPr/>
    </dgm:pt>
    <dgm:pt modelId="{BE7FC0BE-DA27-45E8-8431-333F5DCE87E4}" type="pres">
      <dgm:prSet presAssocID="{971008EF-2431-4EE2-9BCE-E4849C4706AC}" presName="hierRoot2" presStyleCnt="0">
        <dgm:presLayoutVars>
          <dgm:hierBranch val="init"/>
        </dgm:presLayoutVars>
      </dgm:prSet>
      <dgm:spPr/>
    </dgm:pt>
    <dgm:pt modelId="{69A3E1AE-42F7-4044-9870-85EBA15A4A1F}" type="pres">
      <dgm:prSet presAssocID="{971008EF-2431-4EE2-9BCE-E4849C4706AC}" presName="rootComposite" presStyleCnt="0"/>
      <dgm:spPr/>
    </dgm:pt>
    <dgm:pt modelId="{7684D6DB-3702-4B52-B901-D7B0A344BA72}" type="pres">
      <dgm:prSet presAssocID="{971008EF-2431-4EE2-9BCE-E4849C4706AC}" presName="rootText" presStyleLbl="node3" presStyleIdx="1" presStyleCnt="3">
        <dgm:presLayoutVars>
          <dgm:chPref val="3"/>
        </dgm:presLayoutVars>
      </dgm:prSet>
      <dgm:spPr/>
    </dgm:pt>
    <dgm:pt modelId="{23958226-C5B3-4BB8-ADE4-BDF772AB7BE1}" type="pres">
      <dgm:prSet presAssocID="{971008EF-2431-4EE2-9BCE-E4849C4706AC}" presName="rootConnector" presStyleLbl="node3" presStyleIdx="1" presStyleCnt="3"/>
      <dgm:spPr/>
    </dgm:pt>
    <dgm:pt modelId="{D4645C0D-F73B-4CC9-8AB3-BAA46C086B6E}" type="pres">
      <dgm:prSet presAssocID="{971008EF-2431-4EE2-9BCE-E4849C4706AC}" presName="hierChild4" presStyleCnt="0"/>
      <dgm:spPr/>
    </dgm:pt>
    <dgm:pt modelId="{DB94FFFB-FF91-41BC-AFB6-1EAB11B79197}" type="pres">
      <dgm:prSet presAssocID="{971008EF-2431-4EE2-9BCE-E4849C4706AC}" presName="hierChild5" presStyleCnt="0"/>
      <dgm:spPr/>
    </dgm:pt>
    <dgm:pt modelId="{241DC425-F3C8-43D2-9CB7-AAA7CC451AC3}" type="pres">
      <dgm:prSet presAssocID="{FA1A6CF7-A61D-4142-B2A8-4BEB211507B4}" presName="Name37" presStyleLbl="parChTrans1D3" presStyleIdx="2" presStyleCnt="3"/>
      <dgm:spPr/>
    </dgm:pt>
    <dgm:pt modelId="{8CC9515B-E5AC-4059-9217-C077579A71BB}" type="pres">
      <dgm:prSet presAssocID="{5D3C2B24-6615-4E79-97EB-4E969FEDB207}" presName="hierRoot2" presStyleCnt="0">
        <dgm:presLayoutVars>
          <dgm:hierBranch val="init"/>
        </dgm:presLayoutVars>
      </dgm:prSet>
      <dgm:spPr/>
    </dgm:pt>
    <dgm:pt modelId="{AA395DD9-0DB4-448A-B4E7-944C736FF019}" type="pres">
      <dgm:prSet presAssocID="{5D3C2B24-6615-4E79-97EB-4E969FEDB207}" presName="rootComposite" presStyleCnt="0"/>
      <dgm:spPr/>
    </dgm:pt>
    <dgm:pt modelId="{1E761746-BF5F-47AA-ACB1-5AD87195CB9F}" type="pres">
      <dgm:prSet presAssocID="{5D3C2B24-6615-4E79-97EB-4E969FEDB207}" presName="rootText" presStyleLbl="node3" presStyleIdx="2" presStyleCnt="3">
        <dgm:presLayoutVars>
          <dgm:chPref val="3"/>
        </dgm:presLayoutVars>
      </dgm:prSet>
      <dgm:spPr/>
    </dgm:pt>
    <dgm:pt modelId="{590402AD-7030-4626-8B30-DB006A04AE09}" type="pres">
      <dgm:prSet presAssocID="{5D3C2B24-6615-4E79-97EB-4E969FEDB207}" presName="rootConnector" presStyleLbl="node3" presStyleIdx="2" presStyleCnt="3"/>
      <dgm:spPr/>
    </dgm:pt>
    <dgm:pt modelId="{62FE261F-5895-40EB-9937-2A34C2D24DD7}" type="pres">
      <dgm:prSet presAssocID="{5D3C2B24-6615-4E79-97EB-4E969FEDB207}" presName="hierChild4" presStyleCnt="0"/>
      <dgm:spPr/>
    </dgm:pt>
    <dgm:pt modelId="{855DB1CC-250B-42B4-93EC-53C67FC0198D}" type="pres">
      <dgm:prSet presAssocID="{5D3C2B24-6615-4E79-97EB-4E969FEDB207}" presName="hierChild5" presStyleCnt="0"/>
      <dgm:spPr/>
    </dgm:pt>
    <dgm:pt modelId="{C0B18376-E512-4938-B17A-91A7A0EC0C83}" type="pres">
      <dgm:prSet presAssocID="{E73D0B89-1768-4CCA-AECC-F631ED9742EB}" presName="hierChild5" presStyleCnt="0"/>
      <dgm:spPr/>
    </dgm:pt>
    <dgm:pt modelId="{82174041-F718-4577-998E-B6A1A8037347}" type="pres">
      <dgm:prSet presAssocID="{1D453C31-A3E9-40F2-9E40-BDCA2A295756}" presName="Name37" presStyleLbl="parChTrans1D2" presStyleIdx="4" presStyleCnt="6"/>
      <dgm:spPr/>
    </dgm:pt>
    <dgm:pt modelId="{97B8D089-7AA2-44EB-9912-0CC8B0649CA4}" type="pres">
      <dgm:prSet presAssocID="{B64A72F8-9F7D-4196-973D-88389CB282F9}" presName="hierRoot2" presStyleCnt="0">
        <dgm:presLayoutVars>
          <dgm:hierBranch val="init"/>
        </dgm:presLayoutVars>
      </dgm:prSet>
      <dgm:spPr/>
    </dgm:pt>
    <dgm:pt modelId="{6D71E065-C7AA-41F7-B187-F899DE0B7E49}" type="pres">
      <dgm:prSet presAssocID="{B64A72F8-9F7D-4196-973D-88389CB282F9}" presName="rootComposite" presStyleCnt="0"/>
      <dgm:spPr/>
    </dgm:pt>
    <dgm:pt modelId="{52E58E24-F924-4755-950C-3D1E494F49AE}" type="pres">
      <dgm:prSet presAssocID="{B64A72F8-9F7D-4196-973D-88389CB282F9}" presName="rootText" presStyleLbl="node2" presStyleIdx="4" presStyleCnt="6">
        <dgm:presLayoutVars>
          <dgm:chPref val="3"/>
        </dgm:presLayoutVars>
      </dgm:prSet>
      <dgm:spPr/>
    </dgm:pt>
    <dgm:pt modelId="{A9BBC362-5C14-4866-B1FF-D6BCBCC716D4}" type="pres">
      <dgm:prSet presAssocID="{B64A72F8-9F7D-4196-973D-88389CB282F9}" presName="rootConnector" presStyleLbl="node2" presStyleIdx="4" presStyleCnt="6"/>
      <dgm:spPr/>
    </dgm:pt>
    <dgm:pt modelId="{8508BF82-8E6B-4329-92A0-D0C579A7122C}" type="pres">
      <dgm:prSet presAssocID="{B64A72F8-9F7D-4196-973D-88389CB282F9}" presName="hierChild4" presStyleCnt="0"/>
      <dgm:spPr/>
    </dgm:pt>
    <dgm:pt modelId="{9067A5D6-0798-4968-A51B-0CD20463F608}" type="pres">
      <dgm:prSet presAssocID="{B64A72F8-9F7D-4196-973D-88389CB282F9}" presName="hierChild5" presStyleCnt="0"/>
      <dgm:spPr/>
    </dgm:pt>
    <dgm:pt modelId="{EC5D95CE-E1FE-40E2-AC34-3A33FD181186}" type="pres">
      <dgm:prSet presAssocID="{A16708D4-7804-404A-822A-9901AD2860B2}" presName="Name37" presStyleLbl="parChTrans1D2" presStyleIdx="5" presStyleCnt="6"/>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5" presStyleCnt="6">
        <dgm:presLayoutVars>
          <dgm:chPref val="3"/>
        </dgm:presLayoutVars>
      </dgm:prSet>
      <dgm:spPr/>
    </dgm:pt>
    <dgm:pt modelId="{FCF7A8AB-0CFA-4A4C-BE94-BB48CDF553D2}" type="pres">
      <dgm:prSet presAssocID="{82618289-E1EB-4905-8A28-7E97F0549BCC}" presName="rootConnector" presStyleLbl="node2" presStyleIdx="5" presStyleCnt="6"/>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79319C0F-B068-4FAF-AA9D-95F07635660E}" type="presOf" srcId="{1D453C31-A3E9-40F2-9E40-BDCA2A295756}" destId="{82174041-F718-4577-998E-B6A1A8037347}" srcOrd="0" destOrd="0" presId="urn:microsoft.com/office/officeart/2005/8/layout/orgChart1"/>
    <dgm:cxn modelId="{8BE7A211-0661-45EF-BDE3-BB1E2ABB73D5}" type="presOf" srcId="{5D3C2B24-6615-4E79-97EB-4E969FEDB207}" destId="{1E761746-BF5F-47AA-ACB1-5AD87195CB9F}" srcOrd="0" destOrd="0" presId="urn:microsoft.com/office/officeart/2005/8/layout/orgChart1"/>
    <dgm:cxn modelId="{2E313E14-CCFA-4F6E-A07F-A48DFC4DD516}" type="presOf" srcId="{9FE020C8-44CB-4427-BF7B-DAC42568A9A8}" destId="{7ABC8FE9-4B2F-48FA-96B8-2450404902C8}" srcOrd="1" destOrd="0" presId="urn:microsoft.com/office/officeart/2005/8/layout/orgChart1"/>
    <dgm:cxn modelId="{45EBB823-5155-490F-9DD2-00A9AA1CD734}" srcId="{E73D0B89-1768-4CCA-AECC-F631ED9742EB}" destId="{9FE020C8-44CB-4427-BF7B-DAC42568A9A8}" srcOrd="0" destOrd="0" parTransId="{C0CCB089-EB78-4F8A-855A-5621374335FA}" sibTransId="{2D36AA3A-050C-49AE-A0C0-F2FCC581F78F}"/>
    <dgm:cxn modelId="{82FBE328-7579-4C0B-B7F8-DE905B0A5C22}" type="presOf" srcId="{07A0D445-EC04-47CE-BD27-4D03465EF934}" destId="{C164F395-2CEC-44F0-B7E5-63717541949B}" srcOrd="1" destOrd="0" presId="urn:microsoft.com/office/officeart/2005/8/layout/orgChart1"/>
    <dgm:cxn modelId="{6FE5822B-7F03-4241-ABD1-5D389873A15D}" type="presOf" srcId="{4E40A645-357B-4CD9-99EE-68108D8A7A89}" destId="{05BB4CCA-20AD-431F-B885-8C6763D03403}" srcOrd="1" destOrd="0" presId="urn:microsoft.com/office/officeart/2005/8/layout/orgChart1"/>
    <dgm:cxn modelId="{4AA9CB34-86ED-47D9-ADE7-7DF2D7D3F2CE}" type="presOf" srcId="{07A0D445-EC04-47CE-BD27-4D03465EF934}" destId="{4199C434-8E56-4078-8B15-3260FE918EB7}" srcOrd="0" destOrd="0" presId="urn:microsoft.com/office/officeart/2005/8/layout/orgChart1"/>
    <dgm:cxn modelId="{FE9AF13A-8404-4BD3-A412-B16527586EE3}" type="presOf" srcId="{E73D0B89-1768-4CCA-AECC-F631ED9742EB}" destId="{2A419E37-4652-45F2-9EC7-E668200EE8AE}" srcOrd="1" destOrd="0" presId="urn:microsoft.com/office/officeart/2005/8/layout/orgChart1"/>
    <dgm:cxn modelId="{01D70C5E-496B-410D-851F-114E1E55BB15}" type="presOf" srcId="{65B08E79-3A8D-427E-931F-745E7B43B026}" destId="{3FC9C85D-FDF8-4C9B-B5E9-F838CC9FBF11}"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C12A3142-DB80-468B-BEBF-904665AB14E5}" type="presOf" srcId="{E73D0B89-1768-4CCA-AECC-F631ED9742EB}" destId="{0335775C-A635-4ADF-BB25-2E4877D7F7BA}" srcOrd="0" destOrd="0" presId="urn:microsoft.com/office/officeart/2005/8/layout/orgChart1"/>
    <dgm:cxn modelId="{48342C68-25EE-4797-8032-7D8D434EEF23}" type="presOf" srcId="{B64A72F8-9F7D-4196-973D-88389CB282F9}" destId="{52E58E24-F924-4755-950C-3D1E494F49AE}" srcOrd="0" destOrd="0" presId="urn:microsoft.com/office/officeart/2005/8/layout/orgChart1"/>
    <dgm:cxn modelId="{74DBE54C-B82D-41DD-8693-E37044E941D3}" type="presOf" srcId="{5D3C2B24-6615-4E79-97EB-4E969FEDB207}" destId="{590402AD-7030-4626-8B30-DB006A04AE09}" srcOrd="1" destOrd="0" presId="urn:microsoft.com/office/officeart/2005/8/layout/orgChart1"/>
    <dgm:cxn modelId="{F32B3170-F9DB-4D0A-9535-94B86C389289}" type="presOf" srcId="{FA1A6CF7-A61D-4142-B2A8-4BEB211507B4}" destId="{241DC425-F3C8-43D2-9CB7-AAA7CC451AC3}" srcOrd="0" destOrd="0" presId="urn:microsoft.com/office/officeart/2005/8/layout/orgChart1"/>
    <dgm:cxn modelId="{DE97D070-300D-4E39-9F95-BFD28C41B50D}" type="presOf" srcId="{A16708D4-7804-404A-822A-9901AD2860B2}" destId="{EC5D95CE-E1FE-40E2-AC34-3A33FD181186}" srcOrd="0" destOrd="0" presId="urn:microsoft.com/office/officeart/2005/8/layout/orgChart1"/>
    <dgm:cxn modelId="{C1136957-E1BB-4415-AB8F-C21BC67937E8}" type="presOf" srcId="{A65648A2-1B40-4BB0-827D-F9D2E343B307}" destId="{E97048CE-1823-4C03-98A4-EFEF1024094C}" srcOrd="0" destOrd="0" presId="urn:microsoft.com/office/officeart/2005/8/layout/orgChart1"/>
    <dgm:cxn modelId="{8047695A-5169-417A-83A6-5744BD3BB22B}" type="presOf" srcId="{72AEB3F2-C98B-4C27-8273-0ABD0088C0E8}" destId="{A2A1384C-5466-4991-B0B7-FDB2DDA89BF9}" srcOrd="0" destOrd="0" presId="urn:microsoft.com/office/officeart/2005/8/layout/orgChart1"/>
    <dgm:cxn modelId="{A403197B-0057-417B-A79D-5C040E883A12}" srcId="{07A0D445-EC04-47CE-BD27-4D03465EF934}" destId="{82618289-E1EB-4905-8A28-7E97F0549BCC}" srcOrd="5"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0B92D884-4E3E-48B5-9E4D-90DE8B8269EB}" type="presOf" srcId="{52735A40-4A66-418D-9572-F7B83145634D}" destId="{C87EFFA3-F726-4DC0-8986-6D9F6CC35FCD}" srcOrd="1" destOrd="0" presId="urn:microsoft.com/office/officeart/2005/8/layout/orgChart1"/>
    <dgm:cxn modelId="{8706D488-E92D-4951-BD6B-5BAE579438F7}" type="presOf" srcId="{4E40A645-357B-4CD9-99EE-68108D8A7A89}" destId="{B1494C04-AC11-4702-8B43-0AF64EB32F76}" srcOrd="0" destOrd="0" presId="urn:microsoft.com/office/officeart/2005/8/layout/orgChart1"/>
    <dgm:cxn modelId="{1457DD88-FC22-46D8-BB9E-9D7C55F97511}" type="presOf" srcId="{C4CE7A9B-0865-4625-B37F-58FF5CBF5164}" destId="{A0A3A70C-9AB1-40FE-BC41-2AEB9ED385D1}" srcOrd="0" destOrd="0" presId="urn:microsoft.com/office/officeart/2005/8/layout/orgChart1"/>
    <dgm:cxn modelId="{E327BB8C-E23D-45DC-AB24-55F847CF16E6}" type="presOf" srcId="{C957FAEC-DB65-4085-9AAF-FEAEDDDD2DEB}" destId="{6A94A56C-AAE1-42F7-825D-E8B85869C8BB}" srcOrd="0" destOrd="0" presId="urn:microsoft.com/office/officeart/2005/8/layout/orgChart1"/>
    <dgm:cxn modelId="{65764A90-7BD7-4ADC-82D3-C6D29C3BE534}" type="presOf" srcId="{82618289-E1EB-4905-8A28-7E97F0549BCC}" destId="{FCF7A8AB-0CFA-4A4C-BE94-BB48CDF553D2}" srcOrd="1" destOrd="0" presId="urn:microsoft.com/office/officeart/2005/8/layout/orgChart1"/>
    <dgm:cxn modelId="{4794C193-79D6-4221-9A57-6410AA96BC64}" type="presOf" srcId="{E5EC69C9-952C-4599-B394-8771C0F4BF67}" destId="{5A97EB96-44ED-47DB-9BFE-891DD8E1D43E}" srcOrd="0" destOrd="0" presId="urn:microsoft.com/office/officeart/2005/8/layout/orgChart1"/>
    <dgm:cxn modelId="{98A199A2-C13D-4167-96E2-3F1442875A0A}" srcId="{E73D0B89-1768-4CCA-AECC-F631ED9742EB}" destId="{5D3C2B24-6615-4E79-97EB-4E969FEDB207}" srcOrd="2" destOrd="0" parTransId="{FA1A6CF7-A61D-4142-B2A8-4BEB211507B4}" sibTransId="{85ECFA6C-1F42-4A08-AAF9-FB00666AE5DC}"/>
    <dgm:cxn modelId="{80816EAC-73EA-4F52-BD01-D425623F580F}" srcId="{07A0D445-EC04-47CE-BD27-4D03465EF934}" destId="{E5EC69C9-952C-4599-B394-8771C0F4BF67}" srcOrd="0" destOrd="0" parTransId="{A65648A2-1B40-4BB0-827D-F9D2E343B307}" sibTransId="{498BA79A-813A-496E-B8E6-C13704A2A606}"/>
    <dgm:cxn modelId="{71F4D3B4-005C-4AF3-B732-6BC37DDD7F4A}" srcId="{07A0D445-EC04-47CE-BD27-4D03465EF934}" destId="{B64A72F8-9F7D-4196-973D-88389CB282F9}" srcOrd="4" destOrd="0" parTransId="{1D453C31-A3E9-40F2-9E40-BDCA2A295756}" sibTransId="{EC1E1983-607A-4E6D-A99C-13E6FDCCB39D}"/>
    <dgm:cxn modelId="{E55921BF-E39A-487A-8C4D-6472B285127F}" type="presOf" srcId="{C0CCB089-EB78-4F8A-855A-5621374335FA}" destId="{D132B424-C0FD-4E2A-9026-823F3E3A7FC0}" srcOrd="0" destOrd="0" presId="urn:microsoft.com/office/officeart/2005/8/layout/orgChart1"/>
    <dgm:cxn modelId="{6B91F9C9-B939-4B29-8E46-E049DF2D6818}" type="presOf" srcId="{971008EF-2431-4EE2-9BCE-E4849C4706AC}" destId="{7684D6DB-3702-4B52-B901-D7B0A344BA72}" srcOrd="0" destOrd="0" presId="urn:microsoft.com/office/officeart/2005/8/layout/orgChart1"/>
    <dgm:cxn modelId="{47626CCB-FA4C-48F2-BE6F-B9EFF23E8BE7}" type="presOf" srcId="{53AA2847-F162-40BC-9AE2-A84D628130BD}" destId="{A3364A96-BFAE-4EA2-A771-6E79591914FB}" srcOrd="0" destOrd="0" presId="urn:microsoft.com/office/officeart/2005/8/layout/orgChart1"/>
    <dgm:cxn modelId="{C93EFECF-9CC2-4FB9-BCCB-012049A9A142}" srcId="{E73D0B89-1768-4CCA-AECC-F631ED9742EB}" destId="{971008EF-2431-4EE2-9BCE-E4849C4706AC}" srcOrd="1" destOrd="0" parTransId="{72AEB3F2-C98B-4C27-8273-0ABD0088C0E8}" sibTransId="{0CD138CC-FB38-4EE8-96F2-5F3BB021740A}"/>
    <dgm:cxn modelId="{3B35E7D2-46AC-49D4-8F01-C8B10272FCED}" srcId="{07A0D445-EC04-47CE-BD27-4D03465EF934}" destId="{52735A40-4A66-418D-9572-F7B83145634D}" srcOrd="2" destOrd="0" parTransId="{53AA2847-F162-40BC-9AE2-A84D628130BD}" sibTransId="{918974E0-24C7-4675-B7F8-183DF81DF9B8}"/>
    <dgm:cxn modelId="{D60271D6-0CDE-4146-A410-827235E776D3}" type="presOf" srcId="{971008EF-2431-4EE2-9BCE-E4849C4706AC}" destId="{23958226-C5B3-4BB8-ADE4-BDF772AB7BE1}" srcOrd="1" destOrd="0" presId="urn:microsoft.com/office/officeart/2005/8/layout/orgChart1"/>
    <dgm:cxn modelId="{8D7FA0D7-7CF3-455E-8F88-5ED3128534F0}" type="presOf" srcId="{52735A40-4A66-418D-9572-F7B83145634D}" destId="{A498589A-E8B6-4D01-8392-9D96D8870783}" srcOrd="0" destOrd="0" presId="urn:microsoft.com/office/officeart/2005/8/layout/orgChart1"/>
    <dgm:cxn modelId="{12DAC0E4-AAC4-449A-87BC-B92A6806EDBF}" srcId="{07A0D445-EC04-47CE-BD27-4D03465EF934}" destId="{4E40A645-357B-4CD9-99EE-68108D8A7A89}" srcOrd="1" destOrd="0" parTransId="{C4CE7A9B-0865-4625-B37F-58FF5CBF5164}" sibTransId="{098AC11C-5D1F-4FFF-8B3A-F30D47335840}"/>
    <dgm:cxn modelId="{FD98CCE7-F383-401E-A42C-A833FD8A64F9}" type="presOf" srcId="{B64A72F8-9F7D-4196-973D-88389CB282F9}" destId="{A9BBC362-5C14-4866-B1FF-D6BCBCC716D4}" srcOrd="1" destOrd="0" presId="urn:microsoft.com/office/officeart/2005/8/layout/orgChart1"/>
    <dgm:cxn modelId="{359ED5F1-1DCA-4D5F-B871-B7E6DAD5C20C}" type="presOf" srcId="{E5EC69C9-952C-4599-B394-8771C0F4BF67}" destId="{F2A07CD9-012A-4CA3-AE6A-838032E04677}" srcOrd="1" destOrd="0" presId="urn:microsoft.com/office/officeart/2005/8/layout/orgChart1"/>
    <dgm:cxn modelId="{8D744BF6-810F-4B9E-A8FE-C37468F2CC7F}" type="presOf" srcId="{82618289-E1EB-4905-8A28-7E97F0549BCC}" destId="{D2DFC7AA-73B0-4777-B0F3-5D02AB3D673B}" srcOrd="0" destOrd="0" presId="urn:microsoft.com/office/officeart/2005/8/layout/orgChart1"/>
    <dgm:cxn modelId="{6B3A93F8-3602-4E8E-B6A9-431FF12BE2BE}" type="presOf" srcId="{9FE020C8-44CB-4427-BF7B-DAC42568A9A8}" destId="{33906172-04A3-4BE3-8C40-8826CAC2E7C1}" srcOrd="0" destOrd="0" presId="urn:microsoft.com/office/officeart/2005/8/layout/orgChart1"/>
    <dgm:cxn modelId="{135B3594-632E-4FF7-9A49-3DBE2923B4A0}" type="presParOf" srcId="{6A94A56C-AAE1-42F7-825D-E8B85869C8BB}" destId="{489515F2-7C2B-4520-945B-F9834FF04909}" srcOrd="0" destOrd="0" presId="urn:microsoft.com/office/officeart/2005/8/layout/orgChart1"/>
    <dgm:cxn modelId="{9D079D01-DDEF-46D2-9CEE-0E3F50FFCE31}" type="presParOf" srcId="{489515F2-7C2B-4520-945B-F9834FF04909}" destId="{01ADD1E5-6FB7-4C69-A51E-E28C667B6B0E}" srcOrd="0" destOrd="0" presId="urn:microsoft.com/office/officeart/2005/8/layout/orgChart1"/>
    <dgm:cxn modelId="{335807E4-6BBA-4CE6-942E-53D2A9CE606A}" type="presParOf" srcId="{01ADD1E5-6FB7-4C69-A51E-E28C667B6B0E}" destId="{4199C434-8E56-4078-8B15-3260FE918EB7}" srcOrd="0" destOrd="0" presId="urn:microsoft.com/office/officeart/2005/8/layout/orgChart1"/>
    <dgm:cxn modelId="{712127FE-E8F6-47E1-96DE-3B921A46957B}" type="presParOf" srcId="{01ADD1E5-6FB7-4C69-A51E-E28C667B6B0E}" destId="{C164F395-2CEC-44F0-B7E5-63717541949B}" srcOrd="1" destOrd="0" presId="urn:microsoft.com/office/officeart/2005/8/layout/orgChart1"/>
    <dgm:cxn modelId="{6E2A0ACF-99C1-43A0-8C73-2A18FC171484}" type="presParOf" srcId="{489515F2-7C2B-4520-945B-F9834FF04909}" destId="{74DAEC29-3EC1-45E5-8CAC-4A9BCD5EEB21}" srcOrd="1" destOrd="0" presId="urn:microsoft.com/office/officeart/2005/8/layout/orgChart1"/>
    <dgm:cxn modelId="{E488A010-C3BD-4B97-99E7-981CC5F88048}" type="presParOf" srcId="{74DAEC29-3EC1-45E5-8CAC-4A9BCD5EEB21}" destId="{E97048CE-1823-4C03-98A4-EFEF1024094C}" srcOrd="0" destOrd="0" presId="urn:microsoft.com/office/officeart/2005/8/layout/orgChart1"/>
    <dgm:cxn modelId="{03F78B35-FADD-419F-8760-E57BC1A60F28}" type="presParOf" srcId="{74DAEC29-3EC1-45E5-8CAC-4A9BCD5EEB21}" destId="{7B874537-7B26-49FC-86C8-7E97590880ED}" srcOrd="1" destOrd="0" presId="urn:microsoft.com/office/officeart/2005/8/layout/orgChart1"/>
    <dgm:cxn modelId="{AA592C67-42BC-44A0-88F0-9663660C2BC3}" type="presParOf" srcId="{7B874537-7B26-49FC-86C8-7E97590880ED}" destId="{0DBE0362-0F05-4E1B-9569-CE54D4739726}" srcOrd="0" destOrd="0" presId="urn:microsoft.com/office/officeart/2005/8/layout/orgChart1"/>
    <dgm:cxn modelId="{70E1A541-2040-4251-9F9D-B64899E2F780}" type="presParOf" srcId="{0DBE0362-0F05-4E1B-9569-CE54D4739726}" destId="{5A97EB96-44ED-47DB-9BFE-891DD8E1D43E}" srcOrd="0" destOrd="0" presId="urn:microsoft.com/office/officeart/2005/8/layout/orgChart1"/>
    <dgm:cxn modelId="{A05EFCEB-CC4D-4DB3-9C90-92B9F4339DDD}" type="presParOf" srcId="{0DBE0362-0F05-4E1B-9569-CE54D4739726}" destId="{F2A07CD9-012A-4CA3-AE6A-838032E04677}" srcOrd="1" destOrd="0" presId="urn:microsoft.com/office/officeart/2005/8/layout/orgChart1"/>
    <dgm:cxn modelId="{5A9CBC68-BDC0-46BB-842E-3BAC65634460}" type="presParOf" srcId="{7B874537-7B26-49FC-86C8-7E97590880ED}" destId="{89B53B52-4CA0-46D6-A240-6CB314C8DF93}" srcOrd="1" destOrd="0" presId="urn:microsoft.com/office/officeart/2005/8/layout/orgChart1"/>
    <dgm:cxn modelId="{5D6BD89A-6315-49BB-A4F6-7E7C63AA77DE}" type="presParOf" srcId="{7B874537-7B26-49FC-86C8-7E97590880ED}" destId="{FE36A7DD-62A2-4B2A-AE1D-E9E669EA9D28}" srcOrd="2" destOrd="0" presId="urn:microsoft.com/office/officeart/2005/8/layout/orgChart1"/>
    <dgm:cxn modelId="{379CF83A-AF11-45FE-B30F-8CDB259BDF9B}" type="presParOf" srcId="{74DAEC29-3EC1-45E5-8CAC-4A9BCD5EEB21}" destId="{A0A3A70C-9AB1-40FE-BC41-2AEB9ED385D1}" srcOrd="2" destOrd="0" presId="urn:microsoft.com/office/officeart/2005/8/layout/orgChart1"/>
    <dgm:cxn modelId="{2EB083B6-0D49-478B-A90A-A0EA0E121036}" type="presParOf" srcId="{74DAEC29-3EC1-45E5-8CAC-4A9BCD5EEB21}" destId="{18814775-3009-4B8C-93FF-F739DE4D98F1}" srcOrd="3" destOrd="0" presId="urn:microsoft.com/office/officeart/2005/8/layout/orgChart1"/>
    <dgm:cxn modelId="{F1F56C31-AD22-4569-9D46-7C2C9012D89A}" type="presParOf" srcId="{18814775-3009-4B8C-93FF-F739DE4D98F1}" destId="{55595EB3-9F27-4F5B-B687-04AFFD9DBE64}" srcOrd="0" destOrd="0" presId="urn:microsoft.com/office/officeart/2005/8/layout/orgChart1"/>
    <dgm:cxn modelId="{ACD6FBA7-5650-4D13-BECB-86693B875703}" type="presParOf" srcId="{55595EB3-9F27-4F5B-B687-04AFFD9DBE64}" destId="{B1494C04-AC11-4702-8B43-0AF64EB32F76}" srcOrd="0" destOrd="0" presId="urn:microsoft.com/office/officeart/2005/8/layout/orgChart1"/>
    <dgm:cxn modelId="{5FD11892-E274-4469-B2D5-2E102600FD70}" type="presParOf" srcId="{55595EB3-9F27-4F5B-B687-04AFFD9DBE64}" destId="{05BB4CCA-20AD-431F-B885-8C6763D03403}" srcOrd="1" destOrd="0" presId="urn:microsoft.com/office/officeart/2005/8/layout/orgChart1"/>
    <dgm:cxn modelId="{0B5632A1-1D19-411E-82B9-1EDF28AC05D8}" type="presParOf" srcId="{18814775-3009-4B8C-93FF-F739DE4D98F1}" destId="{8562C506-492D-43DC-8FF2-5331FC325967}" srcOrd="1" destOrd="0" presId="urn:microsoft.com/office/officeart/2005/8/layout/orgChart1"/>
    <dgm:cxn modelId="{A37AE32B-71CA-4212-B6AC-EEE855336130}" type="presParOf" srcId="{18814775-3009-4B8C-93FF-F739DE4D98F1}" destId="{910F0023-93E0-4666-BF22-21F78A36863D}" srcOrd="2" destOrd="0" presId="urn:microsoft.com/office/officeart/2005/8/layout/orgChart1"/>
    <dgm:cxn modelId="{B367BE6A-D26F-4C3F-8253-C2B007C18710}" type="presParOf" srcId="{74DAEC29-3EC1-45E5-8CAC-4A9BCD5EEB21}" destId="{A3364A96-BFAE-4EA2-A771-6E79591914FB}" srcOrd="4" destOrd="0" presId="urn:microsoft.com/office/officeart/2005/8/layout/orgChart1"/>
    <dgm:cxn modelId="{F5A07EB0-4060-469F-8FDC-33AE6EB95418}" type="presParOf" srcId="{74DAEC29-3EC1-45E5-8CAC-4A9BCD5EEB21}" destId="{D3EC7EEF-10E4-45CF-A45C-EFD7FA0630B0}" srcOrd="5" destOrd="0" presId="urn:microsoft.com/office/officeart/2005/8/layout/orgChart1"/>
    <dgm:cxn modelId="{820EA2C8-EA82-4F05-AC74-D425A8B529DF}" type="presParOf" srcId="{D3EC7EEF-10E4-45CF-A45C-EFD7FA0630B0}" destId="{613EE8B6-A437-47C0-9721-8BBD2D47341C}" srcOrd="0" destOrd="0" presId="urn:microsoft.com/office/officeart/2005/8/layout/orgChart1"/>
    <dgm:cxn modelId="{771C17AA-1D72-4AD1-88C4-04A69D1FDCC1}" type="presParOf" srcId="{613EE8B6-A437-47C0-9721-8BBD2D47341C}" destId="{A498589A-E8B6-4D01-8392-9D96D8870783}" srcOrd="0" destOrd="0" presId="urn:microsoft.com/office/officeart/2005/8/layout/orgChart1"/>
    <dgm:cxn modelId="{AE29C28E-126F-4258-A0D8-181A07E1CAE8}" type="presParOf" srcId="{613EE8B6-A437-47C0-9721-8BBD2D47341C}" destId="{C87EFFA3-F726-4DC0-8986-6D9F6CC35FCD}" srcOrd="1" destOrd="0" presId="urn:microsoft.com/office/officeart/2005/8/layout/orgChart1"/>
    <dgm:cxn modelId="{B46ADC39-249F-405A-B81A-F321F15009B6}" type="presParOf" srcId="{D3EC7EEF-10E4-45CF-A45C-EFD7FA0630B0}" destId="{9CA617A9-19CD-49CC-9048-E3165968052B}" srcOrd="1" destOrd="0" presId="urn:microsoft.com/office/officeart/2005/8/layout/orgChart1"/>
    <dgm:cxn modelId="{A0D5BE13-9724-40A4-9187-42C2D42FF8E2}" type="presParOf" srcId="{D3EC7EEF-10E4-45CF-A45C-EFD7FA0630B0}" destId="{1B1D2B6B-D979-4A74-B812-75C8B98C1298}" srcOrd="2" destOrd="0" presId="urn:microsoft.com/office/officeart/2005/8/layout/orgChart1"/>
    <dgm:cxn modelId="{8FBE69E6-D955-491A-89AE-5E5AB863254D}" type="presParOf" srcId="{74DAEC29-3EC1-45E5-8CAC-4A9BCD5EEB21}" destId="{3FC9C85D-FDF8-4C9B-B5E9-F838CC9FBF11}" srcOrd="6" destOrd="0" presId="urn:microsoft.com/office/officeart/2005/8/layout/orgChart1"/>
    <dgm:cxn modelId="{90A2ECFB-80C6-4F3B-896E-F340B894FD0E}" type="presParOf" srcId="{74DAEC29-3EC1-45E5-8CAC-4A9BCD5EEB21}" destId="{25F3F006-503B-48FA-987D-50F9E20772EB}" srcOrd="7" destOrd="0" presId="urn:microsoft.com/office/officeart/2005/8/layout/orgChart1"/>
    <dgm:cxn modelId="{F7F25E59-D8D7-474D-A45E-686D36B7E7D2}" type="presParOf" srcId="{25F3F006-503B-48FA-987D-50F9E20772EB}" destId="{A7B7E91D-5DE3-4E23-9A16-7C6782D848C7}" srcOrd="0" destOrd="0" presId="urn:microsoft.com/office/officeart/2005/8/layout/orgChart1"/>
    <dgm:cxn modelId="{AED3777E-7F40-4662-852B-C14A26C0F609}" type="presParOf" srcId="{A7B7E91D-5DE3-4E23-9A16-7C6782D848C7}" destId="{0335775C-A635-4ADF-BB25-2E4877D7F7BA}" srcOrd="0" destOrd="0" presId="urn:microsoft.com/office/officeart/2005/8/layout/orgChart1"/>
    <dgm:cxn modelId="{19A2F2C8-6FD5-4C2E-8066-570C42DEF2E3}" type="presParOf" srcId="{A7B7E91D-5DE3-4E23-9A16-7C6782D848C7}" destId="{2A419E37-4652-45F2-9EC7-E668200EE8AE}" srcOrd="1" destOrd="0" presId="urn:microsoft.com/office/officeart/2005/8/layout/orgChart1"/>
    <dgm:cxn modelId="{AA19BE60-0F52-44EB-B421-CDD8FAA75E77}" type="presParOf" srcId="{25F3F006-503B-48FA-987D-50F9E20772EB}" destId="{C51F89E7-BF17-4CED-B667-503A7313899F}" srcOrd="1" destOrd="0" presId="urn:microsoft.com/office/officeart/2005/8/layout/orgChart1"/>
    <dgm:cxn modelId="{3B603A73-F4A3-4868-84BE-4BC412A7A47B}" type="presParOf" srcId="{C51F89E7-BF17-4CED-B667-503A7313899F}" destId="{D132B424-C0FD-4E2A-9026-823F3E3A7FC0}" srcOrd="0" destOrd="0" presId="urn:microsoft.com/office/officeart/2005/8/layout/orgChart1"/>
    <dgm:cxn modelId="{BCD79EE3-4AFA-4B22-A719-85254BC302E8}" type="presParOf" srcId="{C51F89E7-BF17-4CED-B667-503A7313899F}" destId="{500A7A17-4C09-4BE1-AE70-73A308420787}" srcOrd="1" destOrd="0" presId="urn:microsoft.com/office/officeart/2005/8/layout/orgChart1"/>
    <dgm:cxn modelId="{1E9F0698-784F-49CD-9440-6012BF7A980C}" type="presParOf" srcId="{500A7A17-4C09-4BE1-AE70-73A308420787}" destId="{7B745F1F-2186-4110-B0FC-EE9EBC043FC0}" srcOrd="0" destOrd="0" presId="urn:microsoft.com/office/officeart/2005/8/layout/orgChart1"/>
    <dgm:cxn modelId="{24177842-5631-4A5C-9AAD-AAC7F1AC2A86}" type="presParOf" srcId="{7B745F1F-2186-4110-B0FC-EE9EBC043FC0}" destId="{33906172-04A3-4BE3-8C40-8826CAC2E7C1}" srcOrd="0" destOrd="0" presId="urn:microsoft.com/office/officeart/2005/8/layout/orgChart1"/>
    <dgm:cxn modelId="{A6746BE5-BD49-4562-84FC-02F54A36EC61}" type="presParOf" srcId="{7B745F1F-2186-4110-B0FC-EE9EBC043FC0}" destId="{7ABC8FE9-4B2F-48FA-96B8-2450404902C8}" srcOrd="1" destOrd="0" presId="urn:microsoft.com/office/officeart/2005/8/layout/orgChart1"/>
    <dgm:cxn modelId="{22D625AE-0670-4336-BC86-52F37A303A92}" type="presParOf" srcId="{500A7A17-4C09-4BE1-AE70-73A308420787}" destId="{7FCABC76-344D-440B-9AF1-AB56651D0C2A}" srcOrd="1" destOrd="0" presId="urn:microsoft.com/office/officeart/2005/8/layout/orgChart1"/>
    <dgm:cxn modelId="{A81D21AB-61C6-43EB-BEB5-B6D9C6890195}" type="presParOf" srcId="{500A7A17-4C09-4BE1-AE70-73A308420787}" destId="{B3F04506-E15E-4DFF-B7D9-EEB28E7E8952}" srcOrd="2" destOrd="0" presId="urn:microsoft.com/office/officeart/2005/8/layout/orgChart1"/>
    <dgm:cxn modelId="{BA9DE778-5920-4B36-AD4F-FD08A431D1AD}" type="presParOf" srcId="{C51F89E7-BF17-4CED-B667-503A7313899F}" destId="{A2A1384C-5466-4991-B0B7-FDB2DDA89BF9}" srcOrd="2" destOrd="0" presId="urn:microsoft.com/office/officeart/2005/8/layout/orgChart1"/>
    <dgm:cxn modelId="{6F688D96-738C-4838-93A6-EA7D374B7407}" type="presParOf" srcId="{C51F89E7-BF17-4CED-B667-503A7313899F}" destId="{BE7FC0BE-DA27-45E8-8431-333F5DCE87E4}" srcOrd="3" destOrd="0" presId="urn:microsoft.com/office/officeart/2005/8/layout/orgChart1"/>
    <dgm:cxn modelId="{A416AC7B-8F9E-43D5-8E46-0E2D61D48FB5}" type="presParOf" srcId="{BE7FC0BE-DA27-45E8-8431-333F5DCE87E4}" destId="{69A3E1AE-42F7-4044-9870-85EBA15A4A1F}" srcOrd="0" destOrd="0" presId="urn:microsoft.com/office/officeart/2005/8/layout/orgChart1"/>
    <dgm:cxn modelId="{3421385A-B1C2-4E5A-908C-6B16B8D70FE3}" type="presParOf" srcId="{69A3E1AE-42F7-4044-9870-85EBA15A4A1F}" destId="{7684D6DB-3702-4B52-B901-D7B0A344BA72}" srcOrd="0" destOrd="0" presId="urn:microsoft.com/office/officeart/2005/8/layout/orgChart1"/>
    <dgm:cxn modelId="{41C86C19-A984-476C-B522-755C02750746}" type="presParOf" srcId="{69A3E1AE-42F7-4044-9870-85EBA15A4A1F}" destId="{23958226-C5B3-4BB8-ADE4-BDF772AB7BE1}" srcOrd="1" destOrd="0" presId="urn:microsoft.com/office/officeart/2005/8/layout/orgChart1"/>
    <dgm:cxn modelId="{2DD58906-9413-4ACF-BFA5-D3B75D69A242}" type="presParOf" srcId="{BE7FC0BE-DA27-45E8-8431-333F5DCE87E4}" destId="{D4645C0D-F73B-4CC9-8AB3-BAA46C086B6E}" srcOrd="1" destOrd="0" presId="urn:microsoft.com/office/officeart/2005/8/layout/orgChart1"/>
    <dgm:cxn modelId="{AFD71AF5-F023-4FB1-A48F-0C821EBF1303}" type="presParOf" srcId="{BE7FC0BE-DA27-45E8-8431-333F5DCE87E4}" destId="{DB94FFFB-FF91-41BC-AFB6-1EAB11B79197}" srcOrd="2" destOrd="0" presId="urn:microsoft.com/office/officeart/2005/8/layout/orgChart1"/>
    <dgm:cxn modelId="{12635954-2085-444F-A6D2-9BF6EAB8E0AB}" type="presParOf" srcId="{C51F89E7-BF17-4CED-B667-503A7313899F}" destId="{241DC425-F3C8-43D2-9CB7-AAA7CC451AC3}" srcOrd="4" destOrd="0" presId="urn:microsoft.com/office/officeart/2005/8/layout/orgChart1"/>
    <dgm:cxn modelId="{D13299BA-79C2-4E47-B313-F9B72C0E2DC3}" type="presParOf" srcId="{C51F89E7-BF17-4CED-B667-503A7313899F}" destId="{8CC9515B-E5AC-4059-9217-C077579A71BB}" srcOrd="5" destOrd="0" presId="urn:microsoft.com/office/officeart/2005/8/layout/orgChart1"/>
    <dgm:cxn modelId="{FCBE10E6-C472-4755-8158-57DF1E888D57}" type="presParOf" srcId="{8CC9515B-E5AC-4059-9217-C077579A71BB}" destId="{AA395DD9-0DB4-448A-B4E7-944C736FF019}" srcOrd="0" destOrd="0" presId="urn:microsoft.com/office/officeart/2005/8/layout/orgChart1"/>
    <dgm:cxn modelId="{DFD35EF5-8F6C-426B-B054-92B34BECD565}" type="presParOf" srcId="{AA395DD9-0DB4-448A-B4E7-944C736FF019}" destId="{1E761746-BF5F-47AA-ACB1-5AD87195CB9F}" srcOrd="0" destOrd="0" presId="urn:microsoft.com/office/officeart/2005/8/layout/orgChart1"/>
    <dgm:cxn modelId="{45828352-1549-471A-81BD-F406F766EAD4}" type="presParOf" srcId="{AA395DD9-0DB4-448A-B4E7-944C736FF019}" destId="{590402AD-7030-4626-8B30-DB006A04AE09}" srcOrd="1" destOrd="0" presId="urn:microsoft.com/office/officeart/2005/8/layout/orgChart1"/>
    <dgm:cxn modelId="{AA2E8E23-593E-45A6-AE4E-874B8732F969}" type="presParOf" srcId="{8CC9515B-E5AC-4059-9217-C077579A71BB}" destId="{62FE261F-5895-40EB-9937-2A34C2D24DD7}" srcOrd="1" destOrd="0" presId="urn:microsoft.com/office/officeart/2005/8/layout/orgChart1"/>
    <dgm:cxn modelId="{63479AE1-4088-42A2-8BA9-2CC46C857F42}" type="presParOf" srcId="{8CC9515B-E5AC-4059-9217-C077579A71BB}" destId="{855DB1CC-250B-42B4-93EC-53C67FC0198D}" srcOrd="2" destOrd="0" presId="urn:microsoft.com/office/officeart/2005/8/layout/orgChart1"/>
    <dgm:cxn modelId="{A0D4EE1F-7425-44FA-9C9E-E4DF661FEB94}" type="presParOf" srcId="{25F3F006-503B-48FA-987D-50F9E20772EB}" destId="{C0B18376-E512-4938-B17A-91A7A0EC0C83}" srcOrd="2" destOrd="0" presId="urn:microsoft.com/office/officeart/2005/8/layout/orgChart1"/>
    <dgm:cxn modelId="{38ABD8ED-B94C-4A3F-AF12-BA4C2DF926BE}" type="presParOf" srcId="{74DAEC29-3EC1-45E5-8CAC-4A9BCD5EEB21}" destId="{82174041-F718-4577-998E-B6A1A8037347}" srcOrd="8" destOrd="0" presId="urn:microsoft.com/office/officeart/2005/8/layout/orgChart1"/>
    <dgm:cxn modelId="{70696FD8-4762-440F-A52F-B307E99DE90F}" type="presParOf" srcId="{74DAEC29-3EC1-45E5-8CAC-4A9BCD5EEB21}" destId="{97B8D089-7AA2-44EB-9912-0CC8B0649CA4}" srcOrd="9" destOrd="0" presId="urn:microsoft.com/office/officeart/2005/8/layout/orgChart1"/>
    <dgm:cxn modelId="{CF670952-F64E-400F-BD78-A766857F5085}" type="presParOf" srcId="{97B8D089-7AA2-44EB-9912-0CC8B0649CA4}" destId="{6D71E065-C7AA-41F7-B187-F899DE0B7E49}" srcOrd="0" destOrd="0" presId="urn:microsoft.com/office/officeart/2005/8/layout/orgChart1"/>
    <dgm:cxn modelId="{2D526C3A-151E-45E9-BF88-CAC6B32BA80D}" type="presParOf" srcId="{6D71E065-C7AA-41F7-B187-F899DE0B7E49}" destId="{52E58E24-F924-4755-950C-3D1E494F49AE}" srcOrd="0" destOrd="0" presId="urn:microsoft.com/office/officeart/2005/8/layout/orgChart1"/>
    <dgm:cxn modelId="{E8F770CD-9B8E-422E-96AB-CB3B73008CC4}" type="presParOf" srcId="{6D71E065-C7AA-41F7-B187-F899DE0B7E49}" destId="{A9BBC362-5C14-4866-B1FF-D6BCBCC716D4}" srcOrd="1" destOrd="0" presId="urn:microsoft.com/office/officeart/2005/8/layout/orgChart1"/>
    <dgm:cxn modelId="{C85DCAEE-1E20-4E40-BCA1-E39F0C5BF9BB}" type="presParOf" srcId="{97B8D089-7AA2-44EB-9912-0CC8B0649CA4}" destId="{8508BF82-8E6B-4329-92A0-D0C579A7122C}" srcOrd="1" destOrd="0" presId="urn:microsoft.com/office/officeart/2005/8/layout/orgChart1"/>
    <dgm:cxn modelId="{A2306CBA-F74F-4B53-BA20-D1C2CC5AC469}" type="presParOf" srcId="{97B8D089-7AA2-44EB-9912-0CC8B0649CA4}" destId="{9067A5D6-0798-4968-A51B-0CD20463F608}" srcOrd="2" destOrd="0" presId="urn:microsoft.com/office/officeart/2005/8/layout/orgChart1"/>
    <dgm:cxn modelId="{8C6A07B5-E67B-4A13-8A8B-D14098EA0336}" type="presParOf" srcId="{74DAEC29-3EC1-45E5-8CAC-4A9BCD5EEB21}" destId="{EC5D95CE-E1FE-40E2-AC34-3A33FD181186}" srcOrd="10" destOrd="0" presId="urn:microsoft.com/office/officeart/2005/8/layout/orgChart1"/>
    <dgm:cxn modelId="{214ACA44-57D9-4870-A3C0-C742CAEB9F08}" type="presParOf" srcId="{74DAEC29-3EC1-45E5-8CAC-4A9BCD5EEB21}" destId="{0C3B6885-C71D-4825-AD1A-D16CF4C912AC}" srcOrd="11" destOrd="0" presId="urn:microsoft.com/office/officeart/2005/8/layout/orgChart1"/>
    <dgm:cxn modelId="{00CF7614-B0B9-42CC-AF5C-A2B0AAD018A0}" type="presParOf" srcId="{0C3B6885-C71D-4825-AD1A-D16CF4C912AC}" destId="{3970DD04-165A-41C8-9EA5-AAE20005F6B2}" srcOrd="0" destOrd="0" presId="urn:microsoft.com/office/officeart/2005/8/layout/orgChart1"/>
    <dgm:cxn modelId="{0394A40F-8CBA-4081-A260-184B932FEF90}" type="presParOf" srcId="{3970DD04-165A-41C8-9EA5-AAE20005F6B2}" destId="{D2DFC7AA-73B0-4777-B0F3-5D02AB3D673B}" srcOrd="0" destOrd="0" presId="urn:microsoft.com/office/officeart/2005/8/layout/orgChart1"/>
    <dgm:cxn modelId="{D70C2AE7-D6E1-4C04-8B72-55DE4CF3B4C9}" type="presParOf" srcId="{3970DD04-165A-41C8-9EA5-AAE20005F6B2}" destId="{FCF7A8AB-0CFA-4A4C-BE94-BB48CDF553D2}" srcOrd="1" destOrd="0" presId="urn:microsoft.com/office/officeart/2005/8/layout/orgChart1"/>
    <dgm:cxn modelId="{39D8595B-4A48-47F3-ACD4-A13959017AAF}" type="presParOf" srcId="{0C3B6885-C71D-4825-AD1A-D16CF4C912AC}" destId="{9B9FC18D-F9B3-4702-8971-4D270B2023F3}" srcOrd="1" destOrd="0" presId="urn:microsoft.com/office/officeart/2005/8/layout/orgChart1"/>
    <dgm:cxn modelId="{7C14043E-80FF-4B2C-93B5-923577CDC945}" type="presParOf" srcId="{0C3B6885-C71D-4825-AD1A-D16CF4C912AC}" destId="{57FFE38E-79B5-437B-927A-AB2E65E86E1C}" srcOrd="2" destOrd="0" presId="urn:microsoft.com/office/officeart/2005/8/layout/orgChart1"/>
    <dgm:cxn modelId="{E8268A38-3B76-41F3-A159-8CDEB80EB38F}"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latin typeface="Agrandir Narrow" panose="00000506000000000000" pitchFamily="50" charset="0"/>
            </a:rPr>
            <a:t>Radio Station Equipment</a:t>
          </a:r>
        </a:p>
      </dgm:t>
    </dgm:pt>
    <dgm:pt modelId="{ABBF65B6-750B-49AC-87C0-79BF318E6999}" type="parTrans" cxnId="{A54E0381-7F38-410A-9B87-22D7DBEEA349}">
      <dgm:prSet/>
      <dgm:spPr/>
      <dgm:t>
        <a:bodyPr/>
        <a:lstStyle/>
        <a:p>
          <a:endParaRPr lang="en-US">
            <a:latin typeface="Agrandir Narrow" panose="00000506000000000000" pitchFamily="50" charset="0"/>
          </a:endParaRPr>
        </a:p>
      </dgm:t>
    </dgm:pt>
    <dgm:pt modelId="{2791B90B-FABF-427B-BD32-3A5CC37A4D25}" type="sibTrans" cxnId="{A54E0381-7F38-410A-9B87-22D7DBEEA349}">
      <dgm:prSet/>
      <dgm:spPr/>
      <dgm:t>
        <a:bodyPr/>
        <a:lstStyle/>
        <a:p>
          <a:endParaRPr lang="en-US">
            <a:latin typeface="Agrandir Narrow" panose="00000506000000000000" pitchFamily="50" charset="0"/>
          </a:endParaRPr>
        </a:p>
      </dgm:t>
    </dgm:pt>
    <dgm:pt modelId="{4E40A645-357B-4CD9-99EE-68108D8A7A89}">
      <dgm:prSet phldrT="[Text]"/>
      <dgm:spPr/>
      <dgm:t>
        <a:bodyPr/>
        <a:lstStyle/>
        <a:p>
          <a:r>
            <a:rPr lang="en-US" dirty="0">
              <a:latin typeface="Agrandir Narrow" panose="00000506000000000000" pitchFamily="50" charset="0"/>
            </a:rPr>
            <a:t>Broadcast</a:t>
          </a:r>
        </a:p>
        <a:p>
          <a:r>
            <a:rPr lang="en-US" dirty="0">
              <a:latin typeface="Agrandir Narrow" panose="00000506000000000000" pitchFamily="50" charset="0"/>
            </a:rPr>
            <a:t>Radio</a:t>
          </a:r>
        </a:p>
      </dgm:t>
    </dgm:pt>
    <dgm:pt modelId="{C4CE7A9B-0865-4625-B37F-58FF5CBF5164}" type="parTrans" cxnId="{12DAC0E4-AAC4-449A-87BC-B92A6806EDBF}">
      <dgm:prSet/>
      <dgm:spPr/>
      <dgm:t>
        <a:bodyPr/>
        <a:lstStyle/>
        <a:p>
          <a:endParaRPr lang="en-US">
            <a:latin typeface="Agrandir Narrow" panose="00000506000000000000" pitchFamily="50" charset="0"/>
          </a:endParaRPr>
        </a:p>
      </dgm:t>
    </dgm:pt>
    <dgm:pt modelId="{098AC11C-5D1F-4FFF-8B3A-F30D47335840}" type="sibTrans" cxnId="{12DAC0E4-AAC4-449A-87BC-B92A6806EDBF}">
      <dgm:prSet/>
      <dgm:spPr/>
      <dgm:t>
        <a:bodyPr/>
        <a:lstStyle/>
        <a:p>
          <a:endParaRPr lang="en-US">
            <a:latin typeface="Agrandir Narrow" panose="00000506000000000000" pitchFamily="50" charset="0"/>
          </a:endParaRPr>
        </a:p>
      </dgm:t>
    </dgm:pt>
    <dgm:pt modelId="{E5EC69C9-952C-4599-B394-8771C0F4BF67}">
      <dgm:prSet phldrT="[Text]"/>
      <dgm:spPr/>
      <dgm:t>
        <a:bodyPr/>
        <a:lstStyle/>
        <a:p>
          <a:r>
            <a:rPr lang="en-US" dirty="0">
              <a:latin typeface="Agrandir Narrow" panose="00000506000000000000" pitchFamily="50" charset="0"/>
            </a:rPr>
            <a:t>Antenna</a:t>
          </a:r>
        </a:p>
      </dgm:t>
    </dgm:pt>
    <dgm:pt modelId="{A65648A2-1B40-4BB0-827D-F9D2E343B307}" type="parTrans" cxnId="{80816EAC-73EA-4F52-BD01-D425623F580F}">
      <dgm:prSet/>
      <dgm:spPr/>
      <dgm:t>
        <a:bodyPr/>
        <a:lstStyle/>
        <a:p>
          <a:endParaRPr lang="en-US">
            <a:latin typeface="Agrandir Narrow" panose="00000506000000000000" pitchFamily="50" charset="0"/>
          </a:endParaRPr>
        </a:p>
      </dgm:t>
    </dgm:pt>
    <dgm:pt modelId="{498BA79A-813A-496E-B8E6-C13704A2A606}" type="sibTrans" cxnId="{80816EAC-73EA-4F52-BD01-D425623F580F}">
      <dgm:prSet/>
      <dgm:spPr/>
      <dgm:t>
        <a:bodyPr/>
        <a:lstStyle/>
        <a:p>
          <a:endParaRPr lang="en-US">
            <a:latin typeface="Agrandir Narrow" panose="00000506000000000000" pitchFamily="50" charset="0"/>
          </a:endParaRPr>
        </a:p>
      </dgm:t>
    </dgm:pt>
    <dgm:pt modelId="{52735A40-4A66-418D-9572-F7B83145634D}">
      <dgm:prSet phldrT="[Text]"/>
      <dgm:spPr/>
      <dgm:t>
        <a:bodyPr/>
        <a:lstStyle/>
        <a:p>
          <a:r>
            <a:rPr lang="en-US" dirty="0">
              <a:latin typeface="Agrandir Narrow" panose="00000506000000000000" pitchFamily="50" charset="0"/>
            </a:rPr>
            <a:t>Studio Equipment</a:t>
          </a:r>
        </a:p>
      </dgm:t>
    </dgm:pt>
    <dgm:pt modelId="{53AA2847-F162-40BC-9AE2-A84D628130BD}" type="parTrans" cxnId="{3B35E7D2-46AC-49D4-8F01-C8B10272FCED}">
      <dgm:prSet/>
      <dgm:spPr/>
      <dgm:t>
        <a:bodyPr/>
        <a:lstStyle/>
        <a:p>
          <a:endParaRPr lang="en-US">
            <a:latin typeface="Agrandir Narrow" panose="00000506000000000000" pitchFamily="50" charset="0"/>
          </a:endParaRPr>
        </a:p>
      </dgm:t>
    </dgm:pt>
    <dgm:pt modelId="{918974E0-24C7-4675-B7F8-183DF81DF9B8}" type="sibTrans" cxnId="{3B35E7D2-46AC-49D4-8F01-C8B10272FCED}">
      <dgm:prSet/>
      <dgm:spPr/>
      <dgm:t>
        <a:bodyPr/>
        <a:lstStyle/>
        <a:p>
          <a:endParaRPr lang="en-US">
            <a:latin typeface="Agrandir Narrow" panose="00000506000000000000" pitchFamily="50" charset="0"/>
          </a:endParaRPr>
        </a:p>
      </dgm:t>
    </dgm:pt>
    <dgm:pt modelId="{E73D0B89-1768-4CCA-AECC-F631ED9742EB}">
      <dgm:prSet phldrT="[Text]"/>
      <dgm:spPr/>
      <dgm:t>
        <a:bodyPr/>
        <a:lstStyle/>
        <a:p>
          <a:r>
            <a:rPr lang="en-US" dirty="0">
              <a:latin typeface="Agrandir Narrow" panose="00000506000000000000" pitchFamily="50" charset="0"/>
            </a:rPr>
            <a:t>Ancillary Equipment</a:t>
          </a:r>
        </a:p>
      </dgm:t>
    </dgm:pt>
    <dgm:pt modelId="{65B08E79-3A8D-427E-931F-745E7B43B026}" type="parTrans" cxnId="{6F310D41-9C5B-4A1F-8F51-34F3620C437F}">
      <dgm:prSet/>
      <dgm:spPr/>
      <dgm:t>
        <a:bodyPr/>
        <a:lstStyle/>
        <a:p>
          <a:endParaRPr lang="en-US">
            <a:latin typeface="Agrandir Narrow" panose="00000506000000000000" pitchFamily="50" charset="0"/>
          </a:endParaRPr>
        </a:p>
      </dgm:t>
    </dgm:pt>
    <dgm:pt modelId="{EE088453-5423-4B1D-A62C-23DC63517876}" type="sibTrans" cxnId="{6F310D41-9C5B-4A1F-8F51-34F3620C437F}">
      <dgm:prSet/>
      <dgm:spPr/>
      <dgm:t>
        <a:bodyPr/>
        <a:lstStyle/>
        <a:p>
          <a:endParaRPr lang="en-US">
            <a:latin typeface="Agrandir Narrow" panose="00000506000000000000" pitchFamily="50" charset="0"/>
          </a:endParaRPr>
        </a:p>
      </dgm:t>
    </dgm:pt>
    <dgm:pt modelId="{82618289-E1EB-4905-8A28-7E97F0549BCC}">
      <dgm:prSet phldrT="[Text]"/>
      <dgm:spPr/>
      <dgm:t>
        <a:bodyPr/>
        <a:lstStyle/>
        <a:p>
          <a:r>
            <a:rPr lang="en-US" dirty="0">
              <a:latin typeface="Agrandir Narrow" panose="00000506000000000000" pitchFamily="50" charset="0"/>
            </a:rPr>
            <a:t>Furniture</a:t>
          </a:r>
        </a:p>
      </dgm:t>
    </dgm:pt>
    <dgm:pt modelId="{A16708D4-7804-404A-822A-9901AD2860B2}" type="parTrans" cxnId="{A403197B-0057-417B-A79D-5C040E883A12}">
      <dgm:prSet/>
      <dgm:spPr/>
      <dgm:t>
        <a:bodyPr/>
        <a:lstStyle/>
        <a:p>
          <a:endParaRPr lang="en-US">
            <a:latin typeface="Agrandir Narrow" panose="00000506000000000000" pitchFamily="50" charset="0"/>
          </a:endParaRPr>
        </a:p>
      </dgm:t>
    </dgm:pt>
    <dgm:pt modelId="{E5334111-FFDE-4EF1-90C5-A08A888BE90B}" type="sibTrans" cxnId="{A403197B-0057-417B-A79D-5C040E883A12}">
      <dgm:prSet/>
      <dgm:spPr/>
      <dgm:t>
        <a:bodyPr/>
        <a:lstStyle/>
        <a:p>
          <a:endParaRPr lang="en-US">
            <a:latin typeface="Agrandir Narrow" panose="00000506000000000000" pitchFamily="50" charset="0"/>
          </a:endParaRPr>
        </a:p>
      </dgm:t>
    </dgm:pt>
    <dgm:pt modelId="{B64A72F8-9F7D-4196-973D-88389CB282F9}">
      <dgm:prSet phldrT="[Text]"/>
      <dgm:spPr/>
      <dgm:t>
        <a:bodyPr/>
        <a:lstStyle/>
        <a:p>
          <a:r>
            <a:rPr lang="en-US" dirty="0">
              <a:latin typeface="Agrandir Narrow" panose="00000506000000000000" pitchFamily="50" charset="0"/>
            </a:rPr>
            <a:t>Computers &amp; Comms</a:t>
          </a:r>
        </a:p>
      </dgm:t>
    </dgm:pt>
    <dgm:pt modelId="{1D453C31-A3E9-40F2-9E40-BDCA2A295756}" type="parTrans" cxnId="{71F4D3B4-005C-4AF3-B732-6BC37DDD7F4A}">
      <dgm:prSet/>
      <dgm:spPr/>
      <dgm:t>
        <a:bodyPr/>
        <a:lstStyle/>
        <a:p>
          <a:endParaRPr lang="en-US">
            <a:latin typeface="Agrandir Narrow" panose="00000506000000000000" pitchFamily="50" charset="0"/>
          </a:endParaRPr>
        </a:p>
      </dgm:t>
    </dgm:pt>
    <dgm:pt modelId="{EC1E1983-607A-4E6D-A99C-13E6FDCCB39D}" type="sibTrans" cxnId="{71F4D3B4-005C-4AF3-B732-6BC37DDD7F4A}">
      <dgm:prSet/>
      <dgm:spPr/>
      <dgm:t>
        <a:bodyPr/>
        <a:lstStyle/>
        <a:p>
          <a:endParaRPr lang="en-US">
            <a:latin typeface="Agrandir Narrow" panose="00000506000000000000" pitchFamily="50" charset="0"/>
          </a:endParaRPr>
        </a:p>
      </dgm:t>
    </dgm:pt>
    <dgm:pt modelId="{9FE020C8-44CB-4427-BF7B-DAC42568A9A8}">
      <dgm:prSet phldrT="[Text]"/>
      <dgm:spPr/>
      <dgm:t>
        <a:bodyPr/>
        <a:lstStyle/>
        <a:p>
          <a:r>
            <a:rPr lang="en-US" dirty="0">
              <a:latin typeface="Agrandir Narrow" panose="00000506000000000000" pitchFamily="50" charset="0"/>
            </a:rPr>
            <a:t>Power Supply</a:t>
          </a:r>
        </a:p>
      </dgm:t>
    </dgm:pt>
    <dgm:pt modelId="{C0CCB089-EB78-4F8A-855A-5621374335FA}" type="parTrans" cxnId="{45EBB823-5155-490F-9DD2-00A9AA1CD734}">
      <dgm:prSet/>
      <dgm:spPr/>
      <dgm:t>
        <a:bodyPr/>
        <a:lstStyle/>
        <a:p>
          <a:endParaRPr lang="en-US">
            <a:latin typeface="Agrandir Narrow" panose="00000506000000000000" pitchFamily="50" charset="0"/>
          </a:endParaRPr>
        </a:p>
      </dgm:t>
    </dgm:pt>
    <dgm:pt modelId="{2D36AA3A-050C-49AE-A0C0-F2FCC581F78F}" type="sibTrans" cxnId="{45EBB823-5155-490F-9DD2-00A9AA1CD734}">
      <dgm:prSet/>
      <dgm:spPr/>
      <dgm:t>
        <a:bodyPr/>
        <a:lstStyle/>
        <a:p>
          <a:endParaRPr lang="en-US">
            <a:latin typeface="Agrandir Narrow" panose="00000506000000000000" pitchFamily="50" charset="0"/>
          </a:endParaRPr>
        </a:p>
      </dgm:t>
    </dgm:pt>
    <dgm:pt modelId="{971008EF-2431-4EE2-9BCE-E4849C4706AC}">
      <dgm:prSet phldrT="[Text]"/>
      <dgm:spPr/>
      <dgm:t>
        <a:bodyPr/>
        <a:lstStyle/>
        <a:p>
          <a:r>
            <a:rPr lang="en-US" dirty="0">
              <a:latin typeface="Agrandir Narrow" panose="00000506000000000000" pitchFamily="50" charset="0"/>
            </a:rPr>
            <a:t>Generator</a:t>
          </a:r>
        </a:p>
      </dgm:t>
    </dgm:pt>
    <dgm:pt modelId="{72AEB3F2-C98B-4C27-8273-0ABD0088C0E8}" type="parTrans" cxnId="{C93EFECF-9CC2-4FB9-BCCB-012049A9A142}">
      <dgm:prSet/>
      <dgm:spPr/>
      <dgm:t>
        <a:bodyPr/>
        <a:lstStyle/>
        <a:p>
          <a:endParaRPr lang="en-US">
            <a:latin typeface="Agrandir Narrow" panose="00000506000000000000" pitchFamily="50" charset="0"/>
          </a:endParaRPr>
        </a:p>
      </dgm:t>
    </dgm:pt>
    <dgm:pt modelId="{0CD138CC-FB38-4EE8-96F2-5F3BB021740A}" type="sibTrans" cxnId="{C93EFECF-9CC2-4FB9-BCCB-012049A9A142}">
      <dgm:prSet/>
      <dgm:spPr/>
      <dgm:t>
        <a:bodyPr/>
        <a:lstStyle/>
        <a:p>
          <a:endParaRPr lang="en-US">
            <a:latin typeface="Agrandir Narrow" panose="00000506000000000000" pitchFamily="50" charset="0"/>
          </a:endParaRPr>
        </a:p>
      </dgm:t>
    </dgm:pt>
    <dgm:pt modelId="{5D3C2B24-6615-4E79-97EB-4E969FEDB207}">
      <dgm:prSet phldrT="[Text]"/>
      <dgm:spPr/>
      <dgm:t>
        <a:bodyPr/>
        <a:lstStyle/>
        <a:p>
          <a:r>
            <a:rPr lang="en-US" dirty="0">
              <a:latin typeface="Agrandir Narrow" panose="00000506000000000000" pitchFamily="50" charset="0"/>
            </a:rPr>
            <a:t>Racks &amp; Cabling</a:t>
          </a:r>
        </a:p>
      </dgm:t>
    </dgm:pt>
    <dgm:pt modelId="{FA1A6CF7-A61D-4142-B2A8-4BEB211507B4}" type="parTrans" cxnId="{98A199A2-C13D-4167-96E2-3F1442875A0A}">
      <dgm:prSet/>
      <dgm:spPr/>
      <dgm:t>
        <a:bodyPr/>
        <a:lstStyle/>
        <a:p>
          <a:endParaRPr lang="en-US">
            <a:latin typeface="Agrandir Narrow" panose="00000506000000000000" pitchFamily="50" charset="0"/>
          </a:endParaRPr>
        </a:p>
      </dgm:t>
    </dgm:pt>
    <dgm:pt modelId="{85ECFA6C-1F42-4A08-AAF9-FB00666AE5DC}" type="sibTrans" cxnId="{98A199A2-C13D-4167-96E2-3F1442875A0A}">
      <dgm:prSet/>
      <dgm:spPr/>
      <dgm:t>
        <a:bodyPr/>
        <a:lstStyle/>
        <a:p>
          <a:endParaRPr lang="en-US">
            <a:latin typeface="Agrandir Narrow" panose="00000506000000000000" pitchFamily="50" charset="0"/>
          </a:endParaRPr>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6"/>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6">
        <dgm:presLayoutVars>
          <dgm:chPref val="3"/>
        </dgm:presLayoutVars>
      </dgm:prSet>
      <dgm:spPr/>
    </dgm:pt>
    <dgm:pt modelId="{F2A07CD9-012A-4CA3-AE6A-838032E04677}" type="pres">
      <dgm:prSet presAssocID="{E5EC69C9-952C-4599-B394-8771C0F4BF67}" presName="rootConnector" presStyleLbl="node2" presStyleIdx="0" presStyleCnt="6"/>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6"/>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6">
        <dgm:presLayoutVars>
          <dgm:chPref val="3"/>
        </dgm:presLayoutVars>
      </dgm:prSet>
      <dgm:spPr/>
    </dgm:pt>
    <dgm:pt modelId="{05BB4CCA-20AD-431F-B885-8C6763D03403}" type="pres">
      <dgm:prSet presAssocID="{4E40A645-357B-4CD9-99EE-68108D8A7A89}" presName="rootConnector" presStyleLbl="node2" presStyleIdx="1" presStyleCnt="6"/>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6"/>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6">
        <dgm:presLayoutVars>
          <dgm:chPref val="3"/>
        </dgm:presLayoutVars>
      </dgm:prSet>
      <dgm:spPr/>
    </dgm:pt>
    <dgm:pt modelId="{C87EFFA3-F726-4DC0-8986-6D9F6CC35FCD}" type="pres">
      <dgm:prSet presAssocID="{52735A40-4A66-418D-9572-F7B83145634D}" presName="rootConnector" presStyleLbl="node2" presStyleIdx="2" presStyleCnt="6"/>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6"/>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6">
        <dgm:presLayoutVars>
          <dgm:chPref val="3"/>
        </dgm:presLayoutVars>
      </dgm:prSet>
      <dgm:spPr/>
    </dgm:pt>
    <dgm:pt modelId="{2A419E37-4652-45F2-9EC7-E668200EE8AE}" type="pres">
      <dgm:prSet presAssocID="{E73D0B89-1768-4CCA-AECC-F631ED9742EB}" presName="rootConnector" presStyleLbl="node2" presStyleIdx="3" presStyleCnt="6"/>
      <dgm:spPr/>
    </dgm:pt>
    <dgm:pt modelId="{C51F89E7-BF17-4CED-B667-503A7313899F}" type="pres">
      <dgm:prSet presAssocID="{E73D0B89-1768-4CCA-AECC-F631ED9742EB}" presName="hierChild4" presStyleCnt="0"/>
      <dgm:spPr/>
    </dgm:pt>
    <dgm:pt modelId="{D132B424-C0FD-4E2A-9026-823F3E3A7FC0}" type="pres">
      <dgm:prSet presAssocID="{C0CCB089-EB78-4F8A-855A-5621374335FA}" presName="Name37" presStyleLbl="parChTrans1D3" presStyleIdx="0" presStyleCnt="3"/>
      <dgm:spPr/>
    </dgm:pt>
    <dgm:pt modelId="{500A7A17-4C09-4BE1-AE70-73A308420787}" type="pres">
      <dgm:prSet presAssocID="{9FE020C8-44CB-4427-BF7B-DAC42568A9A8}" presName="hierRoot2" presStyleCnt="0">
        <dgm:presLayoutVars>
          <dgm:hierBranch val="init"/>
        </dgm:presLayoutVars>
      </dgm:prSet>
      <dgm:spPr/>
    </dgm:pt>
    <dgm:pt modelId="{7B745F1F-2186-4110-B0FC-EE9EBC043FC0}" type="pres">
      <dgm:prSet presAssocID="{9FE020C8-44CB-4427-BF7B-DAC42568A9A8}" presName="rootComposite" presStyleCnt="0"/>
      <dgm:spPr/>
    </dgm:pt>
    <dgm:pt modelId="{33906172-04A3-4BE3-8C40-8826CAC2E7C1}" type="pres">
      <dgm:prSet presAssocID="{9FE020C8-44CB-4427-BF7B-DAC42568A9A8}" presName="rootText" presStyleLbl="node3" presStyleIdx="0" presStyleCnt="3">
        <dgm:presLayoutVars>
          <dgm:chPref val="3"/>
        </dgm:presLayoutVars>
      </dgm:prSet>
      <dgm:spPr/>
    </dgm:pt>
    <dgm:pt modelId="{7ABC8FE9-4B2F-48FA-96B8-2450404902C8}" type="pres">
      <dgm:prSet presAssocID="{9FE020C8-44CB-4427-BF7B-DAC42568A9A8}" presName="rootConnector" presStyleLbl="node3" presStyleIdx="0" presStyleCnt="3"/>
      <dgm:spPr/>
    </dgm:pt>
    <dgm:pt modelId="{7FCABC76-344D-440B-9AF1-AB56651D0C2A}" type="pres">
      <dgm:prSet presAssocID="{9FE020C8-44CB-4427-BF7B-DAC42568A9A8}" presName="hierChild4" presStyleCnt="0"/>
      <dgm:spPr/>
    </dgm:pt>
    <dgm:pt modelId="{B3F04506-E15E-4DFF-B7D9-EEB28E7E8952}" type="pres">
      <dgm:prSet presAssocID="{9FE020C8-44CB-4427-BF7B-DAC42568A9A8}" presName="hierChild5" presStyleCnt="0"/>
      <dgm:spPr/>
    </dgm:pt>
    <dgm:pt modelId="{A2A1384C-5466-4991-B0B7-FDB2DDA89BF9}" type="pres">
      <dgm:prSet presAssocID="{72AEB3F2-C98B-4C27-8273-0ABD0088C0E8}" presName="Name37" presStyleLbl="parChTrans1D3" presStyleIdx="1" presStyleCnt="3"/>
      <dgm:spPr/>
    </dgm:pt>
    <dgm:pt modelId="{BE7FC0BE-DA27-45E8-8431-333F5DCE87E4}" type="pres">
      <dgm:prSet presAssocID="{971008EF-2431-4EE2-9BCE-E4849C4706AC}" presName="hierRoot2" presStyleCnt="0">
        <dgm:presLayoutVars>
          <dgm:hierBranch val="init"/>
        </dgm:presLayoutVars>
      </dgm:prSet>
      <dgm:spPr/>
    </dgm:pt>
    <dgm:pt modelId="{69A3E1AE-42F7-4044-9870-85EBA15A4A1F}" type="pres">
      <dgm:prSet presAssocID="{971008EF-2431-4EE2-9BCE-E4849C4706AC}" presName="rootComposite" presStyleCnt="0"/>
      <dgm:spPr/>
    </dgm:pt>
    <dgm:pt modelId="{7684D6DB-3702-4B52-B901-D7B0A344BA72}" type="pres">
      <dgm:prSet presAssocID="{971008EF-2431-4EE2-9BCE-E4849C4706AC}" presName="rootText" presStyleLbl="node3" presStyleIdx="1" presStyleCnt="3">
        <dgm:presLayoutVars>
          <dgm:chPref val="3"/>
        </dgm:presLayoutVars>
      </dgm:prSet>
      <dgm:spPr/>
    </dgm:pt>
    <dgm:pt modelId="{23958226-C5B3-4BB8-ADE4-BDF772AB7BE1}" type="pres">
      <dgm:prSet presAssocID="{971008EF-2431-4EE2-9BCE-E4849C4706AC}" presName="rootConnector" presStyleLbl="node3" presStyleIdx="1" presStyleCnt="3"/>
      <dgm:spPr/>
    </dgm:pt>
    <dgm:pt modelId="{D4645C0D-F73B-4CC9-8AB3-BAA46C086B6E}" type="pres">
      <dgm:prSet presAssocID="{971008EF-2431-4EE2-9BCE-E4849C4706AC}" presName="hierChild4" presStyleCnt="0"/>
      <dgm:spPr/>
    </dgm:pt>
    <dgm:pt modelId="{DB94FFFB-FF91-41BC-AFB6-1EAB11B79197}" type="pres">
      <dgm:prSet presAssocID="{971008EF-2431-4EE2-9BCE-E4849C4706AC}" presName="hierChild5" presStyleCnt="0"/>
      <dgm:spPr/>
    </dgm:pt>
    <dgm:pt modelId="{241DC425-F3C8-43D2-9CB7-AAA7CC451AC3}" type="pres">
      <dgm:prSet presAssocID="{FA1A6CF7-A61D-4142-B2A8-4BEB211507B4}" presName="Name37" presStyleLbl="parChTrans1D3" presStyleIdx="2" presStyleCnt="3"/>
      <dgm:spPr/>
    </dgm:pt>
    <dgm:pt modelId="{8CC9515B-E5AC-4059-9217-C077579A71BB}" type="pres">
      <dgm:prSet presAssocID="{5D3C2B24-6615-4E79-97EB-4E969FEDB207}" presName="hierRoot2" presStyleCnt="0">
        <dgm:presLayoutVars>
          <dgm:hierBranch val="init"/>
        </dgm:presLayoutVars>
      </dgm:prSet>
      <dgm:spPr/>
    </dgm:pt>
    <dgm:pt modelId="{AA395DD9-0DB4-448A-B4E7-944C736FF019}" type="pres">
      <dgm:prSet presAssocID="{5D3C2B24-6615-4E79-97EB-4E969FEDB207}" presName="rootComposite" presStyleCnt="0"/>
      <dgm:spPr/>
    </dgm:pt>
    <dgm:pt modelId="{1E761746-BF5F-47AA-ACB1-5AD87195CB9F}" type="pres">
      <dgm:prSet presAssocID="{5D3C2B24-6615-4E79-97EB-4E969FEDB207}" presName="rootText" presStyleLbl="node3" presStyleIdx="2" presStyleCnt="3">
        <dgm:presLayoutVars>
          <dgm:chPref val="3"/>
        </dgm:presLayoutVars>
      </dgm:prSet>
      <dgm:spPr/>
    </dgm:pt>
    <dgm:pt modelId="{590402AD-7030-4626-8B30-DB006A04AE09}" type="pres">
      <dgm:prSet presAssocID="{5D3C2B24-6615-4E79-97EB-4E969FEDB207}" presName="rootConnector" presStyleLbl="node3" presStyleIdx="2" presStyleCnt="3"/>
      <dgm:spPr/>
    </dgm:pt>
    <dgm:pt modelId="{62FE261F-5895-40EB-9937-2A34C2D24DD7}" type="pres">
      <dgm:prSet presAssocID="{5D3C2B24-6615-4E79-97EB-4E969FEDB207}" presName="hierChild4" presStyleCnt="0"/>
      <dgm:spPr/>
    </dgm:pt>
    <dgm:pt modelId="{855DB1CC-250B-42B4-93EC-53C67FC0198D}" type="pres">
      <dgm:prSet presAssocID="{5D3C2B24-6615-4E79-97EB-4E969FEDB207}" presName="hierChild5" presStyleCnt="0"/>
      <dgm:spPr/>
    </dgm:pt>
    <dgm:pt modelId="{C0B18376-E512-4938-B17A-91A7A0EC0C83}" type="pres">
      <dgm:prSet presAssocID="{E73D0B89-1768-4CCA-AECC-F631ED9742EB}" presName="hierChild5" presStyleCnt="0"/>
      <dgm:spPr/>
    </dgm:pt>
    <dgm:pt modelId="{82174041-F718-4577-998E-B6A1A8037347}" type="pres">
      <dgm:prSet presAssocID="{1D453C31-A3E9-40F2-9E40-BDCA2A295756}" presName="Name37" presStyleLbl="parChTrans1D2" presStyleIdx="4" presStyleCnt="6"/>
      <dgm:spPr/>
    </dgm:pt>
    <dgm:pt modelId="{97B8D089-7AA2-44EB-9912-0CC8B0649CA4}" type="pres">
      <dgm:prSet presAssocID="{B64A72F8-9F7D-4196-973D-88389CB282F9}" presName="hierRoot2" presStyleCnt="0">
        <dgm:presLayoutVars>
          <dgm:hierBranch val="init"/>
        </dgm:presLayoutVars>
      </dgm:prSet>
      <dgm:spPr/>
    </dgm:pt>
    <dgm:pt modelId="{6D71E065-C7AA-41F7-B187-F899DE0B7E49}" type="pres">
      <dgm:prSet presAssocID="{B64A72F8-9F7D-4196-973D-88389CB282F9}" presName="rootComposite" presStyleCnt="0"/>
      <dgm:spPr/>
    </dgm:pt>
    <dgm:pt modelId="{52E58E24-F924-4755-950C-3D1E494F49AE}" type="pres">
      <dgm:prSet presAssocID="{B64A72F8-9F7D-4196-973D-88389CB282F9}" presName="rootText" presStyleLbl="node2" presStyleIdx="4" presStyleCnt="6">
        <dgm:presLayoutVars>
          <dgm:chPref val="3"/>
        </dgm:presLayoutVars>
      </dgm:prSet>
      <dgm:spPr/>
    </dgm:pt>
    <dgm:pt modelId="{A9BBC362-5C14-4866-B1FF-D6BCBCC716D4}" type="pres">
      <dgm:prSet presAssocID="{B64A72F8-9F7D-4196-973D-88389CB282F9}" presName="rootConnector" presStyleLbl="node2" presStyleIdx="4" presStyleCnt="6"/>
      <dgm:spPr/>
    </dgm:pt>
    <dgm:pt modelId="{8508BF82-8E6B-4329-92A0-D0C579A7122C}" type="pres">
      <dgm:prSet presAssocID="{B64A72F8-9F7D-4196-973D-88389CB282F9}" presName="hierChild4" presStyleCnt="0"/>
      <dgm:spPr/>
    </dgm:pt>
    <dgm:pt modelId="{9067A5D6-0798-4968-A51B-0CD20463F608}" type="pres">
      <dgm:prSet presAssocID="{B64A72F8-9F7D-4196-973D-88389CB282F9}" presName="hierChild5" presStyleCnt="0"/>
      <dgm:spPr/>
    </dgm:pt>
    <dgm:pt modelId="{EC5D95CE-E1FE-40E2-AC34-3A33FD181186}" type="pres">
      <dgm:prSet presAssocID="{A16708D4-7804-404A-822A-9901AD2860B2}" presName="Name37" presStyleLbl="parChTrans1D2" presStyleIdx="5" presStyleCnt="6"/>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5" presStyleCnt="6">
        <dgm:presLayoutVars>
          <dgm:chPref val="3"/>
        </dgm:presLayoutVars>
      </dgm:prSet>
      <dgm:spPr/>
    </dgm:pt>
    <dgm:pt modelId="{FCF7A8AB-0CFA-4A4C-BE94-BB48CDF553D2}" type="pres">
      <dgm:prSet presAssocID="{82618289-E1EB-4905-8A28-7E97F0549BCC}" presName="rootConnector" presStyleLbl="node2" presStyleIdx="5" presStyleCnt="6"/>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79319C0F-B068-4FAF-AA9D-95F07635660E}" type="presOf" srcId="{1D453C31-A3E9-40F2-9E40-BDCA2A295756}" destId="{82174041-F718-4577-998E-B6A1A8037347}" srcOrd="0" destOrd="0" presId="urn:microsoft.com/office/officeart/2005/8/layout/orgChart1"/>
    <dgm:cxn modelId="{8BE7A211-0661-45EF-BDE3-BB1E2ABB73D5}" type="presOf" srcId="{5D3C2B24-6615-4E79-97EB-4E969FEDB207}" destId="{1E761746-BF5F-47AA-ACB1-5AD87195CB9F}" srcOrd="0" destOrd="0" presId="urn:microsoft.com/office/officeart/2005/8/layout/orgChart1"/>
    <dgm:cxn modelId="{2E313E14-CCFA-4F6E-A07F-A48DFC4DD516}" type="presOf" srcId="{9FE020C8-44CB-4427-BF7B-DAC42568A9A8}" destId="{7ABC8FE9-4B2F-48FA-96B8-2450404902C8}" srcOrd="1" destOrd="0" presId="urn:microsoft.com/office/officeart/2005/8/layout/orgChart1"/>
    <dgm:cxn modelId="{45EBB823-5155-490F-9DD2-00A9AA1CD734}" srcId="{E73D0B89-1768-4CCA-AECC-F631ED9742EB}" destId="{9FE020C8-44CB-4427-BF7B-DAC42568A9A8}" srcOrd="0" destOrd="0" parTransId="{C0CCB089-EB78-4F8A-855A-5621374335FA}" sibTransId="{2D36AA3A-050C-49AE-A0C0-F2FCC581F78F}"/>
    <dgm:cxn modelId="{82FBE328-7579-4C0B-B7F8-DE905B0A5C22}" type="presOf" srcId="{07A0D445-EC04-47CE-BD27-4D03465EF934}" destId="{C164F395-2CEC-44F0-B7E5-63717541949B}" srcOrd="1" destOrd="0" presId="urn:microsoft.com/office/officeart/2005/8/layout/orgChart1"/>
    <dgm:cxn modelId="{6FE5822B-7F03-4241-ABD1-5D389873A15D}" type="presOf" srcId="{4E40A645-357B-4CD9-99EE-68108D8A7A89}" destId="{05BB4CCA-20AD-431F-B885-8C6763D03403}" srcOrd="1" destOrd="0" presId="urn:microsoft.com/office/officeart/2005/8/layout/orgChart1"/>
    <dgm:cxn modelId="{4AA9CB34-86ED-47D9-ADE7-7DF2D7D3F2CE}" type="presOf" srcId="{07A0D445-EC04-47CE-BD27-4D03465EF934}" destId="{4199C434-8E56-4078-8B15-3260FE918EB7}" srcOrd="0" destOrd="0" presId="urn:microsoft.com/office/officeart/2005/8/layout/orgChart1"/>
    <dgm:cxn modelId="{FE9AF13A-8404-4BD3-A412-B16527586EE3}" type="presOf" srcId="{E73D0B89-1768-4CCA-AECC-F631ED9742EB}" destId="{2A419E37-4652-45F2-9EC7-E668200EE8AE}" srcOrd="1" destOrd="0" presId="urn:microsoft.com/office/officeart/2005/8/layout/orgChart1"/>
    <dgm:cxn modelId="{01D70C5E-496B-410D-851F-114E1E55BB15}" type="presOf" srcId="{65B08E79-3A8D-427E-931F-745E7B43B026}" destId="{3FC9C85D-FDF8-4C9B-B5E9-F838CC9FBF11}"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C12A3142-DB80-468B-BEBF-904665AB14E5}" type="presOf" srcId="{E73D0B89-1768-4CCA-AECC-F631ED9742EB}" destId="{0335775C-A635-4ADF-BB25-2E4877D7F7BA}" srcOrd="0" destOrd="0" presId="urn:microsoft.com/office/officeart/2005/8/layout/orgChart1"/>
    <dgm:cxn modelId="{48342C68-25EE-4797-8032-7D8D434EEF23}" type="presOf" srcId="{B64A72F8-9F7D-4196-973D-88389CB282F9}" destId="{52E58E24-F924-4755-950C-3D1E494F49AE}" srcOrd="0" destOrd="0" presId="urn:microsoft.com/office/officeart/2005/8/layout/orgChart1"/>
    <dgm:cxn modelId="{74DBE54C-B82D-41DD-8693-E37044E941D3}" type="presOf" srcId="{5D3C2B24-6615-4E79-97EB-4E969FEDB207}" destId="{590402AD-7030-4626-8B30-DB006A04AE09}" srcOrd="1" destOrd="0" presId="urn:microsoft.com/office/officeart/2005/8/layout/orgChart1"/>
    <dgm:cxn modelId="{F32B3170-F9DB-4D0A-9535-94B86C389289}" type="presOf" srcId="{FA1A6CF7-A61D-4142-B2A8-4BEB211507B4}" destId="{241DC425-F3C8-43D2-9CB7-AAA7CC451AC3}" srcOrd="0" destOrd="0" presId="urn:microsoft.com/office/officeart/2005/8/layout/orgChart1"/>
    <dgm:cxn modelId="{DE97D070-300D-4E39-9F95-BFD28C41B50D}" type="presOf" srcId="{A16708D4-7804-404A-822A-9901AD2860B2}" destId="{EC5D95CE-E1FE-40E2-AC34-3A33FD181186}" srcOrd="0" destOrd="0" presId="urn:microsoft.com/office/officeart/2005/8/layout/orgChart1"/>
    <dgm:cxn modelId="{C1136957-E1BB-4415-AB8F-C21BC67937E8}" type="presOf" srcId="{A65648A2-1B40-4BB0-827D-F9D2E343B307}" destId="{E97048CE-1823-4C03-98A4-EFEF1024094C}" srcOrd="0" destOrd="0" presId="urn:microsoft.com/office/officeart/2005/8/layout/orgChart1"/>
    <dgm:cxn modelId="{8047695A-5169-417A-83A6-5744BD3BB22B}" type="presOf" srcId="{72AEB3F2-C98B-4C27-8273-0ABD0088C0E8}" destId="{A2A1384C-5466-4991-B0B7-FDB2DDA89BF9}" srcOrd="0" destOrd="0" presId="urn:microsoft.com/office/officeart/2005/8/layout/orgChart1"/>
    <dgm:cxn modelId="{A403197B-0057-417B-A79D-5C040E883A12}" srcId="{07A0D445-EC04-47CE-BD27-4D03465EF934}" destId="{82618289-E1EB-4905-8A28-7E97F0549BCC}" srcOrd="5"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0B92D884-4E3E-48B5-9E4D-90DE8B8269EB}" type="presOf" srcId="{52735A40-4A66-418D-9572-F7B83145634D}" destId="{C87EFFA3-F726-4DC0-8986-6D9F6CC35FCD}" srcOrd="1" destOrd="0" presId="urn:microsoft.com/office/officeart/2005/8/layout/orgChart1"/>
    <dgm:cxn modelId="{8706D488-E92D-4951-BD6B-5BAE579438F7}" type="presOf" srcId="{4E40A645-357B-4CD9-99EE-68108D8A7A89}" destId="{B1494C04-AC11-4702-8B43-0AF64EB32F76}" srcOrd="0" destOrd="0" presId="urn:microsoft.com/office/officeart/2005/8/layout/orgChart1"/>
    <dgm:cxn modelId="{1457DD88-FC22-46D8-BB9E-9D7C55F97511}" type="presOf" srcId="{C4CE7A9B-0865-4625-B37F-58FF5CBF5164}" destId="{A0A3A70C-9AB1-40FE-BC41-2AEB9ED385D1}" srcOrd="0" destOrd="0" presId="urn:microsoft.com/office/officeart/2005/8/layout/orgChart1"/>
    <dgm:cxn modelId="{E327BB8C-E23D-45DC-AB24-55F847CF16E6}" type="presOf" srcId="{C957FAEC-DB65-4085-9AAF-FEAEDDDD2DEB}" destId="{6A94A56C-AAE1-42F7-825D-E8B85869C8BB}" srcOrd="0" destOrd="0" presId="urn:microsoft.com/office/officeart/2005/8/layout/orgChart1"/>
    <dgm:cxn modelId="{65764A90-7BD7-4ADC-82D3-C6D29C3BE534}" type="presOf" srcId="{82618289-E1EB-4905-8A28-7E97F0549BCC}" destId="{FCF7A8AB-0CFA-4A4C-BE94-BB48CDF553D2}" srcOrd="1" destOrd="0" presId="urn:microsoft.com/office/officeart/2005/8/layout/orgChart1"/>
    <dgm:cxn modelId="{4794C193-79D6-4221-9A57-6410AA96BC64}" type="presOf" srcId="{E5EC69C9-952C-4599-B394-8771C0F4BF67}" destId="{5A97EB96-44ED-47DB-9BFE-891DD8E1D43E}" srcOrd="0" destOrd="0" presId="urn:microsoft.com/office/officeart/2005/8/layout/orgChart1"/>
    <dgm:cxn modelId="{98A199A2-C13D-4167-96E2-3F1442875A0A}" srcId="{E73D0B89-1768-4CCA-AECC-F631ED9742EB}" destId="{5D3C2B24-6615-4E79-97EB-4E969FEDB207}" srcOrd="2" destOrd="0" parTransId="{FA1A6CF7-A61D-4142-B2A8-4BEB211507B4}" sibTransId="{85ECFA6C-1F42-4A08-AAF9-FB00666AE5DC}"/>
    <dgm:cxn modelId="{80816EAC-73EA-4F52-BD01-D425623F580F}" srcId="{07A0D445-EC04-47CE-BD27-4D03465EF934}" destId="{E5EC69C9-952C-4599-B394-8771C0F4BF67}" srcOrd="0" destOrd="0" parTransId="{A65648A2-1B40-4BB0-827D-F9D2E343B307}" sibTransId="{498BA79A-813A-496E-B8E6-C13704A2A606}"/>
    <dgm:cxn modelId="{71F4D3B4-005C-4AF3-B732-6BC37DDD7F4A}" srcId="{07A0D445-EC04-47CE-BD27-4D03465EF934}" destId="{B64A72F8-9F7D-4196-973D-88389CB282F9}" srcOrd="4" destOrd="0" parTransId="{1D453C31-A3E9-40F2-9E40-BDCA2A295756}" sibTransId="{EC1E1983-607A-4E6D-A99C-13E6FDCCB39D}"/>
    <dgm:cxn modelId="{E55921BF-E39A-487A-8C4D-6472B285127F}" type="presOf" srcId="{C0CCB089-EB78-4F8A-855A-5621374335FA}" destId="{D132B424-C0FD-4E2A-9026-823F3E3A7FC0}" srcOrd="0" destOrd="0" presId="urn:microsoft.com/office/officeart/2005/8/layout/orgChart1"/>
    <dgm:cxn modelId="{6B91F9C9-B939-4B29-8E46-E049DF2D6818}" type="presOf" srcId="{971008EF-2431-4EE2-9BCE-E4849C4706AC}" destId="{7684D6DB-3702-4B52-B901-D7B0A344BA72}" srcOrd="0" destOrd="0" presId="urn:microsoft.com/office/officeart/2005/8/layout/orgChart1"/>
    <dgm:cxn modelId="{47626CCB-FA4C-48F2-BE6F-B9EFF23E8BE7}" type="presOf" srcId="{53AA2847-F162-40BC-9AE2-A84D628130BD}" destId="{A3364A96-BFAE-4EA2-A771-6E79591914FB}" srcOrd="0" destOrd="0" presId="urn:microsoft.com/office/officeart/2005/8/layout/orgChart1"/>
    <dgm:cxn modelId="{C93EFECF-9CC2-4FB9-BCCB-012049A9A142}" srcId="{E73D0B89-1768-4CCA-AECC-F631ED9742EB}" destId="{971008EF-2431-4EE2-9BCE-E4849C4706AC}" srcOrd="1" destOrd="0" parTransId="{72AEB3F2-C98B-4C27-8273-0ABD0088C0E8}" sibTransId="{0CD138CC-FB38-4EE8-96F2-5F3BB021740A}"/>
    <dgm:cxn modelId="{3B35E7D2-46AC-49D4-8F01-C8B10272FCED}" srcId="{07A0D445-EC04-47CE-BD27-4D03465EF934}" destId="{52735A40-4A66-418D-9572-F7B83145634D}" srcOrd="2" destOrd="0" parTransId="{53AA2847-F162-40BC-9AE2-A84D628130BD}" sibTransId="{918974E0-24C7-4675-B7F8-183DF81DF9B8}"/>
    <dgm:cxn modelId="{D60271D6-0CDE-4146-A410-827235E776D3}" type="presOf" srcId="{971008EF-2431-4EE2-9BCE-E4849C4706AC}" destId="{23958226-C5B3-4BB8-ADE4-BDF772AB7BE1}" srcOrd="1" destOrd="0" presId="urn:microsoft.com/office/officeart/2005/8/layout/orgChart1"/>
    <dgm:cxn modelId="{8D7FA0D7-7CF3-455E-8F88-5ED3128534F0}" type="presOf" srcId="{52735A40-4A66-418D-9572-F7B83145634D}" destId="{A498589A-E8B6-4D01-8392-9D96D8870783}" srcOrd="0" destOrd="0" presId="urn:microsoft.com/office/officeart/2005/8/layout/orgChart1"/>
    <dgm:cxn modelId="{12DAC0E4-AAC4-449A-87BC-B92A6806EDBF}" srcId="{07A0D445-EC04-47CE-BD27-4D03465EF934}" destId="{4E40A645-357B-4CD9-99EE-68108D8A7A89}" srcOrd="1" destOrd="0" parTransId="{C4CE7A9B-0865-4625-B37F-58FF5CBF5164}" sibTransId="{098AC11C-5D1F-4FFF-8B3A-F30D47335840}"/>
    <dgm:cxn modelId="{FD98CCE7-F383-401E-A42C-A833FD8A64F9}" type="presOf" srcId="{B64A72F8-9F7D-4196-973D-88389CB282F9}" destId="{A9BBC362-5C14-4866-B1FF-D6BCBCC716D4}" srcOrd="1" destOrd="0" presId="urn:microsoft.com/office/officeart/2005/8/layout/orgChart1"/>
    <dgm:cxn modelId="{359ED5F1-1DCA-4D5F-B871-B7E6DAD5C20C}" type="presOf" srcId="{E5EC69C9-952C-4599-B394-8771C0F4BF67}" destId="{F2A07CD9-012A-4CA3-AE6A-838032E04677}" srcOrd="1" destOrd="0" presId="urn:microsoft.com/office/officeart/2005/8/layout/orgChart1"/>
    <dgm:cxn modelId="{8D744BF6-810F-4B9E-A8FE-C37468F2CC7F}" type="presOf" srcId="{82618289-E1EB-4905-8A28-7E97F0549BCC}" destId="{D2DFC7AA-73B0-4777-B0F3-5D02AB3D673B}" srcOrd="0" destOrd="0" presId="urn:microsoft.com/office/officeart/2005/8/layout/orgChart1"/>
    <dgm:cxn modelId="{6B3A93F8-3602-4E8E-B6A9-431FF12BE2BE}" type="presOf" srcId="{9FE020C8-44CB-4427-BF7B-DAC42568A9A8}" destId="{33906172-04A3-4BE3-8C40-8826CAC2E7C1}" srcOrd="0" destOrd="0" presId="urn:microsoft.com/office/officeart/2005/8/layout/orgChart1"/>
    <dgm:cxn modelId="{135B3594-632E-4FF7-9A49-3DBE2923B4A0}" type="presParOf" srcId="{6A94A56C-AAE1-42F7-825D-E8B85869C8BB}" destId="{489515F2-7C2B-4520-945B-F9834FF04909}" srcOrd="0" destOrd="0" presId="urn:microsoft.com/office/officeart/2005/8/layout/orgChart1"/>
    <dgm:cxn modelId="{9D079D01-DDEF-46D2-9CEE-0E3F50FFCE31}" type="presParOf" srcId="{489515F2-7C2B-4520-945B-F9834FF04909}" destId="{01ADD1E5-6FB7-4C69-A51E-E28C667B6B0E}" srcOrd="0" destOrd="0" presId="urn:microsoft.com/office/officeart/2005/8/layout/orgChart1"/>
    <dgm:cxn modelId="{335807E4-6BBA-4CE6-942E-53D2A9CE606A}" type="presParOf" srcId="{01ADD1E5-6FB7-4C69-A51E-E28C667B6B0E}" destId="{4199C434-8E56-4078-8B15-3260FE918EB7}" srcOrd="0" destOrd="0" presId="urn:microsoft.com/office/officeart/2005/8/layout/orgChart1"/>
    <dgm:cxn modelId="{712127FE-E8F6-47E1-96DE-3B921A46957B}" type="presParOf" srcId="{01ADD1E5-6FB7-4C69-A51E-E28C667B6B0E}" destId="{C164F395-2CEC-44F0-B7E5-63717541949B}" srcOrd="1" destOrd="0" presId="urn:microsoft.com/office/officeart/2005/8/layout/orgChart1"/>
    <dgm:cxn modelId="{6E2A0ACF-99C1-43A0-8C73-2A18FC171484}" type="presParOf" srcId="{489515F2-7C2B-4520-945B-F9834FF04909}" destId="{74DAEC29-3EC1-45E5-8CAC-4A9BCD5EEB21}" srcOrd="1" destOrd="0" presId="urn:microsoft.com/office/officeart/2005/8/layout/orgChart1"/>
    <dgm:cxn modelId="{E488A010-C3BD-4B97-99E7-981CC5F88048}" type="presParOf" srcId="{74DAEC29-3EC1-45E5-8CAC-4A9BCD5EEB21}" destId="{E97048CE-1823-4C03-98A4-EFEF1024094C}" srcOrd="0" destOrd="0" presId="urn:microsoft.com/office/officeart/2005/8/layout/orgChart1"/>
    <dgm:cxn modelId="{03F78B35-FADD-419F-8760-E57BC1A60F28}" type="presParOf" srcId="{74DAEC29-3EC1-45E5-8CAC-4A9BCD5EEB21}" destId="{7B874537-7B26-49FC-86C8-7E97590880ED}" srcOrd="1" destOrd="0" presId="urn:microsoft.com/office/officeart/2005/8/layout/orgChart1"/>
    <dgm:cxn modelId="{AA592C67-42BC-44A0-88F0-9663660C2BC3}" type="presParOf" srcId="{7B874537-7B26-49FC-86C8-7E97590880ED}" destId="{0DBE0362-0F05-4E1B-9569-CE54D4739726}" srcOrd="0" destOrd="0" presId="urn:microsoft.com/office/officeart/2005/8/layout/orgChart1"/>
    <dgm:cxn modelId="{70E1A541-2040-4251-9F9D-B64899E2F780}" type="presParOf" srcId="{0DBE0362-0F05-4E1B-9569-CE54D4739726}" destId="{5A97EB96-44ED-47DB-9BFE-891DD8E1D43E}" srcOrd="0" destOrd="0" presId="urn:microsoft.com/office/officeart/2005/8/layout/orgChart1"/>
    <dgm:cxn modelId="{A05EFCEB-CC4D-4DB3-9C90-92B9F4339DDD}" type="presParOf" srcId="{0DBE0362-0F05-4E1B-9569-CE54D4739726}" destId="{F2A07CD9-012A-4CA3-AE6A-838032E04677}" srcOrd="1" destOrd="0" presId="urn:microsoft.com/office/officeart/2005/8/layout/orgChart1"/>
    <dgm:cxn modelId="{5A9CBC68-BDC0-46BB-842E-3BAC65634460}" type="presParOf" srcId="{7B874537-7B26-49FC-86C8-7E97590880ED}" destId="{89B53B52-4CA0-46D6-A240-6CB314C8DF93}" srcOrd="1" destOrd="0" presId="urn:microsoft.com/office/officeart/2005/8/layout/orgChart1"/>
    <dgm:cxn modelId="{5D6BD89A-6315-49BB-A4F6-7E7C63AA77DE}" type="presParOf" srcId="{7B874537-7B26-49FC-86C8-7E97590880ED}" destId="{FE36A7DD-62A2-4B2A-AE1D-E9E669EA9D28}" srcOrd="2" destOrd="0" presId="urn:microsoft.com/office/officeart/2005/8/layout/orgChart1"/>
    <dgm:cxn modelId="{379CF83A-AF11-45FE-B30F-8CDB259BDF9B}" type="presParOf" srcId="{74DAEC29-3EC1-45E5-8CAC-4A9BCD5EEB21}" destId="{A0A3A70C-9AB1-40FE-BC41-2AEB9ED385D1}" srcOrd="2" destOrd="0" presId="urn:microsoft.com/office/officeart/2005/8/layout/orgChart1"/>
    <dgm:cxn modelId="{2EB083B6-0D49-478B-A90A-A0EA0E121036}" type="presParOf" srcId="{74DAEC29-3EC1-45E5-8CAC-4A9BCD5EEB21}" destId="{18814775-3009-4B8C-93FF-F739DE4D98F1}" srcOrd="3" destOrd="0" presId="urn:microsoft.com/office/officeart/2005/8/layout/orgChart1"/>
    <dgm:cxn modelId="{F1F56C31-AD22-4569-9D46-7C2C9012D89A}" type="presParOf" srcId="{18814775-3009-4B8C-93FF-F739DE4D98F1}" destId="{55595EB3-9F27-4F5B-B687-04AFFD9DBE64}" srcOrd="0" destOrd="0" presId="urn:microsoft.com/office/officeart/2005/8/layout/orgChart1"/>
    <dgm:cxn modelId="{ACD6FBA7-5650-4D13-BECB-86693B875703}" type="presParOf" srcId="{55595EB3-9F27-4F5B-B687-04AFFD9DBE64}" destId="{B1494C04-AC11-4702-8B43-0AF64EB32F76}" srcOrd="0" destOrd="0" presId="urn:microsoft.com/office/officeart/2005/8/layout/orgChart1"/>
    <dgm:cxn modelId="{5FD11892-E274-4469-B2D5-2E102600FD70}" type="presParOf" srcId="{55595EB3-9F27-4F5B-B687-04AFFD9DBE64}" destId="{05BB4CCA-20AD-431F-B885-8C6763D03403}" srcOrd="1" destOrd="0" presId="urn:microsoft.com/office/officeart/2005/8/layout/orgChart1"/>
    <dgm:cxn modelId="{0B5632A1-1D19-411E-82B9-1EDF28AC05D8}" type="presParOf" srcId="{18814775-3009-4B8C-93FF-F739DE4D98F1}" destId="{8562C506-492D-43DC-8FF2-5331FC325967}" srcOrd="1" destOrd="0" presId="urn:microsoft.com/office/officeart/2005/8/layout/orgChart1"/>
    <dgm:cxn modelId="{A37AE32B-71CA-4212-B6AC-EEE855336130}" type="presParOf" srcId="{18814775-3009-4B8C-93FF-F739DE4D98F1}" destId="{910F0023-93E0-4666-BF22-21F78A36863D}" srcOrd="2" destOrd="0" presId="urn:microsoft.com/office/officeart/2005/8/layout/orgChart1"/>
    <dgm:cxn modelId="{B367BE6A-D26F-4C3F-8253-C2B007C18710}" type="presParOf" srcId="{74DAEC29-3EC1-45E5-8CAC-4A9BCD5EEB21}" destId="{A3364A96-BFAE-4EA2-A771-6E79591914FB}" srcOrd="4" destOrd="0" presId="urn:microsoft.com/office/officeart/2005/8/layout/orgChart1"/>
    <dgm:cxn modelId="{F5A07EB0-4060-469F-8FDC-33AE6EB95418}" type="presParOf" srcId="{74DAEC29-3EC1-45E5-8CAC-4A9BCD5EEB21}" destId="{D3EC7EEF-10E4-45CF-A45C-EFD7FA0630B0}" srcOrd="5" destOrd="0" presId="urn:microsoft.com/office/officeart/2005/8/layout/orgChart1"/>
    <dgm:cxn modelId="{820EA2C8-EA82-4F05-AC74-D425A8B529DF}" type="presParOf" srcId="{D3EC7EEF-10E4-45CF-A45C-EFD7FA0630B0}" destId="{613EE8B6-A437-47C0-9721-8BBD2D47341C}" srcOrd="0" destOrd="0" presId="urn:microsoft.com/office/officeart/2005/8/layout/orgChart1"/>
    <dgm:cxn modelId="{771C17AA-1D72-4AD1-88C4-04A69D1FDCC1}" type="presParOf" srcId="{613EE8B6-A437-47C0-9721-8BBD2D47341C}" destId="{A498589A-E8B6-4D01-8392-9D96D8870783}" srcOrd="0" destOrd="0" presId="urn:microsoft.com/office/officeart/2005/8/layout/orgChart1"/>
    <dgm:cxn modelId="{AE29C28E-126F-4258-A0D8-181A07E1CAE8}" type="presParOf" srcId="{613EE8B6-A437-47C0-9721-8BBD2D47341C}" destId="{C87EFFA3-F726-4DC0-8986-6D9F6CC35FCD}" srcOrd="1" destOrd="0" presId="urn:microsoft.com/office/officeart/2005/8/layout/orgChart1"/>
    <dgm:cxn modelId="{B46ADC39-249F-405A-B81A-F321F15009B6}" type="presParOf" srcId="{D3EC7EEF-10E4-45CF-A45C-EFD7FA0630B0}" destId="{9CA617A9-19CD-49CC-9048-E3165968052B}" srcOrd="1" destOrd="0" presId="urn:microsoft.com/office/officeart/2005/8/layout/orgChart1"/>
    <dgm:cxn modelId="{A0D5BE13-9724-40A4-9187-42C2D42FF8E2}" type="presParOf" srcId="{D3EC7EEF-10E4-45CF-A45C-EFD7FA0630B0}" destId="{1B1D2B6B-D979-4A74-B812-75C8B98C1298}" srcOrd="2" destOrd="0" presId="urn:microsoft.com/office/officeart/2005/8/layout/orgChart1"/>
    <dgm:cxn modelId="{8FBE69E6-D955-491A-89AE-5E5AB863254D}" type="presParOf" srcId="{74DAEC29-3EC1-45E5-8CAC-4A9BCD5EEB21}" destId="{3FC9C85D-FDF8-4C9B-B5E9-F838CC9FBF11}" srcOrd="6" destOrd="0" presId="urn:microsoft.com/office/officeart/2005/8/layout/orgChart1"/>
    <dgm:cxn modelId="{90A2ECFB-80C6-4F3B-896E-F340B894FD0E}" type="presParOf" srcId="{74DAEC29-3EC1-45E5-8CAC-4A9BCD5EEB21}" destId="{25F3F006-503B-48FA-987D-50F9E20772EB}" srcOrd="7" destOrd="0" presId="urn:microsoft.com/office/officeart/2005/8/layout/orgChart1"/>
    <dgm:cxn modelId="{F7F25E59-D8D7-474D-A45E-686D36B7E7D2}" type="presParOf" srcId="{25F3F006-503B-48FA-987D-50F9E20772EB}" destId="{A7B7E91D-5DE3-4E23-9A16-7C6782D848C7}" srcOrd="0" destOrd="0" presId="urn:microsoft.com/office/officeart/2005/8/layout/orgChart1"/>
    <dgm:cxn modelId="{AED3777E-7F40-4662-852B-C14A26C0F609}" type="presParOf" srcId="{A7B7E91D-5DE3-4E23-9A16-7C6782D848C7}" destId="{0335775C-A635-4ADF-BB25-2E4877D7F7BA}" srcOrd="0" destOrd="0" presId="urn:microsoft.com/office/officeart/2005/8/layout/orgChart1"/>
    <dgm:cxn modelId="{19A2F2C8-6FD5-4C2E-8066-570C42DEF2E3}" type="presParOf" srcId="{A7B7E91D-5DE3-4E23-9A16-7C6782D848C7}" destId="{2A419E37-4652-45F2-9EC7-E668200EE8AE}" srcOrd="1" destOrd="0" presId="urn:microsoft.com/office/officeart/2005/8/layout/orgChart1"/>
    <dgm:cxn modelId="{AA19BE60-0F52-44EB-B421-CDD8FAA75E77}" type="presParOf" srcId="{25F3F006-503B-48FA-987D-50F9E20772EB}" destId="{C51F89E7-BF17-4CED-B667-503A7313899F}" srcOrd="1" destOrd="0" presId="urn:microsoft.com/office/officeart/2005/8/layout/orgChart1"/>
    <dgm:cxn modelId="{3B603A73-F4A3-4868-84BE-4BC412A7A47B}" type="presParOf" srcId="{C51F89E7-BF17-4CED-B667-503A7313899F}" destId="{D132B424-C0FD-4E2A-9026-823F3E3A7FC0}" srcOrd="0" destOrd="0" presId="urn:microsoft.com/office/officeart/2005/8/layout/orgChart1"/>
    <dgm:cxn modelId="{BCD79EE3-4AFA-4B22-A719-85254BC302E8}" type="presParOf" srcId="{C51F89E7-BF17-4CED-B667-503A7313899F}" destId="{500A7A17-4C09-4BE1-AE70-73A308420787}" srcOrd="1" destOrd="0" presId="urn:microsoft.com/office/officeart/2005/8/layout/orgChart1"/>
    <dgm:cxn modelId="{1E9F0698-784F-49CD-9440-6012BF7A980C}" type="presParOf" srcId="{500A7A17-4C09-4BE1-AE70-73A308420787}" destId="{7B745F1F-2186-4110-B0FC-EE9EBC043FC0}" srcOrd="0" destOrd="0" presId="urn:microsoft.com/office/officeart/2005/8/layout/orgChart1"/>
    <dgm:cxn modelId="{24177842-5631-4A5C-9AAD-AAC7F1AC2A86}" type="presParOf" srcId="{7B745F1F-2186-4110-B0FC-EE9EBC043FC0}" destId="{33906172-04A3-4BE3-8C40-8826CAC2E7C1}" srcOrd="0" destOrd="0" presId="urn:microsoft.com/office/officeart/2005/8/layout/orgChart1"/>
    <dgm:cxn modelId="{A6746BE5-BD49-4562-84FC-02F54A36EC61}" type="presParOf" srcId="{7B745F1F-2186-4110-B0FC-EE9EBC043FC0}" destId="{7ABC8FE9-4B2F-48FA-96B8-2450404902C8}" srcOrd="1" destOrd="0" presId="urn:microsoft.com/office/officeart/2005/8/layout/orgChart1"/>
    <dgm:cxn modelId="{22D625AE-0670-4336-BC86-52F37A303A92}" type="presParOf" srcId="{500A7A17-4C09-4BE1-AE70-73A308420787}" destId="{7FCABC76-344D-440B-9AF1-AB56651D0C2A}" srcOrd="1" destOrd="0" presId="urn:microsoft.com/office/officeart/2005/8/layout/orgChart1"/>
    <dgm:cxn modelId="{A81D21AB-61C6-43EB-BEB5-B6D9C6890195}" type="presParOf" srcId="{500A7A17-4C09-4BE1-AE70-73A308420787}" destId="{B3F04506-E15E-4DFF-B7D9-EEB28E7E8952}" srcOrd="2" destOrd="0" presId="urn:microsoft.com/office/officeart/2005/8/layout/orgChart1"/>
    <dgm:cxn modelId="{BA9DE778-5920-4B36-AD4F-FD08A431D1AD}" type="presParOf" srcId="{C51F89E7-BF17-4CED-B667-503A7313899F}" destId="{A2A1384C-5466-4991-B0B7-FDB2DDA89BF9}" srcOrd="2" destOrd="0" presId="urn:microsoft.com/office/officeart/2005/8/layout/orgChart1"/>
    <dgm:cxn modelId="{6F688D96-738C-4838-93A6-EA7D374B7407}" type="presParOf" srcId="{C51F89E7-BF17-4CED-B667-503A7313899F}" destId="{BE7FC0BE-DA27-45E8-8431-333F5DCE87E4}" srcOrd="3" destOrd="0" presId="urn:microsoft.com/office/officeart/2005/8/layout/orgChart1"/>
    <dgm:cxn modelId="{A416AC7B-8F9E-43D5-8E46-0E2D61D48FB5}" type="presParOf" srcId="{BE7FC0BE-DA27-45E8-8431-333F5DCE87E4}" destId="{69A3E1AE-42F7-4044-9870-85EBA15A4A1F}" srcOrd="0" destOrd="0" presId="urn:microsoft.com/office/officeart/2005/8/layout/orgChart1"/>
    <dgm:cxn modelId="{3421385A-B1C2-4E5A-908C-6B16B8D70FE3}" type="presParOf" srcId="{69A3E1AE-42F7-4044-9870-85EBA15A4A1F}" destId="{7684D6DB-3702-4B52-B901-D7B0A344BA72}" srcOrd="0" destOrd="0" presId="urn:microsoft.com/office/officeart/2005/8/layout/orgChart1"/>
    <dgm:cxn modelId="{41C86C19-A984-476C-B522-755C02750746}" type="presParOf" srcId="{69A3E1AE-42F7-4044-9870-85EBA15A4A1F}" destId="{23958226-C5B3-4BB8-ADE4-BDF772AB7BE1}" srcOrd="1" destOrd="0" presId="urn:microsoft.com/office/officeart/2005/8/layout/orgChart1"/>
    <dgm:cxn modelId="{2DD58906-9413-4ACF-BFA5-D3B75D69A242}" type="presParOf" srcId="{BE7FC0BE-DA27-45E8-8431-333F5DCE87E4}" destId="{D4645C0D-F73B-4CC9-8AB3-BAA46C086B6E}" srcOrd="1" destOrd="0" presId="urn:microsoft.com/office/officeart/2005/8/layout/orgChart1"/>
    <dgm:cxn modelId="{AFD71AF5-F023-4FB1-A48F-0C821EBF1303}" type="presParOf" srcId="{BE7FC0BE-DA27-45E8-8431-333F5DCE87E4}" destId="{DB94FFFB-FF91-41BC-AFB6-1EAB11B79197}" srcOrd="2" destOrd="0" presId="urn:microsoft.com/office/officeart/2005/8/layout/orgChart1"/>
    <dgm:cxn modelId="{12635954-2085-444F-A6D2-9BF6EAB8E0AB}" type="presParOf" srcId="{C51F89E7-BF17-4CED-B667-503A7313899F}" destId="{241DC425-F3C8-43D2-9CB7-AAA7CC451AC3}" srcOrd="4" destOrd="0" presId="urn:microsoft.com/office/officeart/2005/8/layout/orgChart1"/>
    <dgm:cxn modelId="{D13299BA-79C2-4E47-B313-F9B72C0E2DC3}" type="presParOf" srcId="{C51F89E7-BF17-4CED-B667-503A7313899F}" destId="{8CC9515B-E5AC-4059-9217-C077579A71BB}" srcOrd="5" destOrd="0" presId="urn:microsoft.com/office/officeart/2005/8/layout/orgChart1"/>
    <dgm:cxn modelId="{FCBE10E6-C472-4755-8158-57DF1E888D57}" type="presParOf" srcId="{8CC9515B-E5AC-4059-9217-C077579A71BB}" destId="{AA395DD9-0DB4-448A-B4E7-944C736FF019}" srcOrd="0" destOrd="0" presId="urn:microsoft.com/office/officeart/2005/8/layout/orgChart1"/>
    <dgm:cxn modelId="{DFD35EF5-8F6C-426B-B054-92B34BECD565}" type="presParOf" srcId="{AA395DD9-0DB4-448A-B4E7-944C736FF019}" destId="{1E761746-BF5F-47AA-ACB1-5AD87195CB9F}" srcOrd="0" destOrd="0" presId="urn:microsoft.com/office/officeart/2005/8/layout/orgChart1"/>
    <dgm:cxn modelId="{45828352-1549-471A-81BD-F406F766EAD4}" type="presParOf" srcId="{AA395DD9-0DB4-448A-B4E7-944C736FF019}" destId="{590402AD-7030-4626-8B30-DB006A04AE09}" srcOrd="1" destOrd="0" presId="urn:microsoft.com/office/officeart/2005/8/layout/orgChart1"/>
    <dgm:cxn modelId="{AA2E8E23-593E-45A6-AE4E-874B8732F969}" type="presParOf" srcId="{8CC9515B-E5AC-4059-9217-C077579A71BB}" destId="{62FE261F-5895-40EB-9937-2A34C2D24DD7}" srcOrd="1" destOrd="0" presId="urn:microsoft.com/office/officeart/2005/8/layout/orgChart1"/>
    <dgm:cxn modelId="{63479AE1-4088-42A2-8BA9-2CC46C857F42}" type="presParOf" srcId="{8CC9515B-E5AC-4059-9217-C077579A71BB}" destId="{855DB1CC-250B-42B4-93EC-53C67FC0198D}" srcOrd="2" destOrd="0" presId="urn:microsoft.com/office/officeart/2005/8/layout/orgChart1"/>
    <dgm:cxn modelId="{A0D4EE1F-7425-44FA-9C9E-E4DF661FEB94}" type="presParOf" srcId="{25F3F006-503B-48FA-987D-50F9E20772EB}" destId="{C0B18376-E512-4938-B17A-91A7A0EC0C83}" srcOrd="2" destOrd="0" presId="urn:microsoft.com/office/officeart/2005/8/layout/orgChart1"/>
    <dgm:cxn modelId="{38ABD8ED-B94C-4A3F-AF12-BA4C2DF926BE}" type="presParOf" srcId="{74DAEC29-3EC1-45E5-8CAC-4A9BCD5EEB21}" destId="{82174041-F718-4577-998E-B6A1A8037347}" srcOrd="8" destOrd="0" presId="urn:microsoft.com/office/officeart/2005/8/layout/orgChart1"/>
    <dgm:cxn modelId="{70696FD8-4762-440F-A52F-B307E99DE90F}" type="presParOf" srcId="{74DAEC29-3EC1-45E5-8CAC-4A9BCD5EEB21}" destId="{97B8D089-7AA2-44EB-9912-0CC8B0649CA4}" srcOrd="9" destOrd="0" presId="urn:microsoft.com/office/officeart/2005/8/layout/orgChart1"/>
    <dgm:cxn modelId="{CF670952-F64E-400F-BD78-A766857F5085}" type="presParOf" srcId="{97B8D089-7AA2-44EB-9912-0CC8B0649CA4}" destId="{6D71E065-C7AA-41F7-B187-F899DE0B7E49}" srcOrd="0" destOrd="0" presId="urn:microsoft.com/office/officeart/2005/8/layout/orgChart1"/>
    <dgm:cxn modelId="{2D526C3A-151E-45E9-BF88-CAC6B32BA80D}" type="presParOf" srcId="{6D71E065-C7AA-41F7-B187-F899DE0B7E49}" destId="{52E58E24-F924-4755-950C-3D1E494F49AE}" srcOrd="0" destOrd="0" presId="urn:microsoft.com/office/officeart/2005/8/layout/orgChart1"/>
    <dgm:cxn modelId="{E8F770CD-9B8E-422E-96AB-CB3B73008CC4}" type="presParOf" srcId="{6D71E065-C7AA-41F7-B187-F899DE0B7E49}" destId="{A9BBC362-5C14-4866-B1FF-D6BCBCC716D4}" srcOrd="1" destOrd="0" presId="urn:microsoft.com/office/officeart/2005/8/layout/orgChart1"/>
    <dgm:cxn modelId="{C85DCAEE-1E20-4E40-BCA1-E39F0C5BF9BB}" type="presParOf" srcId="{97B8D089-7AA2-44EB-9912-0CC8B0649CA4}" destId="{8508BF82-8E6B-4329-92A0-D0C579A7122C}" srcOrd="1" destOrd="0" presId="urn:microsoft.com/office/officeart/2005/8/layout/orgChart1"/>
    <dgm:cxn modelId="{A2306CBA-F74F-4B53-BA20-D1C2CC5AC469}" type="presParOf" srcId="{97B8D089-7AA2-44EB-9912-0CC8B0649CA4}" destId="{9067A5D6-0798-4968-A51B-0CD20463F608}" srcOrd="2" destOrd="0" presId="urn:microsoft.com/office/officeart/2005/8/layout/orgChart1"/>
    <dgm:cxn modelId="{8C6A07B5-E67B-4A13-8A8B-D14098EA0336}" type="presParOf" srcId="{74DAEC29-3EC1-45E5-8CAC-4A9BCD5EEB21}" destId="{EC5D95CE-E1FE-40E2-AC34-3A33FD181186}" srcOrd="10" destOrd="0" presId="urn:microsoft.com/office/officeart/2005/8/layout/orgChart1"/>
    <dgm:cxn modelId="{214ACA44-57D9-4870-A3C0-C742CAEB9F08}" type="presParOf" srcId="{74DAEC29-3EC1-45E5-8CAC-4A9BCD5EEB21}" destId="{0C3B6885-C71D-4825-AD1A-D16CF4C912AC}" srcOrd="11" destOrd="0" presId="urn:microsoft.com/office/officeart/2005/8/layout/orgChart1"/>
    <dgm:cxn modelId="{00CF7614-B0B9-42CC-AF5C-A2B0AAD018A0}" type="presParOf" srcId="{0C3B6885-C71D-4825-AD1A-D16CF4C912AC}" destId="{3970DD04-165A-41C8-9EA5-AAE20005F6B2}" srcOrd="0" destOrd="0" presId="urn:microsoft.com/office/officeart/2005/8/layout/orgChart1"/>
    <dgm:cxn modelId="{0394A40F-8CBA-4081-A260-184B932FEF90}" type="presParOf" srcId="{3970DD04-165A-41C8-9EA5-AAE20005F6B2}" destId="{D2DFC7AA-73B0-4777-B0F3-5D02AB3D673B}" srcOrd="0" destOrd="0" presId="urn:microsoft.com/office/officeart/2005/8/layout/orgChart1"/>
    <dgm:cxn modelId="{D70C2AE7-D6E1-4C04-8B72-55DE4CF3B4C9}" type="presParOf" srcId="{3970DD04-165A-41C8-9EA5-AAE20005F6B2}" destId="{FCF7A8AB-0CFA-4A4C-BE94-BB48CDF553D2}" srcOrd="1" destOrd="0" presId="urn:microsoft.com/office/officeart/2005/8/layout/orgChart1"/>
    <dgm:cxn modelId="{39D8595B-4A48-47F3-ACD4-A13959017AAF}" type="presParOf" srcId="{0C3B6885-C71D-4825-AD1A-D16CF4C912AC}" destId="{9B9FC18D-F9B3-4702-8971-4D270B2023F3}" srcOrd="1" destOrd="0" presId="urn:microsoft.com/office/officeart/2005/8/layout/orgChart1"/>
    <dgm:cxn modelId="{7C14043E-80FF-4B2C-93B5-923577CDC945}" type="presParOf" srcId="{0C3B6885-C71D-4825-AD1A-D16CF4C912AC}" destId="{57FFE38E-79B5-437B-927A-AB2E65E86E1C}" srcOrd="2" destOrd="0" presId="urn:microsoft.com/office/officeart/2005/8/layout/orgChart1"/>
    <dgm:cxn modelId="{E8268A38-3B76-41F3-A159-8CDEB80EB38F}"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t>Build Radio Station</a:t>
          </a:r>
        </a:p>
      </dgm:t>
    </dgm:pt>
    <dgm:pt modelId="{ABBF65B6-750B-49AC-87C0-79BF318E6999}" type="parTrans" cxnId="{A54E0381-7F38-410A-9B87-22D7DBEEA349}">
      <dgm:prSet/>
      <dgm:spPr/>
      <dgm:t>
        <a:bodyPr/>
        <a:lstStyle/>
        <a:p>
          <a:endParaRPr lang="en-US"/>
        </a:p>
      </dgm:t>
    </dgm:pt>
    <dgm:pt modelId="{2791B90B-FABF-427B-BD32-3A5CC37A4D25}" type="sibTrans" cxnId="{A54E0381-7F38-410A-9B87-22D7DBEEA349}">
      <dgm:prSet/>
      <dgm:spPr/>
      <dgm:t>
        <a:bodyPr/>
        <a:lstStyle/>
        <a:p>
          <a:endParaRPr lang="en-US"/>
        </a:p>
      </dgm:t>
    </dgm:pt>
    <dgm:pt modelId="{4E40A645-357B-4CD9-99EE-68108D8A7A89}">
      <dgm:prSet phldrT="[Text]"/>
      <dgm:spPr/>
      <dgm:t>
        <a:bodyPr/>
        <a:lstStyle/>
        <a:p>
          <a:r>
            <a:rPr lang="en-US" dirty="0"/>
            <a:t>Purchase Land</a:t>
          </a:r>
        </a:p>
      </dgm:t>
    </dgm:pt>
    <dgm:pt modelId="{C4CE7A9B-0865-4625-B37F-58FF5CBF5164}" type="parTrans" cxnId="{12DAC0E4-AAC4-449A-87BC-B92A6806EDBF}">
      <dgm:prSet/>
      <dgm:spPr/>
      <dgm:t>
        <a:bodyPr/>
        <a:lstStyle/>
        <a:p>
          <a:endParaRPr lang="en-US"/>
        </a:p>
      </dgm:t>
    </dgm:pt>
    <dgm:pt modelId="{098AC11C-5D1F-4FFF-8B3A-F30D47335840}" type="sibTrans" cxnId="{12DAC0E4-AAC4-449A-87BC-B92A6806EDBF}">
      <dgm:prSet/>
      <dgm:spPr/>
      <dgm:t>
        <a:bodyPr/>
        <a:lstStyle/>
        <a:p>
          <a:endParaRPr lang="en-US"/>
        </a:p>
      </dgm:t>
    </dgm:pt>
    <dgm:pt modelId="{E5EC69C9-952C-4599-B394-8771C0F4BF67}">
      <dgm:prSet phldrT="[Text]"/>
      <dgm:spPr/>
      <dgm:t>
        <a:bodyPr/>
        <a:lstStyle/>
        <a:p>
          <a:r>
            <a:rPr lang="en-US" dirty="0"/>
            <a:t>Manage Project</a:t>
          </a:r>
        </a:p>
      </dgm:t>
    </dgm:pt>
    <dgm:pt modelId="{A65648A2-1B40-4BB0-827D-F9D2E343B307}" type="parTrans" cxnId="{80816EAC-73EA-4F52-BD01-D425623F580F}">
      <dgm:prSet/>
      <dgm:spPr/>
      <dgm:t>
        <a:bodyPr/>
        <a:lstStyle/>
        <a:p>
          <a:endParaRPr lang="en-US"/>
        </a:p>
      </dgm:t>
    </dgm:pt>
    <dgm:pt modelId="{498BA79A-813A-496E-B8E6-C13704A2A606}" type="sibTrans" cxnId="{80816EAC-73EA-4F52-BD01-D425623F580F}">
      <dgm:prSet/>
      <dgm:spPr/>
      <dgm:t>
        <a:bodyPr/>
        <a:lstStyle/>
        <a:p>
          <a:endParaRPr lang="en-US"/>
        </a:p>
      </dgm:t>
    </dgm:pt>
    <dgm:pt modelId="{52735A40-4A66-418D-9572-F7B83145634D}">
      <dgm:prSet phldrT="[Text]"/>
      <dgm:spPr/>
      <dgm:t>
        <a:bodyPr/>
        <a:lstStyle/>
        <a:p>
          <a:r>
            <a:rPr lang="en-US" dirty="0"/>
            <a:t>Construct Building</a:t>
          </a:r>
        </a:p>
      </dgm:t>
    </dgm:pt>
    <dgm:pt modelId="{53AA2847-F162-40BC-9AE2-A84D628130BD}" type="parTrans" cxnId="{3B35E7D2-46AC-49D4-8F01-C8B10272FCED}">
      <dgm:prSet/>
      <dgm:spPr/>
      <dgm:t>
        <a:bodyPr/>
        <a:lstStyle/>
        <a:p>
          <a:endParaRPr lang="en-US"/>
        </a:p>
      </dgm:t>
    </dgm:pt>
    <dgm:pt modelId="{918974E0-24C7-4675-B7F8-183DF81DF9B8}" type="sibTrans" cxnId="{3B35E7D2-46AC-49D4-8F01-C8B10272FCED}">
      <dgm:prSet/>
      <dgm:spPr/>
      <dgm:t>
        <a:bodyPr/>
        <a:lstStyle/>
        <a:p>
          <a:endParaRPr lang="en-US"/>
        </a:p>
      </dgm:t>
    </dgm:pt>
    <dgm:pt modelId="{E73D0B89-1768-4CCA-AECC-F631ED9742EB}">
      <dgm:prSet phldrT="[Text]"/>
      <dgm:spPr/>
      <dgm:t>
        <a:bodyPr/>
        <a:lstStyle/>
        <a:p>
          <a:r>
            <a:rPr lang="en-US" dirty="0"/>
            <a:t>Install Equipment</a:t>
          </a:r>
        </a:p>
      </dgm:t>
    </dgm:pt>
    <dgm:pt modelId="{65B08E79-3A8D-427E-931F-745E7B43B026}" type="parTrans" cxnId="{6F310D41-9C5B-4A1F-8F51-34F3620C437F}">
      <dgm:prSet/>
      <dgm:spPr/>
      <dgm:t>
        <a:bodyPr/>
        <a:lstStyle/>
        <a:p>
          <a:endParaRPr lang="en-US"/>
        </a:p>
      </dgm:t>
    </dgm:pt>
    <dgm:pt modelId="{EE088453-5423-4B1D-A62C-23DC63517876}" type="sibTrans" cxnId="{6F310D41-9C5B-4A1F-8F51-34F3620C437F}">
      <dgm:prSet/>
      <dgm:spPr/>
      <dgm:t>
        <a:bodyPr/>
        <a:lstStyle/>
        <a:p>
          <a:endParaRPr lang="en-US"/>
        </a:p>
      </dgm:t>
    </dgm:pt>
    <dgm:pt modelId="{82618289-E1EB-4905-8A28-7E97F0549BCC}">
      <dgm:prSet phldrT="[Text]"/>
      <dgm:spPr/>
      <dgm:t>
        <a:bodyPr/>
        <a:lstStyle/>
        <a:p>
          <a:r>
            <a:rPr lang="en-US" dirty="0"/>
            <a:t>Transition to Operations</a:t>
          </a:r>
        </a:p>
      </dgm:t>
    </dgm:pt>
    <dgm:pt modelId="{A16708D4-7804-404A-822A-9901AD2860B2}" type="parTrans" cxnId="{A403197B-0057-417B-A79D-5C040E883A12}">
      <dgm:prSet/>
      <dgm:spPr/>
      <dgm:t>
        <a:bodyPr/>
        <a:lstStyle/>
        <a:p>
          <a:endParaRPr lang="en-US"/>
        </a:p>
      </dgm:t>
    </dgm:pt>
    <dgm:pt modelId="{E5334111-FFDE-4EF1-90C5-A08A888BE90B}" type="sibTrans" cxnId="{A403197B-0057-417B-A79D-5C040E883A12}">
      <dgm:prSet/>
      <dgm:spPr/>
      <dgm:t>
        <a:bodyPr/>
        <a:lstStyle/>
        <a:p>
          <a:endParaRPr lang="en-US"/>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5"/>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5">
        <dgm:presLayoutVars>
          <dgm:chPref val="3"/>
        </dgm:presLayoutVars>
      </dgm:prSet>
      <dgm:spPr/>
    </dgm:pt>
    <dgm:pt modelId="{F2A07CD9-012A-4CA3-AE6A-838032E04677}" type="pres">
      <dgm:prSet presAssocID="{E5EC69C9-952C-4599-B394-8771C0F4BF67}" presName="rootConnector" presStyleLbl="node2" presStyleIdx="0" presStyleCnt="5"/>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5"/>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5">
        <dgm:presLayoutVars>
          <dgm:chPref val="3"/>
        </dgm:presLayoutVars>
      </dgm:prSet>
      <dgm:spPr/>
    </dgm:pt>
    <dgm:pt modelId="{05BB4CCA-20AD-431F-B885-8C6763D03403}" type="pres">
      <dgm:prSet presAssocID="{4E40A645-357B-4CD9-99EE-68108D8A7A89}" presName="rootConnector" presStyleLbl="node2" presStyleIdx="1" presStyleCnt="5"/>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5"/>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5">
        <dgm:presLayoutVars>
          <dgm:chPref val="3"/>
        </dgm:presLayoutVars>
      </dgm:prSet>
      <dgm:spPr/>
    </dgm:pt>
    <dgm:pt modelId="{C87EFFA3-F726-4DC0-8986-6D9F6CC35FCD}" type="pres">
      <dgm:prSet presAssocID="{52735A40-4A66-418D-9572-F7B83145634D}" presName="rootConnector" presStyleLbl="node2" presStyleIdx="2" presStyleCnt="5"/>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5"/>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5">
        <dgm:presLayoutVars>
          <dgm:chPref val="3"/>
        </dgm:presLayoutVars>
      </dgm:prSet>
      <dgm:spPr/>
    </dgm:pt>
    <dgm:pt modelId="{2A419E37-4652-45F2-9EC7-E668200EE8AE}" type="pres">
      <dgm:prSet presAssocID="{E73D0B89-1768-4CCA-AECC-F631ED9742EB}" presName="rootConnector" presStyleLbl="node2" presStyleIdx="3" presStyleCnt="5"/>
      <dgm:spPr/>
    </dgm:pt>
    <dgm:pt modelId="{C51F89E7-BF17-4CED-B667-503A7313899F}" type="pres">
      <dgm:prSet presAssocID="{E73D0B89-1768-4CCA-AECC-F631ED9742EB}" presName="hierChild4" presStyleCnt="0"/>
      <dgm:spPr/>
    </dgm:pt>
    <dgm:pt modelId="{C0B18376-E512-4938-B17A-91A7A0EC0C83}" type="pres">
      <dgm:prSet presAssocID="{E73D0B89-1768-4CCA-AECC-F631ED9742EB}" presName="hierChild5" presStyleCnt="0"/>
      <dgm:spPr/>
    </dgm:pt>
    <dgm:pt modelId="{EC5D95CE-E1FE-40E2-AC34-3A33FD181186}" type="pres">
      <dgm:prSet presAssocID="{A16708D4-7804-404A-822A-9901AD2860B2}" presName="Name37" presStyleLbl="parChTrans1D2" presStyleIdx="4" presStyleCnt="5"/>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4" presStyleCnt="5">
        <dgm:presLayoutVars>
          <dgm:chPref val="3"/>
        </dgm:presLayoutVars>
      </dgm:prSet>
      <dgm:spPr/>
    </dgm:pt>
    <dgm:pt modelId="{FCF7A8AB-0CFA-4A4C-BE94-BB48CDF553D2}" type="pres">
      <dgm:prSet presAssocID="{82618289-E1EB-4905-8A28-7E97F0549BCC}" presName="rootConnector" presStyleLbl="node2" presStyleIdx="4" presStyleCnt="5"/>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EF3F2503-B093-40F0-9F7A-32ED95EF3AB2}" type="presOf" srcId="{4E40A645-357B-4CD9-99EE-68108D8A7A89}" destId="{B1494C04-AC11-4702-8B43-0AF64EB32F76}" srcOrd="0" destOrd="0" presId="urn:microsoft.com/office/officeart/2005/8/layout/orgChart1"/>
    <dgm:cxn modelId="{6A6FEE04-11E9-4B32-B818-8C3F870C15EF}" type="presOf" srcId="{E5EC69C9-952C-4599-B394-8771C0F4BF67}" destId="{F2A07CD9-012A-4CA3-AE6A-838032E04677}" srcOrd="1"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4027175E-389E-4965-B6E2-2F7537730330}" type="presOf" srcId="{E5EC69C9-952C-4599-B394-8771C0F4BF67}" destId="{5A97EB96-44ED-47DB-9BFE-891DD8E1D43E}"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FB22F161-491A-4116-8326-8375CC1EFCFD}" type="presOf" srcId="{A16708D4-7804-404A-822A-9901AD2860B2}" destId="{EC5D95CE-E1FE-40E2-AC34-3A33FD181186}"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8141C273-287D-4D47-86A1-64382E89FA72}" type="presOf" srcId="{A65648A2-1B40-4BB0-827D-F9D2E343B307}" destId="{E97048CE-1823-4C03-98A4-EFEF1024094C}"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A403197B-0057-417B-A79D-5C040E883A12}" srcId="{07A0D445-EC04-47CE-BD27-4D03465EF934}" destId="{82618289-E1EB-4905-8A28-7E97F0549BCC}" srcOrd="4"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BF927F93-390E-4085-8B61-75AC8615BB37}" type="presOf" srcId="{E73D0B89-1768-4CCA-AECC-F631ED9742EB}" destId="{0335775C-A635-4ADF-BB25-2E4877D7F7BA}" srcOrd="0" destOrd="0" presId="urn:microsoft.com/office/officeart/2005/8/layout/orgChart1"/>
    <dgm:cxn modelId="{80816EAC-73EA-4F52-BD01-D425623F580F}" srcId="{07A0D445-EC04-47CE-BD27-4D03465EF934}" destId="{E5EC69C9-952C-4599-B394-8771C0F4BF67}" srcOrd="0" destOrd="0" parTransId="{A65648A2-1B40-4BB0-827D-F9D2E343B307}" sibTransId="{498BA79A-813A-496E-B8E6-C13704A2A606}"/>
    <dgm:cxn modelId="{22A549B3-4392-4BD5-BB0D-4BE2DF11994B}" type="presOf" srcId="{82618289-E1EB-4905-8A28-7E97F0549BCC}" destId="{FCF7A8AB-0CFA-4A4C-BE94-BB48CDF553D2}" srcOrd="1" destOrd="0" presId="urn:microsoft.com/office/officeart/2005/8/layout/orgChart1"/>
    <dgm:cxn modelId="{A5823EBD-2016-451B-9F85-7487C6F17484}" type="presOf" srcId="{82618289-E1EB-4905-8A28-7E97F0549BCC}" destId="{D2DFC7AA-73B0-4777-B0F3-5D02AB3D673B}" srcOrd="0"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3B35E7D2-46AC-49D4-8F01-C8B10272FCED}" srcId="{07A0D445-EC04-47CE-BD27-4D03465EF934}" destId="{52735A40-4A66-418D-9572-F7B83145634D}" srcOrd="2" destOrd="0" parTransId="{53AA2847-F162-40BC-9AE2-A84D628130BD}" sibTransId="{918974E0-24C7-4675-B7F8-183DF81DF9B8}"/>
    <dgm:cxn modelId="{12DAC0E4-AAC4-449A-87BC-B92A6806EDBF}" srcId="{07A0D445-EC04-47CE-BD27-4D03465EF934}" destId="{4E40A645-357B-4CD9-99EE-68108D8A7A89}" srcOrd="1" destOrd="0" parTransId="{C4CE7A9B-0865-4625-B37F-58FF5CBF5164}" sibTransId="{098AC11C-5D1F-4FFF-8B3A-F30D47335840}"/>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EC03A4C5-FB2F-4F1C-8AE2-9F55479ABFC1}" type="presParOf" srcId="{74DAEC29-3EC1-45E5-8CAC-4A9BCD5EEB21}" destId="{E97048CE-1823-4C03-98A4-EFEF1024094C}" srcOrd="0" destOrd="0" presId="urn:microsoft.com/office/officeart/2005/8/layout/orgChart1"/>
    <dgm:cxn modelId="{80EAB247-C5D0-4C17-BC6C-1F96F9FA8292}" type="presParOf" srcId="{74DAEC29-3EC1-45E5-8CAC-4A9BCD5EEB21}" destId="{7B874537-7B26-49FC-86C8-7E97590880ED}" srcOrd="1" destOrd="0" presId="urn:microsoft.com/office/officeart/2005/8/layout/orgChart1"/>
    <dgm:cxn modelId="{41621A80-2C65-4F6E-8FA2-4EF375E28B33}" type="presParOf" srcId="{7B874537-7B26-49FC-86C8-7E97590880ED}" destId="{0DBE0362-0F05-4E1B-9569-CE54D4739726}" srcOrd="0" destOrd="0" presId="urn:microsoft.com/office/officeart/2005/8/layout/orgChart1"/>
    <dgm:cxn modelId="{C4C29525-E7D7-4BD0-837F-40CF95E92A0E}" type="presParOf" srcId="{0DBE0362-0F05-4E1B-9569-CE54D4739726}" destId="{5A97EB96-44ED-47DB-9BFE-891DD8E1D43E}" srcOrd="0" destOrd="0" presId="urn:microsoft.com/office/officeart/2005/8/layout/orgChart1"/>
    <dgm:cxn modelId="{04A62562-8AAD-4F21-AC66-E17921D2CE51}" type="presParOf" srcId="{0DBE0362-0F05-4E1B-9569-CE54D4739726}" destId="{F2A07CD9-012A-4CA3-AE6A-838032E04677}" srcOrd="1" destOrd="0" presId="urn:microsoft.com/office/officeart/2005/8/layout/orgChart1"/>
    <dgm:cxn modelId="{882E739E-1E3B-48A6-92A2-CE8B1F3FA333}" type="presParOf" srcId="{7B874537-7B26-49FC-86C8-7E97590880ED}" destId="{89B53B52-4CA0-46D6-A240-6CB314C8DF93}" srcOrd="1" destOrd="0" presId="urn:microsoft.com/office/officeart/2005/8/layout/orgChart1"/>
    <dgm:cxn modelId="{9809B139-08FD-4719-9070-619B8DB2D376}" type="presParOf" srcId="{7B874537-7B26-49FC-86C8-7E97590880ED}" destId="{FE36A7DD-62A2-4B2A-AE1D-E9E669EA9D28}" srcOrd="2" destOrd="0" presId="urn:microsoft.com/office/officeart/2005/8/layout/orgChart1"/>
    <dgm:cxn modelId="{2F8CA76C-6327-49B9-A98D-96EDA0A52818}" type="presParOf" srcId="{74DAEC29-3EC1-45E5-8CAC-4A9BCD5EEB21}" destId="{A0A3A70C-9AB1-40FE-BC41-2AEB9ED385D1}" srcOrd="2" destOrd="0" presId="urn:microsoft.com/office/officeart/2005/8/layout/orgChart1"/>
    <dgm:cxn modelId="{DF24B99D-79B5-419A-9DBD-C7F13C32572D}" type="presParOf" srcId="{74DAEC29-3EC1-45E5-8CAC-4A9BCD5EEB21}" destId="{18814775-3009-4B8C-93FF-F739DE4D98F1}" srcOrd="3"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4" destOrd="0" presId="urn:microsoft.com/office/officeart/2005/8/layout/orgChart1"/>
    <dgm:cxn modelId="{2C4AF2C4-E6B2-4990-945C-B1021FBF6174}" type="presParOf" srcId="{74DAEC29-3EC1-45E5-8CAC-4A9BCD5EEB21}" destId="{D3EC7EEF-10E4-45CF-A45C-EFD7FA0630B0}" srcOrd="5"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6" destOrd="0" presId="urn:microsoft.com/office/officeart/2005/8/layout/orgChart1"/>
    <dgm:cxn modelId="{D3E84FF7-43A8-43D7-8E18-C9A899C542FC}" type="presParOf" srcId="{74DAEC29-3EC1-45E5-8CAC-4A9BCD5EEB21}" destId="{25F3F006-503B-48FA-987D-50F9E20772EB}" srcOrd="7"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19AD2325-F14B-402D-BE9F-84D7DDE0A462}" type="presParOf" srcId="{74DAEC29-3EC1-45E5-8CAC-4A9BCD5EEB21}" destId="{EC5D95CE-E1FE-40E2-AC34-3A33FD181186}" srcOrd="8" destOrd="0" presId="urn:microsoft.com/office/officeart/2005/8/layout/orgChart1"/>
    <dgm:cxn modelId="{E2DA3655-5831-46F0-A922-A0EA9DB07603}" type="presParOf" srcId="{74DAEC29-3EC1-45E5-8CAC-4A9BCD5EEB21}" destId="{0C3B6885-C71D-4825-AD1A-D16CF4C912AC}" srcOrd="9" destOrd="0" presId="urn:microsoft.com/office/officeart/2005/8/layout/orgChart1"/>
    <dgm:cxn modelId="{E8654CD4-F181-4709-8EEB-D844214EC043}" type="presParOf" srcId="{0C3B6885-C71D-4825-AD1A-D16CF4C912AC}" destId="{3970DD04-165A-41C8-9EA5-AAE20005F6B2}" srcOrd="0" destOrd="0" presId="urn:microsoft.com/office/officeart/2005/8/layout/orgChart1"/>
    <dgm:cxn modelId="{877825A4-2CA6-4298-9B23-635E40C670BF}" type="presParOf" srcId="{3970DD04-165A-41C8-9EA5-AAE20005F6B2}" destId="{D2DFC7AA-73B0-4777-B0F3-5D02AB3D673B}" srcOrd="0" destOrd="0" presId="urn:microsoft.com/office/officeart/2005/8/layout/orgChart1"/>
    <dgm:cxn modelId="{8049F9F0-FD45-422B-BB41-979BBA03DA57}" type="presParOf" srcId="{3970DD04-165A-41C8-9EA5-AAE20005F6B2}" destId="{FCF7A8AB-0CFA-4A4C-BE94-BB48CDF553D2}" srcOrd="1" destOrd="0" presId="urn:microsoft.com/office/officeart/2005/8/layout/orgChart1"/>
    <dgm:cxn modelId="{9B17063C-5EC4-4873-B432-3DFD34E3F6DE}" type="presParOf" srcId="{0C3B6885-C71D-4825-AD1A-D16CF4C912AC}" destId="{9B9FC18D-F9B3-4702-8971-4D270B2023F3}" srcOrd="1" destOrd="0" presId="urn:microsoft.com/office/officeart/2005/8/layout/orgChart1"/>
    <dgm:cxn modelId="{C3E9F595-FF60-4A28-B478-F9BE898F506F}" type="presParOf" srcId="{0C3B6885-C71D-4825-AD1A-D16CF4C912AC}" destId="{57FFE38E-79B5-437B-927A-AB2E65E86E1C}"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t>Build Radio Station</a:t>
          </a:r>
        </a:p>
      </dgm:t>
    </dgm:pt>
    <dgm:pt modelId="{ABBF65B6-750B-49AC-87C0-79BF318E6999}" type="parTrans" cxnId="{A54E0381-7F38-410A-9B87-22D7DBEEA349}">
      <dgm:prSet/>
      <dgm:spPr/>
      <dgm:t>
        <a:bodyPr/>
        <a:lstStyle/>
        <a:p>
          <a:endParaRPr lang="en-US"/>
        </a:p>
      </dgm:t>
    </dgm:pt>
    <dgm:pt modelId="{2791B90B-FABF-427B-BD32-3A5CC37A4D25}" type="sibTrans" cxnId="{A54E0381-7F38-410A-9B87-22D7DBEEA349}">
      <dgm:prSet/>
      <dgm:spPr/>
      <dgm:t>
        <a:bodyPr/>
        <a:lstStyle/>
        <a:p>
          <a:endParaRPr lang="en-US"/>
        </a:p>
      </dgm:t>
    </dgm:pt>
    <dgm:pt modelId="{4E40A645-357B-4CD9-99EE-68108D8A7A89}">
      <dgm:prSet phldrT="[Text]"/>
      <dgm:spPr/>
      <dgm:t>
        <a:bodyPr/>
        <a:lstStyle/>
        <a:p>
          <a:r>
            <a:rPr lang="en-US" dirty="0"/>
            <a:t>Purchase Land</a:t>
          </a:r>
        </a:p>
      </dgm:t>
    </dgm:pt>
    <dgm:pt modelId="{C4CE7A9B-0865-4625-B37F-58FF5CBF5164}" type="parTrans" cxnId="{12DAC0E4-AAC4-449A-87BC-B92A6806EDBF}">
      <dgm:prSet/>
      <dgm:spPr/>
      <dgm:t>
        <a:bodyPr/>
        <a:lstStyle/>
        <a:p>
          <a:endParaRPr lang="en-US"/>
        </a:p>
      </dgm:t>
    </dgm:pt>
    <dgm:pt modelId="{098AC11C-5D1F-4FFF-8B3A-F30D47335840}" type="sibTrans" cxnId="{12DAC0E4-AAC4-449A-87BC-B92A6806EDBF}">
      <dgm:prSet/>
      <dgm:spPr/>
      <dgm:t>
        <a:bodyPr/>
        <a:lstStyle/>
        <a:p>
          <a:endParaRPr lang="en-US"/>
        </a:p>
      </dgm:t>
    </dgm:pt>
    <dgm:pt modelId="{E5EC69C9-952C-4599-B394-8771C0F4BF67}">
      <dgm:prSet phldrT="[Text]"/>
      <dgm:spPr/>
      <dgm:t>
        <a:bodyPr/>
        <a:lstStyle/>
        <a:p>
          <a:r>
            <a:rPr lang="en-US" dirty="0"/>
            <a:t>Manage Project</a:t>
          </a:r>
        </a:p>
      </dgm:t>
    </dgm:pt>
    <dgm:pt modelId="{A65648A2-1B40-4BB0-827D-F9D2E343B307}" type="parTrans" cxnId="{80816EAC-73EA-4F52-BD01-D425623F580F}">
      <dgm:prSet/>
      <dgm:spPr/>
      <dgm:t>
        <a:bodyPr/>
        <a:lstStyle/>
        <a:p>
          <a:endParaRPr lang="en-US"/>
        </a:p>
      </dgm:t>
    </dgm:pt>
    <dgm:pt modelId="{498BA79A-813A-496E-B8E6-C13704A2A606}" type="sibTrans" cxnId="{80816EAC-73EA-4F52-BD01-D425623F580F}">
      <dgm:prSet/>
      <dgm:spPr/>
      <dgm:t>
        <a:bodyPr/>
        <a:lstStyle/>
        <a:p>
          <a:endParaRPr lang="en-US"/>
        </a:p>
      </dgm:t>
    </dgm:pt>
    <dgm:pt modelId="{52735A40-4A66-418D-9572-F7B83145634D}">
      <dgm:prSet phldrT="[Text]"/>
      <dgm:spPr/>
      <dgm:t>
        <a:bodyPr/>
        <a:lstStyle/>
        <a:p>
          <a:r>
            <a:rPr lang="en-US" dirty="0"/>
            <a:t>Construct Building</a:t>
          </a:r>
        </a:p>
      </dgm:t>
    </dgm:pt>
    <dgm:pt modelId="{53AA2847-F162-40BC-9AE2-A84D628130BD}" type="parTrans" cxnId="{3B35E7D2-46AC-49D4-8F01-C8B10272FCED}">
      <dgm:prSet/>
      <dgm:spPr/>
      <dgm:t>
        <a:bodyPr/>
        <a:lstStyle/>
        <a:p>
          <a:endParaRPr lang="en-US"/>
        </a:p>
      </dgm:t>
    </dgm:pt>
    <dgm:pt modelId="{918974E0-24C7-4675-B7F8-183DF81DF9B8}" type="sibTrans" cxnId="{3B35E7D2-46AC-49D4-8F01-C8B10272FCED}">
      <dgm:prSet/>
      <dgm:spPr/>
      <dgm:t>
        <a:bodyPr/>
        <a:lstStyle/>
        <a:p>
          <a:endParaRPr lang="en-US"/>
        </a:p>
      </dgm:t>
    </dgm:pt>
    <dgm:pt modelId="{E73D0B89-1768-4CCA-AECC-F631ED9742EB}">
      <dgm:prSet phldrT="[Text]"/>
      <dgm:spPr/>
      <dgm:t>
        <a:bodyPr/>
        <a:lstStyle/>
        <a:p>
          <a:r>
            <a:rPr lang="en-US" dirty="0"/>
            <a:t>Install Equipment</a:t>
          </a:r>
        </a:p>
      </dgm:t>
    </dgm:pt>
    <dgm:pt modelId="{65B08E79-3A8D-427E-931F-745E7B43B026}" type="parTrans" cxnId="{6F310D41-9C5B-4A1F-8F51-34F3620C437F}">
      <dgm:prSet/>
      <dgm:spPr/>
      <dgm:t>
        <a:bodyPr/>
        <a:lstStyle/>
        <a:p>
          <a:endParaRPr lang="en-US"/>
        </a:p>
      </dgm:t>
    </dgm:pt>
    <dgm:pt modelId="{EE088453-5423-4B1D-A62C-23DC63517876}" type="sibTrans" cxnId="{6F310D41-9C5B-4A1F-8F51-34F3620C437F}">
      <dgm:prSet/>
      <dgm:spPr/>
      <dgm:t>
        <a:bodyPr/>
        <a:lstStyle/>
        <a:p>
          <a:endParaRPr lang="en-US"/>
        </a:p>
      </dgm:t>
    </dgm:pt>
    <dgm:pt modelId="{82618289-E1EB-4905-8A28-7E97F0549BCC}">
      <dgm:prSet phldrT="[Text]"/>
      <dgm:spPr/>
      <dgm:t>
        <a:bodyPr/>
        <a:lstStyle/>
        <a:p>
          <a:r>
            <a:rPr lang="en-US" dirty="0"/>
            <a:t>Transition to Operations</a:t>
          </a:r>
        </a:p>
      </dgm:t>
    </dgm:pt>
    <dgm:pt modelId="{A16708D4-7804-404A-822A-9901AD2860B2}" type="parTrans" cxnId="{A403197B-0057-417B-A79D-5C040E883A12}">
      <dgm:prSet/>
      <dgm:spPr/>
      <dgm:t>
        <a:bodyPr/>
        <a:lstStyle/>
        <a:p>
          <a:endParaRPr lang="en-US"/>
        </a:p>
      </dgm:t>
    </dgm:pt>
    <dgm:pt modelId="{E5334111-FFDE-4EF1-90C5-A08A888BE90B}" type="sibTrans" cxnId="{A403197B-0057-417B-A79D-5C040E883A12}">
      <dgm:prSet/>
      <dgm:spPr/>
      <dgm:t>
        <a:bodyPr/>
        <a:lstStyle/>
        <a:p>
          <a:endParaRPr lang="en-US"/>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5"/>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5">
        <dgm:presLayoutVars>
          <dgm:chPref val="3"/>
        </dgm:presLayoutVars>
      </dgm:prSet>
      <dgm:spPr/>
    </dgm:pt>
    <dgm:pt modelId="{F2A07CD9-012A-4CA3-AE6A-838032E04677}" type="pres">
      <dgm:prSet presAssocID="{E5EC69C9-952C-4599-B394-8771C0F4BF67}" presName="rootConnector" presStyleLbl="node2" presStyleIdx="0" presStyleCnt="5"/>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5"/>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5">
        <dgm:presLayoutVars>
          <dgm:chPref val="3"/>
        </dgm:presLayoutVars>
      </dgm:prSet>
      <dgm:spPr/>
    </dgm:pt>
    <dgm:pt modelId="{05BB4CCA-20AD-431F-B885-8C6763D03403}" type="pres">
      <dgm:prSet presAssocID="{4E40A645-357B-4CD9-99EE-68108D8A7A89}" presName="rootConnector" presStyleLbl="node2" presStyleIdx="1" presStyleCnt="5"/>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5"/>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5">
        <dgm:presLayoutVars>
          <dgm:chPref val="3"/>
        </dgm:presLayoutVars>
      </dgm:prSet>
      <dgm:spPr/>
    </dgm:pt>
    <dgm:pt modelId="{C87EFFA3-F726-4DC0-8986-6D9F6CC35FCD}" type="pres">
      <dgm:prSet presAssocID="{52735A40-4A66-418D-9572-F7B83145634D}" presName="rootConnector" presStyleLbl="node2" presStyleIdx="2" presStyleCnt="5"/>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5"/>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5">
        <dgm:presLayoutVars>
          <dgm:chPref val="3"/>
        </dgm:presLayoutVars>
      </dgm:prSet>
      <dgm:spPr/>
    </dgm:pt>
    <dgm:pt modelId="{2A419E37-4652-45F2-9EC7-E668200EE8AE}" type="pres">
      <dgm:prSet presAssocID="{E73D0B89-1768-4CCA-AECC-F631ED9742EB}" presName="rootConnector" presStyleLbl="node2" presStyleIdx="3" presStyleCnt="5"/>
      <dgm:spPr/>
    </dgm:pt>
    <dgm:pt modelId="{C51F89E7-BF17-4CED-B667-503A7313899F}" type="pres">
      <dgm:prSet presAssocID="{E73D0B89-1768-4CCA-AECC-F631ED9742EB}" presName="hierChild4" presStyleCnt="0"/>
      <dgm:spPr/>
    </dgm:pt>
    <dgm:pt modelId="{C0B18376-E512-4938-B17A-91A7A0EC0C83}" type="pres">
      <dgm:prSet presAssocID="{E73D0B89-1768-4CCA-AECC-F631ED9742EB}" presName="hierChild5" presStyleCnt="0"/>
      <dgm:spPr/>
    </dgm:pt>
    <dgm:pt modelId="{EC5D95CE-E1FE-40E2-AC34-3A33FD181186}" type="pres">
      <dgm:prSet presAssocID="{A16708D4-7804-404A-822A-9901AD2860B2}" presName="Name37" presStyleLbl="parChTrans1D2" presStyleIdx="4" presStyleCnt="5"/>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4" presStyleCnt="5">
        <dgm:presLayoutVars>
          <dgm:chPref val="3"/>
        </dgm:presLayoutVars>
      </dgm:prSet>
      <dgm:spPr/>
    </dgm:pt>
    <dgm:pt modelId="{FCF7A8AB-0CFA-4A4C-BE94-BB48CDF553D2}" type="pres">
      <dgm:prSet presAssocID="{82618289-E1EB-4905-8A28-7E97F0549BCC}" presName="rootConnector" presStyleLbl="node2" presStyleIdx="4" presStyleCnt="5"/>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EF3F2503-B093-40F0-9F7A-32ED95EF3AB2}" type="presOf" srcId="{4E40A645-357B-4CD9-99EE-68108D8A7A89}" destId="{B1494C04-AC11-4702-8B43-0AF64EB32F76}" srcOrd="0" destOrd="0" presId="urn:microsoft.com/office/officeart/2005/8/layout/orgChart1"/>
    <dgm:cxn modelId="{6A6FEE04-11E9-4B32-B818-8C3F870C15EF}" type="presOf" srcId="{E5EC69C9-952C-4599-B394-8771C0F4BF67}" destId="{F2A07CD9-012A-4CA3-AE6A-838032E04677}" srcOrd="1"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4027175E-389E-4965-B6E2-2F7537730330}" type="presOf" srcId="{E5EC69C9-952C-4599-B394-8771C0F4BF67}" destId="{5A97EB96-44ED-47DB-9BFE-891DD8E1D43E}"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FB22F161-491A-4116-8326-8375CC1EFCFD}" type="presOf" srcId="{A16708D4-7804-404A-822A-9901AD2860B2}" destId="{EC5D95CE-E1FE-40E2-AC34-3A33FD181186}"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8141C273-287D-4D47-86A1-64382E89FA72}" type="presOf" srcId="{A65648A2-1B40-4BB0-827D-F9D2E343B307}" destId="{E97048CE-1823-4C03-98A4-EFEF1024094C}"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A403197B-0057-417B-A79D-5C040E883A12}" srcId="{07A0D445-EC04-47CE-BD27-4D03465EF934}" destId="{82618289-E1EB-4905-8A28-7E97F0549BCC}" srcOrd="4"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BF927F93-390E-4085-8B61-75AC8615BB37}" type="presOf" srcId="{E73D0B89-1768-4CCA-AECC-F631ED9742EB}" destId="{0335775C-A635-4ADF-BB25-2E4877D7F7BA}" srcOrd="0" destOrd="0" presId="urn:microsoft.com/office/officeart/2005/8/layout/orgChart1"/>
    <dgm:cxn modelId="{80816EAC-73EA-4F52-BD01-D425623F580F}" srcId="{07A0D445-EC04-47CE-BD27-4D03465EF934}" destId="{E5EC69C9-952C-4599-B394-8771C0F4BF67}" srcOrd="0" destOrd="0" parTransId="{A65648A2-1B40-4BB0-827D-F9D2E343B307}" sibTransId="{498BA79A-813A-496E-B8E6-C13704A2A606}"/>
    <dgm:cxn modelId="{22A549B3-4392-4BD5-BB0D-4BE2DF11994B}" type="presOf" srcId="{82618289-E1EB-4905-8A28-7E97F0549BCC}" destId="{FCF7A8AB-0CFA-4A4C-BE94-BB48CDF553D2}" srcOrd="1" destOrd="0" presId="urn:microsoft.com/office/officeart/2005/8/layout/orgChart1"/>
    <dgm:cxn modelId="{A5823EBD-2016-451B-9F85-7487C6F17484}" type="presOf" srcId="{82618289-E1EB-4905-8A28-7E97F0549BCC}" destId="{D2DFC7AA-73B0-4777-B0F3-5D02AB3D673B}" srcOrd="0"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3B35E7D2-46AC-49D4-8F01-C8B10272FCED}" srcId="{07A0D445-EC04-47CE-BD27-4D03465EF934}" destId="{52735A40-4A66-418D-9572-F7B83145634D}" srcOrd="2" destOrd="0" parTransId="{53AA2847-F162-40BC-9AE2-A84D628130BD}" sibTransId="{918974E0-24C7-4675-B7F8-183DF81DF9B8}"/>
    <dgm:cxn modelId="{12DAC0E4-AAC4-449A-87BC-B92A6806EDBF}" srcId="{07A0D445-EC04-47CE-BD27-4D03465EF934}" destId="{4E40A645-357B-4CD9-99EE-68108D8A7A89}" srcOrd="1" destOrd="0" parTransId="{C4CE7A9B-0865-4625-B37F-58FF5CBF5164}" sibTransId="{098AC11C-5D1F-4FFF-8B3A-F30D47335840}"/>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EC03A4C5-FB2F-4F1C-8AE2-9F55479ABFC1}" type="presParOf" srcId="{74DAEC29-3EC1-45E5-8CAC-4A9BCD5EEB21}" destId="{E97048CE-1823-4C03-98A4-EFEF1024094C}" srcOrd="0" destOrd="0" presId="urn:microsoft.com/office/officeart/2005/8/layout/orgChart1"/>
    <dgm:cxn modelId="{80EAB247-C5D0-4C17-BC6C-1F96F9FA8292}" type="presParOf" srcId="{74DAEC29-3EC1-45E5-8CAC-4A9BCD5EEB21}" destId="{7B874537-7B26-49FC-86C8-7E97590880ED}" srcOrd="1" destOrd="0" presId="urn:microsoft.com/office/officeart/2005/8/layout/orgChart1"/>
    <dgm:cxn modelId="{41621A80-2C65-4F6E-8FA2-4EF375E28B33}" type="presParOf" srcId="{7B874537-7B26-49FC-86C8-7E97590880ED}" destId="{0DBE0362-0F05-4E1B-9569-CE54D4739726}" srcOrd="0" destOrd="0" presId="urn:microsoft.com/office/officeart/2005/8/layout/orgChart1"/>
    <dgm:cxn modelId="{C4C29525-E7D7-4BD0-837F-40CF95E92A0E}" type="presParOf" srcId="{0DBE0362-0F05-4E1B-9569-CE54D4739726}" destId="{5A97EB96-44ED-47DB-9BFE-891DD8E1D43E}" srcOrd="0" destOrd="0" presId="urn:microsoft.com/office/officeart/2005/8/layout/orgChart1"/>
    <dgm:cxn modelId="{04A62562-8AAD-4F21-AC66-E17921D2CE51}" type="presParOf" srcId="{0DBE0362-0F05-4E1B-9569-CE54D4739726}" destId="{F2A07CD9-012A-4CA3-AE6A-838032E04677}" srcOrd="1" destOrd="0" presId="urn:microsoft.com/office/officeart/2005/8/layout/orgChart1"/>
    <dgm:cxn modelId="{882E739E-1E3B-48A6-92A2-CE8B1F3FA333}" type="presParOf" srcId="{7B874537-7B26-49FC-86C8-7E97590880ED}" destId="{89B53B52-4CA0-46D6-A240-6CB314C8DF93}" srcOrd="1" destOrd="0" presId="urn:microsoft.com/office/officeart/2005/8/layout/orgChart1"/>
    <dgm:cxn modelId="{9809B139-08FD-4719-9070-619B8DB2D376}" type="presParOf" srcId="{7B874537-7B26-49FC-86C8-7E97590880ED}" destId="{FE36A7DD-62A2-4B2A-AE1D-E9E669EA9D28}" srcOrd="2" destOrd="0" presId="urn:microsoft.com/office/officeart/2005/8/layout/orgChart1"/>
    <dgm:cxn modelId="{2F8CA76C-6327-49B9-A98D-96EDA0A52818}" type="presParOf" srcId="{74DAEC29-3EC1-45E5-8CAC-4A9BCD5EEB21}" destId="{A0A3A70C-9AB1-40FE-BC41-2AEB9ED385D1}" srcOrd="2" destOrd="0" presId="urn:microsoft.com/office/officeart/2005/8/layout/orgChart1"/>
    <dgm:cxn modelId="{DF24B99D-79B5-419A-9DBD-C7F13C32572D}" type="presParOf" srcId="{74DAEC29-3EC1-45E5-8CAC-4A9BCD5EEB21}" destId="{18814775-3009-4B8C-93FF-F739DE4D98F1}" srcOrd="3"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4" destOrd="0" presId="urn:microsoft.com/office/officeart/2005/8/layout/orgChart1"/>
    <dgm:cxn modelId="{2C4AF2C4-E6B2-4990-945C-B1021FBF6174}" type="presParOf" srcId="{74DAEC29-3EC1-45E5-8CAC-4A9BCD5EEB21}" destId="{D3EC7EEF-10E4-45CF-A45C-EFD7FA0630B0}" srcOrd="5"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6" destOrd="0" presId="urn:microsoft.com/office/officeart/2005/8/layout/orgChart1"/>
    <dgm:cxn modelId="{D3E84FF7-43A8-43D7-8E18-C9A899C542FC}" type="presParOf" srcId="{74DAEC29-3EC1-45E5-8CAC-4A9BCD5EEB21}" destId="{25F3F006-503B-48FA-987D-50F9E20772EB}" srcOrd="7"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19AD2325-F14B-402D-BE9F-84D7DDE0A462}" type="presParOf" srcId="{74DAEC29-3EC1-45E5-8CAC-4A9BCD5EEB21}" destId="{EC5D95CE-E1FE-40E2-AC34-3A33FD181186}" srcOrd="8" destOrd="0" presId="urn:microsoft.com/office/officeart/2005/8/layout/orgChart1"/>
    <dgm:cxn modelId="{E2DA3655-5831-46F0-A922-A0EA9DB07603}" type="presParOf" srcId="{74DAEC29-3EC1-45E5-8CAC-4A9BCD5EEB21}" destId="{0C3B6885-C71D-4825-AD1A-D16CF4C912AC}" srcOrd="9" destOrd="0" presId="urn:microsoft.com/office/officeart/2005/8/layout/orgChart1"/>
    <dgm:cxn modelId="{E8654CD4-F181-4709-8EEB-D844214EC043}" type="presParOf" srcId="{0C3B6885-C71D-4825-AD1A-D16CF4C912AC}" destId="{3970DD04-165A-41C8-9EA5-AAE20005F6B2}" srcOrd="0" destOrd="0" presId="urn:microsoft.com/office/officeart/2005/8/layout/orgChart1"/>
    <dgm:cxn modelId="{877825A4-2CA6-4298-9B23-635E40C670BF}" type="presParOf" srcId="{3970DD04-165A-41C8-9EA5-AAE20005F6B2}" destId="{D2DFC7AA-73B0-4777-B0F3-5D02AB3D673B}" srcOrd="0" destOrd="0" presId="urn:microsoft.com/office/officeart/2005/8/layout/orgChart1"/>
    <dgm:cxn modelId="{8049F9F0-FD45-422B-BB41-979BBA03DA57}" type="presParOf" srcId="{3970DD04-165A-41C8-9EA5-AAE20005F6B2}" destId="{FCF7A8AB-0CFA-4A4C-BE94-BB48CDF553D2}" srcOrd="1" destOrd="0" presId="urn:microsoft.com/office/officeart/2005/8/layout/orgChart1"/>
    <dgm:cxn modelId="{9B17063C-5EC4-4873-B432-3DFD34E3F6DE}" type="presParOf" srcId="{0C3B6885-C71D-4825-AD1A-D16CF4C912AC}" destId="{9B9FC18D-F9B3-4702-8971-4D270B2023F3}" srcOrd="1" destOrd="0" presId="urn:microsoft.com/office/officeart/2005/8/layout/orgChart1"/>
    <dgm:cxn modelId="{C3E9F595-FF60-4A28-B478-F9BE898F506F}" type="presParOf" srcId="{0C3B6885-C71D-4825-AD1A-D16CF4C912AC}" destId="{57FFE38E-79B5-437B-927A-AB2E65E86E1C}"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4825356" y="569318"/>
          <a:ext cx="3443375" cy="239044"/>
        </a:xfrm>
        <a:custGeom>
          <a:avLst/>
          <a:gdLst/>
          <a:ahLst/>
          <a:cxnLst/>
          <a:rect l="0" t="0" r="0" b="0"/>
          <a:pathLst>
            <a:path>
              <a:moveTo>
                <a:pt x="0" y="0"/>
              </a:moveTo>
              <a:lnTo>
                <a:pt x="0" y="119522"/>
              </a:lnTo>
              <a:lnTo>
                <a:pt x="3443375" y="119522"/>
              </a:lnTo>
              <a:lnTo>
                <a:pt x="3443375"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74041-F718-4577-998E-B6A1A8037347}">
      <dsp:nvSpPr>
        <dsp:cNvPr id="0" name=""/>
        <dsp:cNvSpPr/>
      </dsp:nvSpPr>
      <dsp:spPr>
        <a:xfrm>
          <a:off x="4825356" y="569318"/>
          <a:ext cx="2066025" cy="239044"/>
        </a:xfrm>
        <a:custGeom>
          <a:avLst/>
          <a:gdLst/>
          <a:ahLst/>
          <a:cxnLst/>
          <a:rect l="0" t="0" r="0" b="0"/>
          <a:pathLst>
            <a:path>
              <a:moveTo>
                <a:pt x="0" y="0"/>
              </a:moveTo>
              <a:lnTo>
                <a:pt x="0" y="119522"/>
              </a:lnTo>
              <a:lnTo>
                <a:pt x="2066025" y="119522"/>
              </a:lnTo>
              <a:lnTo>
                <a:pt x="2066025"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825356" y="569318"/>
          <a:ext cx="688675" cy="239044"/>
        </a:xfrm>
        <a:custGeom>
          <a:avLst/>
          <a:gdLst/>
          <a:ahLst/>
          <a:cxnLst/>
          <a:rect l="0" t="0" r="0" b="0"/>
          <a:pathLst>
            <a:path>
              <a:moveTo>
                <a:pt x="0" y="0"/>
              </a:moveTo>
              <a:lnTo>
                <a:pt x="0" y="119522"/>
              </a:lnTo>
              <a:lnTo>
                <a:pt x="688675" y="119522"/>
              </a:lnTo>
              <a:lnTo>
                <a:pt x="688675"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4136681" y="569318"/>
          <a:ext cx="688675" cy="239044"/>
        </a:xfrm>
        <a:custGeom>
          <a:avLst/>
          <a:gdLst/>
          <a:ahLst/>
          <a:cxnLst/>
          <a:rect l="0" t="0" r="0" b="0"/>
          <a:pathLst>
            <a:path>
              <a:moveTo>
                <a:pt x="688675" y="0"/>
              </a:moveTo>
              <a:lnTo>
                <a:pt x="688675" y="119522"/>
              </a:lnTo>
              <a:lnTo>
                <a:pt x="0" y="119522"/>
              </a:lnTo>
              <a:lnTo>
                <a:pt x="0"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800023-3789-4054-9FD3-D3E3E22896E3}">
      <dsp:nvSpPr>
        <dsp:cNvPr id="0" name=""/>
        <dsp:cNvSpPr/>
      </dsp:nvSpPr>
      <dsp:spPr>
        <a:xfrm>
          <a:off x="2304009" y="1377515"/>
          <a:ext cx="170745" cy="3756409"/>
        </a:xfrm>
        <a:custGeom>
          <a:avLst/>
          <a:gdLst/>
          <a:ahLst/>
          <a:cxnLst/>
          <a:rect l="0" t="0" r="0" b="0"/>
          <a:pathLst>
            <a:path>
              <a:moveTo>
                <a:pt x="0" y="0"/>
              </a:moveTo>
              <a:lnTo>
                <a:pt x="0" y="3756409"/>
              </a:lnTo>
              <a:lnTo>
                <a:pt x="170745" y="37564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8C5D42-7C4C-482D-9C0F-7605B8C28615}">
      <dsp:nvSpPr>
        <dsp:cNvPr id="0" name=""/>
        <dsp:cNvSpPr/>
      </dsp:nvSpPr>
      <dsp:spPr>
        <a:xfrm>
          <a:off x="2304009" y="1377515"/>
          <a:ext cx="170745" cy="2948212"/>
        </a:xfrm>
        <a:custGeom>
          <a:avLst/>
          <a:gdLst/>
          <a:ahLst/>
          <a:cxnLst/>
          <a:rect l="0" t="0" r="0" b="0"/>
          <a:pathLst>
            <a:path>
              <a:moveTo>
                <a:pt x="0" y="0"/>
              </a:moveTo>
              <a:lnTo>
                <a:pt x="0" y="2948212"/>
              </a:lnTo>
              <a:lnTo>
                <a:pt x="170745" y="29482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E7728C-37BD-4168-A569-C195736627A3}">
      <dsp:nvSpPr>
        <dsp:cNvPr id="0" name=""/>
        <dsp:cNvSpPr/>
      </dsp:nvSpPr>
      <dsp:spPr>
        <a:xfrm>
          <a:off x="2304009" y="1377515"/>
          <a:ext cx="170745" cy="2140014"/>
        </a:xfrm>
        <a:custGeom>
          <a:avLst/>
          <a:gdLst/>
          <a:ahLst/>
          <a:cxnLst/>
          <a:rect l="0" t="0" r="0" b="0"/>
          <a:pathLst>
            <a:path>
              <a:moveTo>
                <a:pt x="0" y="0"/>
              </a:moveTo>
              <a:lnTo>
                <a:pt x="0" y="2140014"/>
              </a:lnTo>
              <a:lnTo>
                <a:pt x="170745" y="21400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8B856F-D418-4C29-8D8E-03651887F0A7}">
      <dsp:nvSpPr>
        <dsp:cNvPr id="0" name=""/>
        <dsp:cNvSpPr/>
      </dsp:nvSpPr>
      <dsp:spPr>
        <a:xfrm>
          <a:off x="2304009" y="1377515"/>
          <a:ext cx="170745" cy="1331817"/>
        </a:xfrm>
        <a:custGeom>
          <a:avLst/>
          <a:gdLst/>
          <a:ahLst/>
          <a:cxnLst/>
          <a:rect l="0" t="0" r="0" b="0"/>
          <a:pathLst>
            <a:path>
              <a:moveTo>
                <a:pt x="0" y="0"/>
              </a:moveTo>
              <a:lnTo>
                <a:pt x="0" y="1331817"/>
              </a:lnTo>
              <a:lnTo>
                <a:pt x="170745" y="13318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8114F7-EC78-4EB1-AC89-B9C576C90910}">
      <dsp:nvSpPr>
        <dsp:cNvPr id="0" name=""/>
        <dsp:cNvSpPr/>
      </dsp:nvSpPr>
      <dsp:spPr>
        <a:xfrm>
          <a:off x="2304009" y="1377515"/>
          <a:ext cx="170745" cy="523620"/>
        </a:xfrm>
        <a:custGeom>
          <a:avLst/>
          <a:gdLst/>
          <a:ahLst/>
          <a:cxnLst/>
          <a:rect l="0" t="0" r="0" b="0"/>
          <a:pathLst>
            <a:path>
              <a:moveTo>
                <a:pt x="0" y="0"/>
              </a:moveTo>
              <a:lnTo>
                <a:pt x="0" y="523620"/>
              </a:lnTo>
              <a:lnTo>
                <a:pt x="170745" y="5236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759331" y="569318"/>
          <a:ext cx="2066025" cy="239044"/>
        </a:xfrm>
        <a:custGeom>
          <a:avLst/>
          <a:gdLst/>
          <a:ahLst/>
          <a:cxnLst/>
          <a:rect l="0" t="0" r="0" b="0"/>
          <a:pathLst>
            <a:path>
              <a:moveTo>
                <a:pt x="2066025" y="0"/>
              </a:moveTo>
              <a:lnTo>
                <a:pt x="2066025" y="119522"/>
              </a:lnTo>
              <a:lnTo>
                <a:pt x="0" y="119522"/>
              </a:lnTo>
              <a:lnTo>
                <a:pt x="0"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1381981" y="569318"/>
          <a:ext cx="3443375" cy="239044"/>
        </a:xfrm>
        <a:custGeom>
          <a:avLst/>
          <a:gdLst/>
          <a:ahLst/>
          <a:cxnLst/>
          <a:rect l="0" t="0" r="0" b="0"/>
          <a:pathLst>
            <a:path>
              <a:moveTo>
                <a:pt x="3443375" y="0"/>
              </a:moveTo>
              <a:lnTo>
                <a:pt x="3443375" y="119522"/>
              </a:lnTo>
              <a:lnTo>
                <a:pt x="0" y="119522"/>
              </a:lnTo>
              <a:lnTo>
                <a:pt x="0"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4256203" y="165"/>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 Build Bicycle</a:t>
          </a:r>
        </a:p>
      </dsp:txBody>
      <dsp:txXfrm>
        <a:off x="4256203" y="165"/>
        <a:ext cx="1138305" cy="569152"/>
      </dsp:txXfrm>
    </dsp:sp>
    <dsp:sp modelId="{5A97EB96-44ED-47DB-9BFE-891DD8E1D43E}">
      <dsp:nvSpPr>
        <dsp:cNvPr id="0" name=""/>
        <dsp:cNvSpPr/>
      </dsp:nvSpPr>
      <dsp:spPr>
        <a:xfrm>
          <a:off x="81282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Manage Project</a:t>
          </a:r>
        </a:p>
      </dsp:txBody>
      <dsp:txXfrm>
        <a:off x="812828" y="808362"/>
        <a:ext cx="1138305" cy="569152"/>
      </dsp:txXfrm>
    </dsp:sp>
    <dsp:sp modelId="{B1494C04-AC11-4702-8B43-0AF64EB32F76}">
      <dsp:nvSpPr>
        <dsp:cNvPr id="0" name=""/>
        <dsp:cNvSpPr/>
      </dsp:nvSpPr>
      <dsp:spPr>
        <a:xfrm>
          <a:off x="219017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Assemble Frame &amp; </a:t>
          </a:r>
          <a:r>
            <a:rPr lang="en-US" sz="1200" kern="1200" dirty="0" err="1">
              <a:latin typeface="Agrandir Narrow" panose="00000506000000000000" pitchFamily="50" charset="0"/>
            </a:rPr>
            <a:t>Cotrols</a:t>
          </a:r>
          <a:endParaRPr lang="en-US" sz="1200" kern="1200" dirty="0">
            <a:latin typeface="Agrandir Narrow" panose="00000506000000000000" pitchFamily="50" charset="0"/>
          </a:endParaRPr>
        </a:p>
      </dsp:txBody>
      <dsp:txXfrm>
        <a:off x="2190178" y="808362"/>
        <a:ext cx="1138305" cy="569152"/>
      </dsp:txXfrm>
    </dsp:sp>
    <dsp:sp modelId="{362F1651-AE36-48F7-939D-5A3D756F6CB0}">
      <dsp:nvSpPr>
        <dsp:cNvPr id="0" name=""/>
        <dsp:cNvSpPr/>
      </dsp:nvSpPr>
      <dsp:spPr>
        <a:xfrm>
          <a:off x="2474754" y="1616559"/>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Frame</a:t>
          </a:r>
        </a:p>
      </dsp:txBody>
      <dsp:txXfrm>
        <a:off x="2474754" y="1616559"/>
        <a:ext cx="1138305" cy="569152"/>
      </dsp:txXfrm>
    </dsp:sp>
    <dsp:sp modelId="{E27CE03B-4673-4E6B-A700-9B3548547009}">
      <dsp:nvSpPr>
        <dsp:cNvPr id="0" name=""/>
        <dsp:cNvSpPr/>
      </dsp:nvSpPr>
      <dsp:spPr>
        <a:xfrm>
          <a:off x="2474754" y="2424757"/>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Handlebars</a:t>
          </a:r>
        </a:p>
      </dsp:txBody>
      <dsp:txXfrm>
        <a:off x="2474754" y="2424757"/>
        <a:ext cx="1138305" cy="569152"/>
      </dsp:txXfrm>
    </dsp:sp>
    <dsp:sp modelId="{4A8C1BE3-AE4A-457F-8F8B-BC1F88028B7E}">
      <dsp:nvSpPr>
        <dsp:cNvPr id="0" name=""/>
        <dsp:cNvSpPr/>
      </dsp:nvSpPr>
      <dsp:spPr>
        <a:xfrm>
          <a:off x="2474754" y="3232954"/>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Fork</a:t>
          </a:r>
        </a:p>
      </dsp:txBody>
      <dsp:txXfrm>
        <a:off x="2474754" y="3232954"/>
        <a:ext cx="1138305" cy="569152"/>
      </dsp:txXfrm>
    </dsp:sp>
    <dsp:sp modelId="{9CBC2B94-48BE-4451-B62D-8FE429C94894}">
      <dsp:nvSpPr>
        <dsp:cNvPr id="0" name=""/>
        <dsp:cNvSpPr/>
      </dsp:nvSpPr>
      <dsp:spPr>
        <a:xfrm>
          <a:off x="2474754" y="4041151"/>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Seat</a:t>
          </a:r>
        </a:p>
      </dsp:txBody>
      <dsp:txXfrm>
        <a:off x="2474754" y="4041151"/>
        <a:ext cx="1138305" cy="569152"/>
      </dsp:txXfrm>
    </dsp:sp>
    <dsp:sp modelId="{092BD13A-C9BE-4B1B-BA68-52505B571000}">
      <dsp:nvSpPr>
        <dsp:cNvPr id="0" name=""/>
        <dsp:cNvSpPr/>
      </dsp:nvSpPr>
      <dsp:spPr>
        <a:xfrm>
          <a:off x="2474754" y="4849348"/>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Fenders</a:t>
          </a:r>
        </a:p>
      </dsp:txBody>
      <dsp:txXfrm>
        <a:off x="2474754" y="4849348"/>
        <a:ext cx="1138305" cy="569152"/>
      </dsp:txXfrm>
    </dsp:sp>
    <dsp:sp modelId="{A498589A-E8B6-4D01-8392-9D96D8870783}">
      <dsp:nvSpPr>
        <dsp:cNvPr id="0" name=""/>
        <dsp:cNvSpPr/>
      </dsp:nvSpPr>
      <dsp:spPr>
        <a:xfrm>
          <a:off x="356752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Assemble Power Train</a:t>
          </a:r>
        </a:p>
      </dsp:txBody>
      <dsp:txXfrm>
        <a:off x="3567528" y="808362"/>
        <a:ext cx="1138305" cy="569152"/>
      </dsp:txXfrm>
    </dsp:sp>
    <dsp:sp modelId="{0335775C-A635-4ADF-BB25-2E4877D7F7BA}">
      <dsp:nvSpPr>
        <dsp:cNvPr id="0" name=""/>
        <dsp:cNvSpPr/>
      </dsp:nvSpPr>
      <dsp:spPr>
        <a:xfrm>
          <a:off x="494487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Assemble Wheels</a:t>
          </a:r>
        </a:p>
      </dsp:txBody>
      <dsp:txXfrm>
        <a:off x="4944878" y="808362"/>
        <a:ext cx="1138305" cy="569152"/>
      </dsp:txXfrm>
    </dsp:sp>
    <dsp:sp modelId="{52E58E24-F924-4755-950C-3D1E494F49AE}">
      <dsp:nvSpPr>
        <dsp:cNvPr id="0" name=""/>
        <dsp:cNvSpPr/>
      </dsp:nvSpPr>
      <dsp:spPr>
        <a:xfrm>
          <a:off x="632222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Assemble Brakes</a:t>
          </a:r>
        </a:p>
      </dsp:txBody>
      <dsp:txXfrm>
        <a:off x="6322228" y="808362"/>
        <a:ext cx="1138305" cy="569152"/>
      </dsp:txXfrm>
    </dsp:sp>
    <dsp:sp modelId="{D2DFC7AA-73B0-4777-B0F3-5D02AB3D673B}">
      <dsp:nvSpPr>
        <dsp:cNvPr id="0" name=""/>
        <dsp:cNvSpPr/>
      </dsp:nvSpPr>
      <dsp:spPr>
        <a:xfrm>
          <a:off x="769957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Integration</a:t>
          </a:r>
        </a:p>
      </dsp:txBody>
      <dsp:txXfrm>
        <a:off x="7699578" y="808362"/>
        <a:ext cx="1138305" cy="569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56904-1F83-4157-B453-64145B1C6368}">
      <dsp:nvSpPr>
        <dsp:cNvPr id="0" name=""/>
        <dsp:cNvSpPr/>
      </dsp:nvSpPr>
      <dsp:spPr>
        <a:xfrm>
          <a:off x="5785852" y="2908315"/>
          <a:ext cx="4962020" cy="1349808"/>
        </a:xfrm>
        <a:custGeom>
          <a:avLst/>
          <a:gdLst/>
          <a:ahLst/>
          <a:cxnLst/>
          <a:rect l="0" t="0" r="0" b="0"/>
          <a:pathLst>
            <a:path>
              <a:moveTo>
                <a:pt x="0" y="0"/>
              </a:moveTo>
              <a:lnTo>
                <a:pt x="0" y="1177573"/>
              </a:lnTo>
              <a:lnTo>
                <a:pt x="4962020" y="1177573"/>
              </a:lnTo>
              <a:lnTo>
                <a:pt x="4962020" y="1349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1D6E2-1918-4D1D-B656-8821370807EE}">
      <dsp:nvSpPr>
        <dsp:cNvPr id="0" name=""/>
        <dsp:cNvSpPr/>
      </dsp:nvSpPr>
      <dsp:spPr>
        <a:xfrm>
          <a:off x="5785852" y="2908315"/>
          <a:ext cx="2977212" cy="1349808"/>
        </a:xfrm>
        <a:custGeom>
          <a:avLst/>
          <a:gdLst/>
          <a:ahLst/>
          <a:cxnLst/>
          <a:rect l="0" t="0" r="0" b="0"/>
          <a:pathLst>
            <a:path>
              <a:moveTo>
                <a:pt x="0" y="0"/>
              </a:moveTo>
              <a:lnTo>
                <a:pt x="0" y="1177573"/>
              </a:lnTo>
              <a:lnTo>
                <a:pt x="2977212" y="1177573"/>
              </a:lnTo>
              <a:lnTo>
                <a:pt x="2977212" y="1349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0E6A0-7F12-4128-B625-1A6A34DA7266}">
      <dsp:nvSpPr>
        <dsp:cNvPr id="0" name=""/>
        <dsp:cNvSpPr/>
      </dsp:nvSpPr>
      <dsp:spPr>
        <a:xfrm>
          <a:off x="5785852" y="2908315"/>
          <a:ext cx="992404" cy="1349808"/>
        </a:xfrm>
        <a:custGeom>
          <a:avLst/>
          <a:gdLst/>
          <a:ahLst/>
          <a:cxnLst/>
          <a:rect l="0" t="0" r="0" b="0"/>
          <a:pathLst>
            <a:path>
              <a:moveTo>
                <a:pt x="0" y="0"/>
              </a:moveTo>
              <a:lnTo>
                <a:pt x="0" y="1177573"/>
              </a:lnTo>
              <a:lnTo>
                <a:pt x="992404" y="1177573"/>
              </a:lnTo>
              <a:lnTo>
                <a:pt x="992404" y="1349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5E5B75-EF90-4CC4-8F90-DAD0F306258E}">
      <dsp:nvSpPr>
        <dsp:cNvPr id="0" name=""/>
        <dsp:cNvSpPr/>
      </dsp:nvSpPr>
      <dsp:spPr>
        <a:xfrm>
          <a:off x="4793448" y="2908315"/>
          <a:ext cx="992404" cy="1349808"/>
        </a:xfrm>
        <a:custGeom>
          <a:avLst/>
          <a:gdLst/>
          <a:ahLst/>
          <a:cxnLst/>
          <a:rect l="0" t="0" r="0" b="0"/>
          <a:pathLst>
            <a:path>
              <a:moveTo>
                <a:pt x="992404" y="0"/>
              </a:moveTo>
              <a:lnTo>
                <a:pt x="992404" y="1177573"/>
              </a:lnTo>
              <a:lnTo>
                <a:pt x="0" y="1177573"/>
              </a:lnTo>
              <a:lnTo>
                <a:pt x="0" y="1349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786AED-7A70-4EAD-B685-21B83ED91266}">
      <dsp:nvSpPr>
        <dsp:cNvPr id="0" name=""/>
        <dsp:cNvSpPr/>
      </dsp:nvSpPr>
      <dsp:spPr>
        <a:xfrm>
          <a:off x="2808640" y="2908315"/>
          <a:ext cx="2977212" cy="1349808"/>
        </a:xfrm>
        <a:custGeom>
          <a:avLst/>
          <a:gdLst/>
          <a:ahLst/>
          <a:cxnLst/>
          <a:rect l="0" t="0" r="0" b="0"/>
          <a:pathLst>
            <a:path>
              <a:moveTo>
                <a:pt x="2977212" y="0"/>
              </a:moveTo>
              <a:lnTo>
                <a:pt x="2977212" y="1177573"/>
              </a:lnTo>
              <a:lnTo>
                <a:pt x="0" y="1177573"/>
              </a:lnTo>
              <a:lnTo>
                <a:pt x="0" y="1349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B4BFED-25AB-47D9-913A-F5A60A1FBC80}">
      <dsp:nvSpPr>
        <dsp:cNvPr id="0" name=""/>
        <dsp:cNvSpPr/>
      </dsp:nvSpPr>
      <dsp:spPr>
        <a:xfrm>
          <a:off x="823832" y="2908315"/>
          <a:ext cx="4962020" cy="1349808"/>
        </a:xfrm>
        <a:custGeom>
          <a:avLst/>
          <a:gdLst/>
          <a:ahLst/>
          <a:cxnLst/>
          <a:rect l="0" t="0" r="0" b="0"/>
          <a:pathLst>
            <a:path>
              <a:moveTo>
                <a:pt x="4962020" y="0"/>
              </a:moveTo>
              <a:lnTo>
                <a:pt x="4962020" y="1177573"/>
              </a:lnTo>
              <a:lnTo>
                <a:pt x="0" y="1177573"/>
              </a:lnTo>
              <a:lnTo>
                <a:pt x="0" y="1349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D66BEF-26FC-47C7-ACE1-6C01CE4B4403}">
      <dsp:nvSpPr>
        <dsp:cNvPr id="0" name=""/>
        <dsp:cNvSpPr/>
      </dsp:nvSpPr>
      <dsp:spPr>
        <a:xfrm>
          <a:off x="4641512" y="2088146"/>
          <a:ext cx="2288680" cy="82016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Scope Management</a:t>
          </a:r>
        </a:p>
      </dsp:txBody>
      <dsp:txXfrm>
        <a:off x="4641512" y="2088146"/>
        <a:ext cx="2288680" cy="820168"/>
      </dsp:txXfrm>
    </dsp:sp>
    <dsp:sp modelId="{A9B57631-2D5E-445A-8827-67E855F3643F}">
      <dsp:nvSpPr>
        <dsp:cNvPr id="0" name=""/>
        <dsp:cNvSpPr/>
      </dsp:nvSpPr>
      <dsp:spPr>
        <a:xfrm>
          <a:off x="3663" y="4258124"/>
          <a:ext cx="1640337" cy="104646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Plan </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Scope</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 Management</a:t>
          </a:r>
        </a:p>
      </dsp:txBody>
      <dsp:txXfrm>
        <a:off x="3663" y="4258124"/>
        <a:ext cx="1640337" cy="1046469"/>
      </dsp:txXfrm>
    </dsp:sp>
    <dsp:sp modelId="{4F8FD50D-6688-4F1A-8F32-767C2FB519DA}">
      <dsp:nvSpPr>
        <dsp:cNvPr id="0" name=""/>
        <dsp:cNvSpPr/>
      </dsp:nvSpPr>
      <dsp:spPr>
        <a:xfrm>
          <a:off x="1988471" y="4258124"/>
          <a:ext cx="1640337" cy="104646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Collect</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Requirements</a:t>
          </a:r>
        </a:p>
      </dsp:txBody>
      <dsp:txXfrm>
        <a:off x="1988471" y="4258124"/>
        <a:ext cx="1640337" cy="1046469"/>
      </dsp:txXfrm>
    </dsp:sp>
    <dsp:sp modelId="{2242C98F-6527-4FC9-B60C-F9B2D39E4BF7}">
      <dsp:nvSpPr>
        <dsp:cNvPr id="0" name=""/>
        <dsp:cNvSpPr/>
      </dsp:nvSpPr>
      <dsp:spPr>
        <a:xfrm>
          <a:off x="3973279" y="4258124"/>
          <a:ext cx="1640337" cy="104646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Define</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Scope</a:t>
          </a:r>
        </a:p>
      </dsp:txBody>
      <dsp:txXfrm>
        <a:off x="3973279" y="4258124"/>
        <a:ext cx="1640337" cy="1046469"/>
      </dsp:txXfrm>
    </dsp:sp>
    <dsp:sp modelId="{B7A8A1A5-4A4F-4BA9-B384-8DAF9EF8795E}">
      <dsp:nvSpPr>
        <dsp:cNvPr id="0" name=""/>
        <dsp:cNvSpPr/>
      </dsp:nvSpPr>
      <dsp:spPr>
        <a:xfrm>
          <a:off x="5958087" y="4258124"/>
          <a:ext cx="1640337" cy="104646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Create</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WBS</a:t>
          </a:r>
        </a:p>
      </dsp:txBody>
      <dsp:txXfrm>
        <a:off x="5958087" y="4258124"/>
        <a:ext cx="1640337" cy="1046469"/>
      </dsp:txXfrm>
    </dsp:sp>
    <dsp:sp modelId="{70A40501-F4EA-47FF-9DE3-A4E03BB75D5A}">
      <dsp:nvSpPr>
        <dsp:cNvPr id="0" name=""/>
        <dsp:cNvSpPr/>
      </dsp:nvSpPr>
      <dsp:spPr>
        <a:xfrm>
          <a:off x="7942895" y="4258124"/>
          <a:ext cx="1640337" cy="104646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Validate</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Scope</a:t>
          </a:r>
        </a:p>
      </dsp:txBody>
      <dsp:txXfrm>
        <a:off x="7942895" y="4258124"/>
        <a:ext cx="1640337" cy="1046469"/>
      </dsp:txXfrm>
    </dsp:sp>
    <dsp:sp modelId="{A8C16A46-37A7-4EE1-85AB-942875C14552}">
      <dsp:nvSpPr>
        <dsp:cNvPr id="0" name=""/>
        <dsp:cNvSpPr/>
      </dsp:nvSpPr>
      <dsp:spPr>
        <a:xfrm>
          <a:off x="9927703" y="4258124"/>
          <a:ext cx="1640337" cy="104646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Control</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Scope</a:t>
          </a:r>
        </a:p>
      </dsp:txBody>
      <dsp:txXfrm>
        <a:off x="9927703" y="4258124"/>
        <a:ext cx="1640337" cy="1046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4064000" y="2563221"/>
          <a:ext cx="3367533" cy="292224"/>
        </a:xfrm>
        <a:custGeom>
          <a:avLst/>
          <a:gdLst/>
          <a:ahLst/>
          <a:cxnLst/>
          <a:rect l="0" t="0" r="0" b="0"/>
          <a:pathLst>
            <a:path>
              <a:moveTo>
                <a:pt x="0" y="0"/>
              </a:moveTo>
              <a:lnTo>
                <a:pt x="0" y="146112"/>
              </a:lnTo>
              <a:lnTo>
                <a:pt x="3367533" y="146112"/>
              </a:lnTo>
              <a:lnTo>
                <a:pt x="3367533"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064000" y="2563221"/>
          <a:ext cx="1683766" cy="292224"/>
        </a:xfrm>
        <a:custGeom>
          <a:avLst/>
          <a:gdLst/>
          <a:ahLst/>
          <a:cxnLst/>
          <a:rect l="0" t="0" r="0" b="0"/>
          <a:pathLst>
            <a:path>
              <a:moveTo>
                <a:pt x="0" y="0"/>
              </a:moveTo>
              <a:lnTo>
                <a:pt x="0" y="146112"/>
              </a:lnTo>
              <a:lnTo>
                <a:pt x="1683766" y="146112"/>
              </a:lnTo>
              <a:lnTo>
                <a:pt x="1683766"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4018280" y="2563221"/>
          <a:ext cx="91440" cy="292224"/>
        </a:xfrm>
        <a:custGeom>
          <a:avLst/>
          <a:gdLst/>
          <a:ahLst/>
          <a:cxnLst/>
          <a:rect l="0" t="0" r="0" b="0"/>
          <a:pathLst>
            <a:path>
              <a:moveTo>
                <a:pt x="45720" y="0"/>
              </a:moveTo>
              <a:lnTo>
                <a:pt x="4572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380233" y="2563221"/>
          <a:ext cx="1683766" cy="292224"/>
        </a:xfrm>
        <a:custGeom>
          <a:avLst/>
          <a:gdLst/>
          <a:ahLst/>
          <a:cxnLst/>
          <a:rect l="0" t="0" r="0" b="0"/>
          <a:pathLst>
            <a:path>
              <a:moveTo>
                <a:pt x="1683766" y="0"/>
              </a:moveTo>
              <a:lnTo>
                <a:pt x="1683766"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696466" y="2563221"/>
          <a:ext cx="3367533" cy="292224"/>
        </a:xfrm>
        <a:custGeom>
          <a:avLst/>
          <a:gdLst/>
          <a:ahLst/>
          <a:cxnLst/>
          <a:rect l="0" t="0" r="0" b="0"/>
          <a:pathLst>
            <a:path>
              <a:moveTo>
                <a:pt x="3367533" y="0"/>
              </a:moveTo>
              <a:lnTo>
                <a:pt x="3367533"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3368228" y="1867450"/>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randir Narrow" panose="00000506000000000000" pitchFamily="50" charset="0"/>
            </a:rPr>
            <a:t>Build Radio Station</a:t>
          </a:r>
        </a:p>
      </dsp:txBody>
      <dsp:txXfrm>
        <a:off x="3368228" y="1867450"/>
        <a:ext cx="1391542" cy="695771"/>
      </dsp:txXfrm>
    </dsp:sp>
    <dsp:sp modelId="{5A97EB96-44ED-47DB-9BFE-891DD8E1D43E}">
      <dsp:nvSpPr>
        <dsp:cNvPr id="0" name=""/>
        <dsp:cNvSpPr/>
      </dsp:nvSpPr>
      <dsp:spPr>
        <a:xfrm>
          <a:off x="694"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randir Narrow" panose="00000506000000000000" pitchFamily="50" charset="0"/>
            </a:rPr>
            <a:t>Manage Project</a:t>
          </a:r>
        </a:p>
      </dsp:txBody>
      <dsp:txXfrm>
        <a:off x="694" y="2855445"/>
        <a:ext cx="1391542" cy="695771"/>
      </dsp:txXfrm>
    </dsp:sp>
    <dsp:sp modelId="{B1494C04-AC11-4702-8B43-0AF64EB32F76}">
      <dsp:nvSpPr>
        <dsp:cNvPr id="0" name=""/>
        <dsp:cNvSpPr/>
      </dsp:nvSpPr>
      <dsp:spPr>
        <a:xfrm>
          <a:off x="1684461"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randir Narrow" panose="00000506000000000000" pitchFamily="50" charset="0"/>
            </a:rPr>
            <a:t>Purchase Land</a:t>
          </a:r>
        </a:p>
      </dsp:txBody>
      <dsp:txXfrm>
        <a:off x="1684461" y="2855445"/>
        <a:ext cx="1391542" cy="695771"/>
      </dsp:txXfrm>
    </dsp:sp>
    <dsp:sp modelId="{A498589A-E8B6-4D01-8392-9D96D8870783}">
      <dsp:nvSpPr>
        <dsp:cNvPr id="0" name=""/>
        <dsp:cNvSpPr/>
      </dsp:nvSpPr>
      <dsp:spPr>
        <a:xfrm>
          <a:off x="3368228"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randir Narrow" panose="00000506000000000000" pitchFamily="50" charset="0"/>
            </a:rPr>
            <a:t>Construct Building</a:t>
          </a:r>
        </a:p>
      </dsp:txBody>
      <dsp:txXfrm>
        <a:off x="3368228" y="2855445"/>
        <a:ext cx="1391542" cy="695771"/>
      </dsp:txXfrm>
    </dsp:sp>
    <dsp:sp modelId="{0335775C-A635-4ADF-BB25-2E4877D7F7BA}">
      <dsp:nvSpPr>
        <dsp:cNvPr id="0" name=""/>
        <dsp:cNvSpPr/>
      </dsp:nvSpPr>
      <dsp:spPr>
        <a:xfrm>
          <a:off x="5051995"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randir Narrow" panose="00000506000000000000" pitchFamily="50" charset="0"/>
            </a:rPr>
            <a:t>Install Equipment</a:t>
          </a:r>
        </a:p>
      </dsp:txBody>
      <dsp:txXfrm>
        <a:off x="5051995" y="2855445"/>
        <a:ext cx="1391542" cy="695771"/>
      </dsp:txXfrm>
    </dsp:sp>
    <dsp:sp modelId="{D2DFC7AA-73B0-4777-B0F3-5D02AB3D673B}">
      <dsp:nvSpPr>
        <dsp:cNvPr id="0" name=""/>
        <dsp:cNvSpPr/>
      </dsp:nvSpPr>
      <dsp:spPr>
        <a:xfrm>
          <a:off x="6735762"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randir Narrow" panose="00000506000000000000" pitchFamily="50" charset="0"/>
            </a:rPr>
            <a:t>Transition to Operations</a:t>
          </a:r>
        </a:p>
      </dsp:txBody>
      <dsp:txXfrm>
        <a:off x="6735762" y="2855445"/>
        <a:ext cx="1391542" cy="6957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4825356" y="2565690"/>
          <a:ext cx="4138286" cy="287286"/>
        </a:xfrm>
        <a:custGeom>
          <a:avLst/>
          <a:gdLst/>
          <a:ahLst/>
          <a:cxnLst/>
          <a:rect l="0" t="0" r="0" b="0"/>
          <a:pathLst>
            <a:path>
              <a:moveTo>
                <a:pt x="0" y="0"/>
              </a:moveTo>
              <a:lnTo>
                <a:pt x="0" y="143643"/>
              </a:lnTo>
              <a:lnTo>
                <a:pt x="4138286" y="143643"/>
              </a:lnTo>
              <a:lnTo>
                <a:pt x="4138286"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74041-F718-4577-998E-B6A1A8037347}">
      <dsp:nvSpPr>
        <dsp:cNvPr id="0" name=""/>
        <dsp:cNvSpPr/>
      </dsp:nvSpPr>
      <dsp:spPr>
        <a:xfrm>
          <a:off x="4825356" y="2565690"/>
          <a:ext cx="2482971" cy="287286"/>
        </a:xfrm>
        <a:custGeom>
          <a:avLst/>
          <a:gdLst/>
          <a:ahLst/>
          <a:cxnLst/>
          <a:rect l="0" t="0" r="0" b="0"/>
          <a:pathLst>
            <a:path>
              <a:moveTo>
                <a:pt x="0" y="0"/>
              </a:moveTo>
              <a:lnTo>
                <a:pt x="0" y="143643"/>
              </a:lnTo>
              <a:lnTo>
                <a:pt x="2482971" y="143643"/>
              </a:lnTo>
              <a:lnTo>
                <a:pt x="2482971"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825356" y="2565690"/>
          <a:ext cx="827657" cy="287286"/>
        </a:xfrm>
        <a:custGeom>
          <a:avLst/>
          <a:gdLst/>
          <a:ahLst/>
          <a:cxnLst/>
          <a:rect l="0" t="0" r="0" b="0"/>
          <a:pathLst>
            <a:path>
              <a:moveTo>
                <a:pt x="0" y="0"/>
              </a:moveTo>
              <a:lnTo>
                <a:pt x="0" y="143643"/>
              </a:lnTo>
              <a:lnTo>
                <a:pt x="827657" y="143643"/>
              </a:lnTo>
              <a:lnTo>
                <a:pt x="827657"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3997699" y="2565690"/>
          <a:ext cx="827657" cy="287286"/>
        </a:xfrm>
        <a:custGeom>
          <a:avLst/>
          <a:gdLst/>
          <a:ahLst/>
          <a:cxnLst/>
          <a:rect l="0" t="0" r="0" b="0"/>
          <a:pathLst>
            <a:path>
              <a:moveTo>
                <a:pt x="827657" y="0"/>
              </a:moveTo>
              <a:lnTo>
                <a:pt x="827657" y="143643"/>
              </a:lnTo>
              <a:lnTo>
                <a:pt x="0" y="143643"/>
              </a:lnTo>
              <a:lnTo>
                <a:pt x="0"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342384" y="2565690"/>
          <a:ext cx="2482971" cy="287286"/>
        </a:xfrm>
        <a:custGeom>
          <a:avLst/>
          <a:gdLst/>
          <a:ahLst/>
          <a:cxnLst/>
          <a:rect l="0" t="0" r="0" b="0"/>
          <a:pathLst>
            <a:path>
              <a:moveTo>
                <a:pt x="2482971" y="0"/>
              </a:moveTo>
              <a:lnTo>
                <a:pt x="2482971" y="143643"/>
              </a:lnTo>
              <a:lnTo>
                <a:pt x="0" y="143643"/>
              </a:lnTo>
              <a:lnTo>
                <a:pt x="0"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687069" y="2565690"/>
          <a:ext cx="4138286" cy="287286"/>
        </a:xfrm>
        <a:custGeom>
          <a:avLst/>
          <a:gdLst/>
          <a:ahLst/>
          <a:cxnLst/>
          <a:rect l="0" t="0" r="0" b="0"/>
          <a:pathLst>
            <a:path>
              <a:moveTo>
                <a:pt x="4138286" y="0"/>
              </a:moveTo>
              <a:lnTo>
                <a:pt x="4138286" y="143643"/>
              </a:lnTo>
              <a:lnTo>
                <a:pt x="0" y="143643"/>
              </a:lnTo>
              <a:lnTo>
                <a:pt x="0"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4141342" y="188167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randir Narrow" panose="00000506000000000000" pitchFamily="50" charset="0"/>
            </a:rPr>
            <a:t>Implement Financial Software</a:t>
          </a:r>
        </a:p>
      </dsp:txBody>
      <dsp:txXfrm>
        <a:off x="4141342" y="1881676"/>
        <a:ext cx="1368028" cy="684014"/>
      </dsp:txXfrm>
    </dsp:sp>
    <dsp:sp modelId="{5A97EB96-44ED-47DB-9BFE-891DD8E1D43E}">
      <dsp:nvSpPr>
        <dsp:cNvPr id="0" name=""/>
        <dsp:cNvSpPr/>
      </dsp:nvSpPr>
      <dsp:spPr>
        <a:xfrm>
          <a:off x="3055" y="285297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randir Narrow" panose="00000506000000000000" pitchFamily="50" charset="0"/>
            </a:rPr>
            <a:t>Manage Project</a:t>
          </a:r>
        </a:p>
      </dsp:txBody>
      <dsp:txXfrm>
        <a:off x="3055" y="2852976"/>
        <a:ext cx="1368028" cy="684014"/>
      </dsp:txXfrm>
    </dsp:sp>
    <dsp:sp modelId="{B1494C04-AC11-4702-8B43-0AF64EB32F76}">
      <dsp:nvSpPr>
        <dsp:cNvPr id="0" name=""/>
        <dsp:cNvSpPr/>
      </dsp:nvSpPr>
      <dsp:spPr>
        <a:xfrm>
          <a:off x="1658370" y="285297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randir Narrow" panose="00000506000000000000" pitchFamily="50" charset="0"/>
            </a:rPr>
            <a:t>Install Software</a:t>
          </a:r>
        </a:p>
      </dsp:txBody>
      <dsp:txXfrm>
        <a:off x="1658370" y="2852976"/>
        <a:ext cx="1368028" cy="684014"/>
      </dsp:txXfrm>
    </dsp:sp>
    <dsp:sp modelId="{A498589A-E8B6-4D01-8392-9D96D8870783}">
      <dsp:nvSpPr>
        <dsp:cNvPr id="0" name=""/>
        <dsp:cNvSpPr/>
      </dsp:nvSpPr>
      <dsp:spPr>
        <a:xfrm>
          <a:off x="3313684" y="285297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randir Narrow" panose="00000506000000000000" pitchFamily="50" charset="0"/>
            </a:rPr>
            <a:t>Configure Forms and Workflows</a:t>
          </a:r>
        </a:p>
      </dsp:txBody>
      <dsp:txXfrm>
        <a:off x="3313684" y="2852976"/>
        <a:ext cx="1368028" cy="684014"/>
      </dsp:txXfrm>
    </dsp:sp>
    <dsp:sp modelId="{0335775C-A635-4ADF-BB25-2E4877D7F7BA}">
      <dsp:nvSpPr>
        <dsp:cNvPr id="0" name=""/>
        <dsp:cNvSpPr/>
      </dsp:nvSpPr>
      <dsp:spPr>
        <a:xfrm>
          <a:off x="4968999" y="285297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randir Narrow" panose="00000506000000000000" pitchFamily="50" charset="0"/>
            </a:rPr>
            <a:t>Migrate Data</a:t>
          </a:r>
        </a:p>
      </dsp:txBody>
      <dsp:txXfrm>
        <a:off x="4968999" y="2852976"/>
        <a:ext cx="1368028" cy="684014"/>
      </dsp:txXfrm>
    </dsp:sp>
    <dsp:sp modelId="{52E58E24-F924-4755-950C-3D1E494F49AE}">
      <dsp:nvSpPr>
        <dsp:cNvPr id="0" name=""/>
        <dsp:cNvSpPr/>
      </dsp:nvSpPr>
      <dsp:spPr>
        <a:xfrm>
          <a:off x="6624314" y="285297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randir Narrow" panose="00000506000000000000" pitchFamily="50" charset="0"/>
            </a:rPr>
            <a:t>Train Users</a:t>
          </a:r>
        </a:p>
      </dsp:txBody>
      <dsp:txXfrm>
        <a:off x="6624314" y="2852976"/>
        <a:ext cx="1368028" cy="684014"/>
      </dsp:txXfrm>
    </dsp:sp>
    <dsp:sp modelId="{D2DFC7AA-73B0-4777-B0F3-5D02AB3D673B}">
      <dsp:nvSpPr>
        <dsp:cNvPr id="0" name=""/>
        <dsp:cNvSpPr/>
      </dsp:nvSpPr>
      <dsp:spPr>
        <a:xfrm>
          <a:off x="8279628" y="285297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randir Narrow" panose="00000506000000000000" pitchFamily="50" charset="0"/>
            </a:rPr>
            <a:t>Transition to Operations</a:t>
          </a:r>
        </a:p>
      </dsp:txBody>
      <dsp:txXfrm>
        <a:off x="8279628" y="2852976"/>
        <a:ext cx="1368028" cy="684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74041-F718-4577-998E-B6A1A8037347}">
      <dsp:nvSpPr>
        <dsp:cNvPr id="0" name=""/>
        <dsp:cNvSpPr/>
      </dsp:nvSpPr>
      <dsp:spPr>
        <a:xfrm>
          <a:off x="4825356" y="569318"/>
          <a:ext cx="2066025" cy="239044"/>
        </a:xfrm>
        <a:custGeom>
          <a:avLst/>
          <a:gdLst/>
          <a:ahLst/>
          <a:cxnLst/>
          <a:rect l="0" t="0" r="0" b="0"/>
          <a:pathLst>
            <a:path>
              <a:moveTo>
                <a:pt x="0" y="0"/>
              </a:moveTo>
              <a:lnTo>
                <a:pt x="0" y="119522"/>
              </a:lnTo>
              <a:lnTo>
                <a:pt x="2066025" y="119522"/>
              </a:lnTo>
              <a:lnTo>
                <a:pt x="2066025"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825356" y="569318"/>
          <a:ext cx="688675" cy="239044"/>
        </a:xfrm>
        <a:custGeom>
          <a:avLst/>
          <a:gdLst/>
          <a:ahLst/>
          <a:cxnLst/>
          <a:rect l="0" t="0" r="0" b="0"/>
          <a:pathLst>
            <a:path>
              <a:moveTo>
                <a:pt x="0" y="0"/>
              </a:moveTo>
              <a:lnTo>
                <a:pt x="0" y="119522"/>
              </a:lnTo>
              <a:lnTo>
                <a:pt x="688675" y="119522"/>
              </a:lnTo>
              <a:lnTo>
                <a:pt x="688675"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4136681" y="569318"/>
          <a:ext cx="688675" cy="239044"/>
        </a:xfrm>
        <a:custGeom>
          <a:avLst/>
          <a:gdLst/>
          <a:ahLst/>
          <a:cxnLst/>
          <a:rect l="0" t="0" r="0" b="0"/>
          <a:pathLst>
            <a:path>
              <a:moveTo>
                <a:pt x="688675" y="0"/>
              </a:moveTo>
              <a:lnTo>
                <a:pt x="688675" y="119522"/>
              </a:lnTo>
              <a:lnTo>
                <a:pt x="0" y="119522"/>
              </a:lnTo>
              <a:lnTo>
                <a:pt x="0"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800023-3789-4054-9FD3-D3E3E22896E3}">
      <dsp:nvSpPr>
        <dsp:cNvPr id="0" name=""/>
        <dsp:cNvSpPr/>
      </dsp:nvSpPr>
      <dsp:spPr>
        <a:xfrm>
          <a:off x="2304009" y="1377515"/>
          <a:ext cx="170745" cy="3756409"/>
        </a:xfrm>
        <a:custGeom>
          <a:avLst/>
          <a:gdLst/>
          <a:ahLst/>
          <a:cxnLst/>
          <a:rect l="0" t="0" r="0" b="0"/>
          <a:pathLst>
            <a:path>
              <a:moveTo>
                <a:pt x="0" y="0"/>
              </a:moveTo>
              <a:lnTo>
                <a:pt x="0" y="3756409"/>
              </a:lnTo>
              <a:lnTo>
                <a:pt x="170745" y="37564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8C5D42-7C4C-482D-9C0F-7605B8C28615}">
      <dsp:nvSpPr>
        <dsp:cNvPr id="0" name=""/>
        <dsp:cNvSpPr/>
      </dsp:nvSpPr>
      <dsp:spPr>
        <a:xfrm>
          <a:off x="2304009" y="1377515"/>
          <a:ext cx="170745" cy="2948212"/>
        </a:xfrm>
        <a:custGeom>
          <a:avLst/>
          <a:gdLst/>
          <a:ahLst/>
          <a:cxnLst/>
          <a:rect l="0" t="0" r="0" b="0"/>
          <a:pathLst>
            <a:path>
              <a:moveTo>
                <a:pt x="0" y="0"/>
              </a:moveTo>
              <a:lnTo>
                <a:pt x="0" y="2948212"/>
              </a:lnTo>
              <a:lnTo>
                <a:pt x="170745" y="29482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E7728C-37BD-4168-A569-C195736627A3}">
      <dsp:nvSpPr>
        <dsp:cNvPr id="0" name=""/>
        <dsp:cNvSpPr/>
      </dsp:nvSpPr>
      <dsp:spPr>
        <a:xfrm>
          <a:off x="2304009" y="1377515"/>
          <a:ext cx="170745" cy="2140014"/>
        </a:xfrm>
        <a:custGeom>
          <a:avLst/>
          <a:gdLst/>
          <a:ahLst/>
          <a:cxnLst/>
          <a:rect l="0" t="0" r="0" b="0"/>
          <a:pathLst>
            <a:path>
              <a:moveTo>
                <a:pt x="0" y="0"/>
              </a:moveTo>
              <a:lnTo>
                <a:pt x="0" y="2140014"/>
              </a:lnTo>
              <a:lnTo>
                <a:pt x="170745" y="21400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8B856F-D418-4C29-8D8E-03651887F0A7}">
      <dsp:nvSpPr>
        <dsp:cNvPr id="0" name=""/>
        <dsp:cNvSpPr/>
      </dsp:nvSpPr>
      <dsp:spPr>
        <a:xfrm>
          <a:off x="2304009" y="1377515"/>
          <a:ext cx="170745" cy="1331817"/>
        </a:xfrm>
        <a:custGeom>
          <a:avLst/>
          <a:gdLst/>
          <a:ahLst/>
          <a:cxnLst/>
          <a:rect l="0" t="0" r="0" b="0"/>
          <a:pathLst>
            <a:path>
              <a:moveTo>
                <a:pt x="0" y="0"/>
              </a:moveTo>
              <a:lnTo>
                <a:pt x="0" y="1331817"/>
              </a:lnTo>
              <a:lnTo>
                <a:pt x="170745" y="13318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8114F7-EC78-4EB1-AC89-B9C576C90910}">
      <dsp:nvSpPr>
        <dsp:cNvPr id="0" name=""/>
        <dsp:cNvSpPr/>
      </dsp:nvSpPr>
      <dsp:spPr>
        <a:xfrm>
          <a:off x="2304009" y="1377515"/>
          <a:ext cx="170745" cy="523620"/>
        </a:xfrm>
        <a:custGeom>
          <a:avLst/>
          <a:gdLst/>
          <a:ahLst/>
          <a:cxnLst/>
          <a:rect l="0" t="0" r="0" b="0"/>
          <a:pathLst>
            <a:path>
              <a:moveTo>
                <a:pt x="0" y="0"/>
              </a:moveTo>
              <a:lnTo>
                <a:pt x="0" y="523620"/>
              </a:lnTo>
              <a:lnTo>
                <a:pt x="170745" y="5236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759331" y="569318"/>
          <a:ext cx="2066025" cy="239044"/>
        </a:xfrm>
        <a:custGeom>
          <a:avLst/>
          <a:gdLst/>
          <a:ahLst/>
          <a:cxnLst/>
          <a:rect l="0" t="0" r="0" b="0"/>
          <a:pathLst>
            <a:path>
              <a:moveTo>
                <a:pt x="2066025" y="0"/>
              </a:moveTo>
              <a:lnTo>
                <a:pt x="2066025" y="119522"/>
              </a:lnTo>
              <a:lnTo>
                <a:pt x="0" y="119522"/>
              </a:lnTo>
              <a:lnTo>
                <a:pt x="0" y="239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4256203" y="165"/>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Bicycle</a:t>
          </a:r>
        </a:p>
      </dsp:txBody>
      <dsp:txXfrm>
        <a:off x="4256203" y="165"/>
        <a:ext cx="1138305" cy="569152"/>
      </dsp:txXfrm>
    </dsp:sp>
    <dsp:sp modelId="{B1494C04-AC11-4702-8B43-0AF64EB32F76}">
      <dsp:nvSpPr>
        <dsp:cNvPr id="0" name=""/>
        <dsp:cNvSpPr/>
      </dsp:nvSpPr>
      <dsp:spPr>
        <a:xfrm>
          <a:off x="219017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Frame &amp; Controls</a:t>
          </a:r>
        </a:p>
      </dsp:txBody>
      <dsp:txXfrm>
        <a:off x="2190178" y="808362"/>
        <a:ext cx="1138305" cy="569152"/>
      </dsp:txXfrm>
    </dsp:sp>
    <dsp:sp modelId="{362F1651-AE36-48F7-939D-5A3D756F6CB0}">
      <dsp:nvSpPr>
        <dsp:cNvPr id="0" name=""/>
        <dsp:cNvSpPr/>
      </dsp:nvSpPr>
      <dsp:spPr>
        <a:xfrm>
          <a:off x="2474754" y="1616559"/>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Frame</a:t>
          </a:r>
        </a:p>
      </dsp:txBody>
      <dsp:txXfrm>
        <a:off x="2474754" y="1616559"/>
        <a:ext cx="1138305" cy="569152"/>
      </dsp:txXfrm>
    </dsp:sp>
    <dsp:sp modelId="{E27CE03B-4673-4E6B-A700-9B3548547009}">
      <dsp:nvSpPr>
        <dsp:cNvPr id="0" name=""/>
        <dsp:cNvSpPr/>
      </dsp:nvSpPr>
      <dsp:spPr>
        <a:xfrm>
          <a:off x="2474754" y="2424757"/>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Handlebars</a:t>
          </a:r>
        </a:p>
      </dsp:txBody>
      <dsp:txXfrm>
        <a:off x="2474754" y="2424757"/>
        <a:ext cx="1138305" cy="569152"/>
      </dsp:txXfrm>
    </dsp:sp>
    <dsp:sp modelId="{4A8C1BE3-AE4A-457F-8F8B-BC1F88028B7E}">
      <dsp:nvSpPr>
        <dsp:cNvPr id="0" name=""/>
        <dsp:cNvSpPr/>
      </dsp:nvSpPr>
      <dsp:spPr>
        <a:xfrm>
          <a:off x="2474754" y="3232954"/>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Fork</a:t>
          </a:r>
        </a:p>
      </dsp:txBody>
      <dsp:txXfrm>
        <a:off x="2474754" y="3232954"/>
        <a:ext cx="1138305" cy="569152"/>
      </dsp:txXfrm>
    </dsp:sp>
    <dsp:sp modelId="{9CBC2B94-48BE-4451-B62D-8FE429C94894}">
      <dsp:nvSpPr>
        <dsp:cNvPr id="0" name=""/>
        <dsp:cNvSpPr/>
      </dsp:nvSpPr>
      <dsp:spPr>
        <a:xfrm>
          <a:off x="2474754" y="4041151"/>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Seat</a:t>
          </a:r>
        </a:p>
      </dsp:txBody>
      <dsp:txXfrm>
        <a:off x="2474754" y="4041151"/>
        <a:ext cx="1138305" cy="569152"/>
      </dsp:txXfrm>
    </dsp:sp>
    <dsp:sp modelId="{092BD13A-C9BE-4B1B-BA68-52505B571000}">
      <dsp:nvSpPr>
        <dsp:cNvPr id="0" name=""/>
        <dsp:cNvSpPr/>
      </dsp:nvSpPr>
      <dsp:spPr>
        <a:xfrm>
          <a:off x="2474754" y="4849348"/>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Fenders</a:t>
          </a:r>
        </a:p>
      </dsp:txBody>
      <dsp:txXfrm>
        <a:off x="2474754" y="4849348"/>
        <a:ext cx="1138305" cy="569152"/>
      </dsp:txXfrm>
    </dsp:sp>
    <dsp:sp modelId="{A498589A-E8B6-4D01-8392-9D96D8870783}">
      <dsp:nvSpPr>
        <dsp:cNvPr id="0" name=""/>
        <dsp:cNvSpPr/>
      </dsp:nvSpPr>
      <dsp:spPr>
        <a:xfrm>
          <a:off x="356752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Power Train</a:t>
          </a:r>
        </a:p>
      </dsp:txBody>
      <dsp:txXfrm>
        <a:off x="3567528" y="808362"/>
        <a:ext cx="1138305" cy="569152"/>
      </dsp:txXfrm>
    </dsp:sp>
    <dsp:sp modelId="{0335775C-A635-4ADF-BB25-2E4877D7F7BA}">
      <dsp:nvSpPr>
        <dsp:cNvPr id="0" name=""/>
        <dsp:cNvSpPr/>
      </dsp:nvSpPr>
      <dsp:spPr>
        <a:xfrm>
          <a:off x="494487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Wheels</a:t>
          </a:r>
        </a:p>
      </dsp:txBody>
      <dsp:txXfrm>
        <a:off x="4944878" y="808362"/>
        <a:ext cx="1138305" cy="569152"/>
      </dsp:txXfrm>
    </dsp:sp>
    <dsp:sp modelId="{52E58E24-F924-4755-950C-3D1E494F49AE}">
      <dsp:nvSpPr>
        <dsp:cNvPr id="0" name=""/>
        <dsp:cNvSpPr/>
      </dsp:nvSpPr>
      <dsp:spPr>
        <a:xfrm>
          <a:off x="6322228" y="808362"/>
          <a:ext cx="1138305" cy="5691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randir Narrow" panose="00000506000000000000" pitchFamily="50" charset="0"/>
            </a:rPr>
            <a:t>Brakes</a:t>
          </a:r>
        </a:p>
      </dsp:txBody>
      <dsp:txXfrm>
        <a:off x="6322228" y="808362"/>
        <a:ext cx="1138305" cy="569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4825356" y="1108740"/>
          <a:ext cx="4138286" cy="287286"/>
        </a:xfrm>
        <a:custGeom>
          <a:avLst/>
          <a:gdLst/>
          <a:ahLst/>
          <a:cxnLst/>
          <a:rect l="0" t="0" r="0" b="0"/>
          <a:pathLst>
            <a:path>
              <a:moveTo>
                <a:pt x="0" y="0"/>
              </a:moveTo>
              <a:lnTo>
                <a:pt x="0" y="143643"/>
              </a:lnTo>
              <a:lnTo>
                <a:pt x="4138286" y="143643"/>
              </a:lnTo>
              <a:lnTo>
                <a:pt x="4138286"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74041-F718-4577-998E-B6A1A8037347}">
      <dsp:nvSpPr>
        <dsp:cNvPr id="0" name=""/>
        <dsp:cNvSpPr/>
      </dsp:nvSpPr>
      <dsp:spPr>
        <a:xfrm>
          <a:off x="4825356" y="1108740"/>
          <a:ext cx="2482971" cy="287286"/>
        </a:xfrm>
        <a:custGeom>
          <a:avLst/>
          <a:gdLst/>
          <a:ahLst/>
          <a:cxnLst/>
          <a:rect l="0" t="0" r="0" b="0"/>
          <a:pathLst>
            <a:path>
              <a:moveTo>
                <a:pt x="0" y="0"/>
              </a:moveTo>
              <a:lnTo>
                <a:pt x="0" y="143643"/>
              </a:lnTo>
              <a:lnTo>
                <a:pt x="2482971" y="143643"/>
              </a:lnTo>
              <a:lnTo>
                <a:pt x="2482971"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DC425-F3C8-43D2-9CB7-AAA7CC451AC3}">
      <dsp:nvSpPr>
        <dsp:cNvPr id="0" name=""/>
        <dsp:cNvSpPr/>
      </dsp:nvSpPr>
      <dsp:spPr>
        <a:xfrm>
          <a:off x="5105802" y="2080040"/>
          <a:ext cx="205204" cy="2571893"/>
        </a:xfrm>
        <a:custGeom>
          <a:avLst/>
          <a:gdLst/>
          <a:ahLst/>
          <a:cxnLst/>
          <a:rect l="0" t="0" r="0" b="0"/>
          <a:pathLst>
            <a:path>
              <a:moveTo>
                <a:pt x="0" y="0"/>
              </a:moveTo>
              <a:lnTo>
                <a:pt x="0" y="2571893"/>
              </a:lnTo>
              <a:lnTo>
                <a:pt x="205204" y="25718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A1384C-5466-4991-B0B7-FDB2DDA89BF9}">
      <dsp:nvSpPr>
        <dsp:cNvPr id="0" name=""/>
        <dsp:cNvSpPr/>
      </dsp:nvSpPr>
      <dsp:spPr>
        <a:xfrm>
          <a:off x="5105802" y="2080040"/>
          <a:ext cx="205204" cy="1600593"/>
        </a:xfrm>
        <a:custGeom>
          <a:avLst/>
          <a:gdLst/>
          <a:ahLst/>
          <a:cxnLst/>
          <a:rect l="0" t="0" r="0" b="0"/>
          <a:pathLst>
            <a:path>
              <a:moveTo>
                <a:pt x="0" y="0"/>
              </a:moveTo>
              <a:lnTo>
                <a:pt x="0" y="1600593"/>
              </a:lnTo>
              <a:lnTo>
                <a:pt x="205204" y="16005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32B424-C0FD-4E2A-9026-823F3E3A7FC0}">
      <dsp:nvSpPr>
        <dsp:cNvPr id="0" name=""/>
        <dsp:cNvSpPr/>
      </dsp:nvSpPr>
      <dsp:spPr>
        <a:xfrm>
          <a:off x="5105802" y="2080040"/>
          <a:ext cx="205204" cy="629293"/>
        </a:xfrm>
        <a:custGeom>
          <a:avLst/>
          <a:gdLst/>
          <a:ahLst/>
          <a:cxnLst/>
          <a:rect l="0" t="0" r="0" b="0"/>
          <a:pathLst>
            <a:path>
              <a:moveTo>
                <a:pt x="0" y="0"/>
              </a:moveTo>
              <a:lnTo>
                <a:pt x="0" y="629293"/>
              </a:lnTo>
              <a:lnTo>
                <a:pt x="205204" y="629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825356" y="1108740"/>
          <a:ext cx="827657" cy="287286"/>
        </a:xfrm>
        <a:custGeom>
          <a:avLst/>
          <a:gdLst/>
          <a:ahLst/>
          <a:cxnLst/>
          <a:rect l="0" t="0" r="0" b="0"/>
          <a:pathLst>
            <a:path>
              <a:moveTo>
                <a:pt x="0" y="0"/>
              </a:moveTo>
              <a:lnTo>
                <a:pt x="0" y="143643"/>
              </a:lnTo>
              <a:lnTo>
                <a:pt x="827657" y="143643"/>
              </a:lnTo>
              <a:lnTo>
                <a:pt x="827657"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3997699" y="1108740"/>
          <a:ext cx="827657" cy="287286"/>
        </a:xfrm>
        <a:custGeom>
          <a:avLst/>
          <a:gdLst/>
          <a:ahLst/>
          <a:cxnLst/>
          <a:rect l="0" t="0" r="0" b="0"/>
          <a:pathLst>
            <a:path>
              <a:moveTo>
                <a:pt x="827657" y="0"/>
              </a:moveTo>
              <a:lnTo>
                <a:pt x="827657" y="143643"/>
              </a:lnTo>
              <a:lnTo>
                <a:pt x="0" y="143643"/>
              </a:lnTo>
              <a:lnTo>
                <a:pt x="0"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342384" y="1108740"/>
          <a:ext cx="2482971" cy="287286"/>
        </a:xfrm>
        <a:custGeom>
          <a:avLst/>
          <a:gdLst/>
          <a:ahLst/>
          <a:cxnLst/>
          <a:rect l="0" t="0" r="0" b="0"/>
          <a:pathLst>
            <a:path>
              <a:moveTo>
                <a:pt x="2482971" y="0"/>
              </a:moveTo>
              <a:lnTo>
                <a:pt x="2482971" y="143643"/>
              </a:lnTo>
              <a:lnTo>
                <a:pt x="0" y="143643"/>
              </a:lnTo>
              <a:lnTo>
                <a:pt x="0"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687069" y="1108740"/>
          <a:ext cx="4138286" cy="287286"/>
        </a:xfrm>
        <a:custGeom>
          <a:avLst/>
          <a:gdLst/>
          <a:ahLst/>
          <a:cxnLst/>
          <a:rect l="0" t="0" r="0" b="0"/>
          <a:pathLst>
            <a:path>
              <a:moveTo>
                <a:pt x="4138286" y="0"/>
              </a:moveTo>
              <a:lnTo>
                <a:pt x="4138286" y="143643"/>
              </a:lnTo>
              <a:lnTo>
                <a:pt x="0" y="143643"/>
              </a:lnTo>
              <a:lnTo>
                <a:pt x="0" y="287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4141342" y="424725"/>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Radio Station Equipment</a:t>
          </a:r>
        </a:p>
      </dsp:txBody>
      <dsp:txXfrm>
        <a:off x="4141342" y="424725"/>
        <a:ext cx="1368028" cy="684014"/>
      </dsp:txXfrm>
    </dsp:sp>
    <dsp:sp modelId="{5A97EB96-44ED-47DB-9BFE-891DD8E1D43E}">
      <dsp:nvSpPr>
        <dsp:cNvPr id="0" name=""/>
        <dsp:cNvSpPr/>
      </dsp:nvSpPr>
      <dsp:spPr>
        <a:xfrm>
          <a:off x="3055" y="13960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Antenna</a:t>
          </a:r>
        </a:p>
      </dsp:txBody>
      <dsp:txXfrm>
        <a:off x="3055" y="1396026"/>
        <a:ext cx="1368028" cy="684014"/>
      </dsp:txXfrm>
    </dsp:sp>
    <dsp:sp modelId="{B1494C04-AC11-4702-8B43-0AF64EB32F76}">
      <dsp:nvSpPr>
        <dsp:cNvPr id="0" name=""/>
        <dsp:cNvSpPr/>
      </dsp:nvSpPr>
      <dsp:spPr>
        <a:xfrm>
          <a:off x="1658370" y="13960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Broadcast</a:t>
          </a:r>
        </a:p>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Radio</a:t>
          </a:r>
        </a:p>
      </dsp:txBody>
      <dsp:txXfrm>
        <a:off x="1658370" y="1396026"/>
        <a:ext cx="1368028" cy="684014"/>
      </dsp:txXfrm>
    </dsp:sp>
    <dsp:sp modelId="{A498589A-E8B6-4D01-8392-9D96D8870783}">
      <dsp:nvSpPr>
        <dsp:cNvPr id="0" name=""/>
        <dsp:cNvSpPr/>
      </dsp:nvSpPr>
      <dsp:spPr>
        <a:xfrm>
          <a:off x="3313684" y="13960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Studio Equipment</a:t>
          </a:r>
        </a:p>
      </dsp:txBody>
      <dsp:txXfrm>
        <a:off x="3313684" y="1396026"/>
        <a:ext cx="1368028" cy="684014"/>
      </dsp:txXfrm>
    </dsp:sp>
    <dsp:sp modelId="{0335775C-A635-4ADF-BB25-2E4877D7F7BA}">
      <dsp:nvSpPr>
        <dsp:cNvPr id="0" name=""/>
        <dsp:cNvSpPr/>
      </dsp:nvSpPr>
      <dsp:spPr>
        <a:xfrm>
          <a:off x="4968999" y="13960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Ancillary Equipment</a:t>
          </a:r>
        </a:p>
      </dsp:txBody>
      <dsp:txXfrm>
        <a:off x="4968999" y="1396026"/>
        <a:ext cx="1368028" cy="684014"/>
      </dsp:txXfrm>
    </dsp:sp>
    <dsp:sp modelId="{33906172-04A3-4BE3-8C40-8826CAC2E7C1}">
      <dsp:nvSpPr>
        <dsp:cNvPr id="0" name=""/>
        <dsp:cNvSpPr/>
      </dsp:nvSpPr>
      <dsp:spPr>
        <a:xfrm>
          <a:off x="5311006" y="23673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Power Supply</a:t>
          </a:r>
        </a:p>
      </dsp:txBody>
      <dsp:txXfrm>
        <a:off x="5311006" y="2367326"/>
        <a:ext cx="1368028" cy="684014"/>
      </dsp:txXfrm>
    </dsp:sp>
    <dsp:sp modelId="{7684D6DB-3702-4B52-B901-D7B0A344BA72}">
      <dsp:nvSpPr>
        <dsp:cNvPr id="0" name=""/>
        <dsp:cNvSpPr/>
      </dsp:nvSpPr>
      <dsp:spPr>
        <a:xfrm>
          <a:off x="5311006" y="33386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Generator</a:t>
          </a:r>
        </a:p>
      </dsp:txBody>
      <dsp:txXfrm>
        <a:off x="5311006" y="3338626"/>
        <a:ext cx="1368028" cy="684014"/>
      </dsp:txXfrm>
    </dsp:sp>
    <dsp:sp modelId="{1E761746-BF5F-47AA-ACB1-5AD87195CB9F}">
      <dsp:nvSpPr>
        <dsp:cNvPr id="0" name=""/>
        <dsp:cNvSpPr/>
      </dsp:nvSpPr>
      <dsp:spPr>
        <a:xfrm>
          <a:off x="5311006" y="43099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Racks &amp; Cabling</a:t>
          </a:r>
        </a:p>
      </dsp:txBody>
      <dsp:txXfrm>
        <a:off x="5311006" y="4309926"/>
        <a:ext cx="1368028" cy="684014"/>
      </dsp:txXfrm>
    </dsp:sp>
    <dsp:sp modelId="{52E58E24-F924-4755-950C-3D1E494F49AE}">
      <dsp:nvSpPr>
        <dsp:cNvPr id="0" name=""/>
        <dsp:cNvSpPr/>
      </dsp:nvSpPr>
      <dsp:spPr>
        <a:xfrm>
          <a:off x="6624314" y="13960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Computers &amp; Comms</a:t>
          </a:r>
        </a:p>
      </dsp:txBody>
      <dsp:txXfrm>
        <a:off x="6624314" y="1396026"/>
        <a:ext cx="1368028" cy="684014"/>
      </dsp:txXfrm>
    </dsp:sp>
    <dsp:sp modelId="{D2DFC7AA-73B0-4777-B0F3-5D02AB3D673B}">
      <dsp:nvSpPr>
        <dsp:cNvPr id="0" name=""/>
        <dsp:cNvSpPr/>
      </dsp:nvSpPr>
      <dsp:spPr>
        <a:xfrm>
          <a:off x="8279628" y="1396026"/>
          <a:ext cx="1368028" cy="6840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grandir Narrow" panose="00000506000000000000" pitchFamily="50" charset="0"/>
            </a:rPr>
            <a:t>Furniture</a:t>
          </a:r>
        </a:p>
      </dsp:txBody>
      <dsp:txXfrm>
        <a:off x="8279628" y="1396026"/>
        <a:ext cx="1368028" cy="6840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3476638" y="484428"/>
          <a:ext cx="2923838" cy="202977"/>
        </a:xfrm>
        <a:custGeom>
          <a:avLst/>
          <a:gdLst/>
          <a:ahLst/>
          <a:cxnLst/>
          <a:rect l="0" t="0" r="0" b="0"/>
          <a:pathLst>
            <a:path>
              <a:moveTo>
                <a:pt x="0" y="0"/>
              </a:moveTo>
              <a:lnTo>
                <a:pt x="0" y="101488"/>
              </a:lnTo>
              <a:lnTo>
                <a:pt x="2923838" y="101488"/>
              </a:lnTo>
              <a:lnTo>
                <a:pt x="2923838"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74041-F718-4577-998E-B6A1A8037347}">
      <dsp:nvSpPr>
        <dsp:cNvPr id="0" name=""/>
        <dsp:cNvSpPr/>
      </dsp:nvSpPr>
      <dsp:spPr>
        <a:xfrm>
          <a:off x="3476638" y="484428"/>
          <a:ext cx="1754303" cy="202977"/>
        </a:xfrm>
        <a:custGeom>
          <a:avLst/>
          <a:gdLst/>
          <a:ahLst/>
          <a:cxnLst/>
          <a:rect l="0" t="0" r="0" b="0"/>
          <a:pathLst>
            <a:path>
              <a:moveTo>
                <a:pt x="0" y="0"/>
              </a:moveTo>
              <a:lnTo>
                <a:pt x="0" y="101488"/>
              </a:lnTo>
              <a:lnTo>
                <a:pt x="1754303" y="101488"/>
              </a:lnTo>
              <a:lnTo>
                <a:pt x="1754303"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DC425-F3C8-43D2-9CB7-AAA7CC451AC3}">
      <dsp:nvSpPr>
        <dsp:cNvPr id="0" name=""/>
        <dsp:cNvSpPr/>
      </dsp:nvSpPr>
      <dsp:spPr>
        <a:xfrm>
          <a:off x="3674782" y="1170684"/>
          <a:ext cx="144983" cy="1817129"/>
        </a:xfrm>
        <a:custGeom>
          <a:avLst/>
          <a:gdLst/>
          <a:ahLst/>
          <a:cxnLst/>
          <a:rect l="0" t="0" r="0" b="0"/>
          <a:pathLst>
            <a:path>
              <a:moveTo>
                <a:pt x="0" y="0"/>
              </a:moveTo>
              <a:lnTo>
                <a:pt x="0" y="1817129"/>
              </a:lnTo>
              <a:lnTo>
                <a:pt x="144983" y="18171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A1384C-5466-4991-B0B7-FDB2DDA89BF9}">
      <dsp:nvSpPr>
        <dsp:cNvPr id="0" name=""/>
        <dsp:cNvSpPr/>
      </dsp:nvSpPr>
      <dsp:spPr>
        <a:xfrm>
          <a:off x="3674782" y="1170684"/>
          <a:ext cx="144983" cy="1130873"/>
        </a:xfrm>
        <a:custGeom>
          <a:avLst/>
          <a:gdLst/>
          <a:ahLst/>
          <a:cxnLst/>
          <a:rect l="0" t="0" r="0" b="0"/>
          <a:pathLst>
            <a:path>
              <a:moveTo>
                <a:pt x="0" y="0"/>
              </a:moveTo>
              <a:lnTo>
                <a:pt x="0" y="1130873"/>
              </a:lnTo>
              <a:lnTo>
                <a:pt x="144983" y="11308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32B424-C0FD-4E2A-9026-823F3E3A7FC0}">
      <dsp:nvSpPr>
        <dsp:cNvPr id="0" name=""/>
        <dsp:cNvSpPr/>
      </dsp:nvSpPr>
      <dsp:spPr>
        <a:xfrm>
          <a:off x="3674782" y="1170684"/>
          <a:ext cx="144983" cy="444616"/>
        </a:xfrm>
        <a:custGeom>
          <a:avLst/>
          <a:gdLst/>
          <a:ahLst/>
          <a:cxnLst/>
          <a:rect l="0" t="0" r="0" b="0"/>
          <a:pathLst>
            <a:path>
              <a:moveTo>
                <a:pt x="0" y="0"/>
              </a:moveTo>
              <a:lnTo>
                <a:pt x="0" y="444616"/>
              </a:lnTo>
              <a:lnTo>
                <a:pt x="144983" y="4446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3476638" y="484428"/>
          <a:ext cx="584767" cy="202977"/>
        </a:xfrm>
        <a:custGeom>
          <a:avLst/>
          <a:gdLst/>
          <a:ahLst/>
          <a:cxnLst/>
          <a:rect l="0" t="0" r="0" b="0"/>
          <a:pathLst>
            <a:path>
              <a:moveTo>
                <a:pt x="0" y="0"/>
              </a:moveTo>
              <a:lnTo>
                <a:pt x="0" y="101488"/>
              </a:lnTo>
              <a:lnTo>
                <a:pt x="584767" y="101488"/>
              </a:lnTo>
              <a:lnTo>
                <a:pt x="584767"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2891870" y="484428"/>
          <a:ext cx="584767" cy="202977"/>
        </a:xfrm>
        <a:custGeom>
          <a:avLst/>
          <a:gdLst/>
          <a:ahLst/>
          <a:cxnLst/>
          <a:rect l="0" t="0" r="0" b="0"/>
          <a:pathLst>
            <a:path>
              <a:moveTo>
                <a:pt x="584767" y="0"/>
              </a:moveTo>
              <a:lnTo>
                <a:pt x="584767" y="101488"/>
              </a:lnTo>
              <a:lnTo>
                <a:pt x="0" y="101488"/>
              </a:lnTo>
              <a:lnTo>
                <a:pt x="0"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1722335" y="484428"/>
          <a:ext cx="1754303" cy="202977"/>
        </a:xfrm>
        <a:custGeom>
          <a:avLst/>
          <a:gdLst/>
          <a:ahLst/>
          <a:cxnLst/>
          <a:rect l="0" t="0" r="0" b="0"/>
          <a:pathLst>
            <a:path>
              <a:moveTo>
                <a:pt x="1754303" y="0"/>
              </a:moveTo>
              <a:lnTo>
                <a:pt x="1754303" y="101488"/>
              </a:lnTo>
              <a:lnTo>
                <a:pt x="0" y="101488"/>
              </a:lnTo>
              <a:lnTo>
                <a:pt x="0"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552800" y="484428"/>
          <a:ext cx="2923838" cy="202977"/>
        </a:xfrm>
        <a:custGeom>
          <a:avLst/>
          <a:gdLst/>
          <a:ahLst/>
          <a:cxnLst/>
          <a:rect l="0" t="0" r="0" b="0"/>
          <a:pathLst>
            <a:path>
              <a:moveTo>
                <a:pt x="2923838" y="0"/>
              </a:moveTo>
              <a:lnTo>
                <a:pt x="2923838" y="101488"/>
              </a:lnTo>
              <a:lnTo>
                <a:pt x="0" y="101488"/>
              </a:lnTo>
              <a:lnTo>
                <a:pt x="0"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2993359" y="1149"/>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Radio Station Equipment</a:t>
          </a:r>
        </a:p>
      </dsp:txBody>
      <dsp:txXfrm>
        <a:off x="2993359" y="1149"/>
        <a:ext cx="966558" cy="483279"/>
      </dsp:txXfrm>
    </dsp:sp>
    <dsp:sp modelId="{5A97EB96-44ED-47DB-9BFE-891DD8E1D43E}">
      <dsp:nvSpPr>
        <dsp:cNvPr id="0" name=""/>
        <dsp:cNvSpPr/>
      </dsp:nvSpPr>
      <dsp:spPr>
        <a:xfrm>
          <a:off x="69521"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Antenna</a:t>
          </a:r>
        </a:p>
      </dsp:txBody>
      <dsp:txXfrm>
        <a:off x="69521" y="687405"/>
        <a:ext cx="966558" cy="483279"/>
      </dsp:txXfrm>
    </dsp:sp>
    <dsp:sp modelId="{B1494C04-AC11-4702-8B43-0AF64EB32F76}">
      <dsp:nvSpPr>
        <dsp:cNvPr id="0" name=""/>
        <dsp:cNvSpPr/>
      </dsp:nvSpPr>
      <dsp:spPr>
        <a:xfrm>
          <a:off x="1239056"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Broadcast</a:t>
          </a:r>
        </a:p>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Radio</a:t>
          </a:r>
        </a:p>
      </dsp:txBody>
      <dsp:txXfrm>
        <a:off x="1239056" y="687405"/>
        <a:ext cx="966558" cy="483279"/>
      </dsp:txXfrm>
    </dsp:sp>
    <dsp:sp modelId="{A498589A-E8B6-4D01-8392-9D96D8870783}">
      <dsp:nvSpPr>
        <dsp:cNvPr id="0" name=""/>
        <dsp:cNvSpPr/>
      </dsp:nvSpPr>
      <dsp:spPr>
        <a:xfrm>
          <a:off x="2408591"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Studio Equipment</a:t>
          </a:r>
        </a:p>
      </dsp:txBody>
      <dsp:txXfrm>
        <a:off x="2408591" y="687405"/>
        <a:ext cx="966558" cy="483279"/>
      </dsp:txXfrm>
    </dsp:sp>
    <dsp:sp modelId="{0335775C-A635-4ADF-BB25-2E4877D7F7BA}">
      <dsp:nvSpPr>
        <dsp:cNvPr id="0" name=""/>
        <dsp:cNvSpPr/>
      </dsp:nvSpPr>
      <dsp:spPr>
        <a:xfrm>
          <a:off x="3578127"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Ancillary Equipment</a:t>
          </a:r>
        </a:p>
      </dsp:txBody>
      <dsp:txXfrm>
        <a:off x="3578127" y="687405"/>
        <a:ext cx="966558" cy="483279"/>
      </dsp:txXfrm>
    </dsp:sp>
    <dsp:sp modelId="{33906172-04A3-4BE3-8C40-8826CAC2E7C1}">
      <dsp:nvSpPr>
        <dsp:cNvPr id="0" name=""/>
        <dsp:cNvSpPr/>
      </dsp:nvSpPr>
      <dsp:spPr>
        <a:xfrm>
          <a:off x="3819766" y="1373661"/>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Power Supply</a:t>
          </a:r>
        </a:p>
      </dsp:txBody>
      <dsp:txXfrm>
        <a:off x="3819766" y="1373661"/>
        <a:ext cx="966558" cy="483279"/>
      </dsp:txXfrm>
    </dsp:sp>
    <dsp:sp modelId="{7684D6DB-3702-4B52-B901-D7B0A344BA72}">
      <dsp:nvSpPr>
        <dsp:cNvPr id="0" name=""/>
        <dsp:cNvSpPr/>
      </dsp:nvSpPr>
      <dsp:spPr>
        <a:xfrm>
          <a:off x="3819766" y="2059918"/>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Generator</a:t>
          </a:r>
        </a:p>
      </dsp:txBody>
      <dsp:txXfrm>
        <a:off x="3819766" y="2059918"/>
        <a:ext cx="966558" cy="483279"/>
      </dsp:txXfrm>
    </dsp:sp>
    <dsp:sp modelId="{1E761746-BF5F-47AA-ACB1-5AD87195CB9F}">
      <dsp:nvSpPr>
        <dsp:cNvPr id="0" name=""/>
        <dsp:cNvSpPr/>
      </dsp:nvSpPr>
      <dsp:spPr>
        <a:xfrm>
          <a:off x="3819766" y="2746174"/>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Racks &amp; Cabling</a:t>
          </a:r>
        </a:p>
      </dsp:txBody>
      <dsp:txXfrm>
        <a:off x="3819766" y="2746174"/>
        <a:ext cx="966558" cy="483279"/>
      </dsp:txXfrm>
    </dsp:sp>
    <dsp:sp modelId="{52E58E24-F924-4755-950C-3D1E494F49AE}">
      <dsp:nvSpPr>
        <dsp:cNvPr id="0" name=""/>
        <dsp:cNvSpPr/>
      </dsp:nvSpPr>
      <dsp:spPr>
        <a:xfrm>
          <a:off x="4747662"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Computers &amp; Comms</a:t>
          </a:r>
        </a:p>
      </dsp:txBody>
      <dsp:txXfrm>
        <a:off x="4747662" y="687405"/>
        <a:ext cx="966558" cy="483279"/>
      </dsp:txXfrm>
    </dsp:sp>
    <dsp:sp modelId="{D2DFC7AA-73B0-4777-B0F3-5D02AB3D673B}">
      <dsp:nvSpPr>
        <dsp:cNvPr id="0" name=""/>
        <dsp:cNvSpPr/>
      </dsp:nvSpPr>
      <dsp:spPr>
        <a:xfrm>
          <a:off x="5917197"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Furniture</a:t>
          </a:r>
        </a:p>
      </dsp:txBody>
      <dsp:txXfrm>
        <a:off x="5917197" y="687405"/>
        <a:ext cx="966558" cy="4832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3476638" y="484428"/>
          <a:ext cx="2923838" cy="202977"/>
        </a:xfrm>
        <a:custGeom>
          <a:avLst/>
          <a:gdLst/>
          <a:ahLst/>
          <a:cxnLst/>
          <a:rect l="0" t="0" r="0" b="0"/>
          <a:pathLst>
            <a:path>
              <a:moveTo>
                <a:pt x="0" y="0"/>
              </a:moveTo>
              <a:lnTo>
                <a:pt x="0" y="101488"/>
              </a:lnTo>
              <a:lnTo>
                <a:pt x="2923838" y="101488"/>
              </a:lnTo>
              <a:lnTo>
                <a:pt x="2923838"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74041-F718-4577-998E-B6A1A8037347}">
      <dsp:nvSpPr>
        <dsp:cNvPr id="0" name=""/>
        <dsp:cNvSpPr/>
      </dsp:nvSpPr>
      <dsp:spPr>
        <a:xfrm>
          <a:off x="3476638" y="484428"/>
          <a:ext cx="1754303" cy="202977"/>
        </a:xfrm>
        <a:custGeom>
          <a:avLst/>
          <a:gdLst/>
          <a:ahLst/>
          <a:cxnLst/>
          <a:rect l="0" t="0" r="0" b="0"/>
          <a:pathLst>
            <a:path>
              <a:moveTo>
                <a:pt x="0" y="0"/>
              </a:moveTo>
              <a:lnTo>
                <a:pt x="0" y="101488"/>
              </a:lnTo>
              <a:lnTo>
                <a:pt x="1754303" y="101488"/>
              </a:lnTo>
              <a:lnTo>
                <a:pt x="1754303"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DC425-F3C8-43D2-9CB7-AAA7CC451AC3}">
      <dsp:nvSpPr>
        <dsp:cNvPr id="0" name=""/>
        <dsp:cNvSpPr/>
      </dsp:nvSpPr>
      <dsp:spPr>
        <a:xfrm>
          <a:off x="3674782" y="1170684"/>
          <a:ext cx="144983" cy="1817129"/>
        </a:xfrm>
        <a:custGeom>
          <a:avLst/>
          <a:gdLst/>
          <a:ahLst/>
          <a:cxnLst/>
          <a:rect l="0" t="0" r="0" b="0"/>
          <a:pathLst>
            <a:path>
              <a:moveTo>
                <a:pt x="0" y="0"/>
              </a:moveTo>
              <a:lnTo>
                <a:pt x="0" y="1817129"/>
              </a:lnTo>
              <a:lnTo>
                <a:pt x="144983" y="18171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A1384C-5466-4991-B0B7-FDB2DDA89BF9}">
      <dsp:nvSpPr>
        <dsp:cNvPr id="0" name=""/>
        <dsp:cNvSpPr/>
      </dsp:nvSpPr>
      <dsp:spPr>
        <a:xfrm>
          <a:off x="3674782" y="1170684"/>
          <a:ext cx="144983" cy="1130873"/>
        </a:xfrm>
        <a:custGeom>
          <a:avLst/>
          <a:gdLst/>
          <a:ahLst/>
          <a:cxnLst/>
          <a:rect l="0" t="0" r="0" b="0"/>
          <a:pathLst>
            <a:path>
              <a:moveTo>
                <a:pt x="0" y="0"/>
              </a:moveTo>
              <a:lnTo>
                <a:pt x="0" y="1130873"/>
              </a:lnTo>
              <a:lnTo>
                <a:pt x="144983" y="11308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32B424-C0FD-4E2A-9026-823F3E3A7FC0}">
      <dsp:nvSpPr>
        <dsp:cNvPr id="0" name=""/>
        <dsp:cNvSpPr/>
      </dsp:nvSpPr>
      <dsp:spPr>
        <a:xfrm>
          <a:off x="3674782" y="1170684"/>
          <a:ext cx="144983" cy="444616"/>
        </a:xfrm>
        <a:custGeom>
          <a:avLst/>
          <a:gdLst/>
          <a:ahLst/>
          <a:cxnLst/>
          <a:rect l="0" t="0" r="0" b="0"/>
          <a:pathLst>
            <a:path>
              <a:moveTo>
                <a:pt x="0" y="0"/>
              </a:moveTo>
              <a:lnTo>
                <a:pt x="0" y="444616"/>
              </a:lnTo>
              <a:lnTo>
                <a:pt x="144983" y="4446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3476638" y="484428"/>
          <a:ext cx="584767" cy="202977"/>
        </a:xfrm>
        <a:custGeom>
          <a:avLst/>
          <a:gdLst/>
          <a:ahLst/>
          <a:cxnLst/>
          <a:rect l="0" t="0" r="0" b="0"/>
          <a:pathLst>
            <a:path>
              <a:moveTo>
                <a:pt x="0" y="0"/>
              </a:moveTo>
              <a:lnTo>
                <a:pt x="0" y="101488"/>
              </a:lnTo>
              <a:lnTo>
                <a:pt x="584767" y="101488"/>
              </a:lnTo>
              <a:lnTo>
                <a:pt x="584767"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2891870" y="484428"/>
          <a:ext cx="584767" cy="202977"/>
        </a:xfrm>
        <a:custGeom>
          <a:avLst/>
          <a:gdLst/>
          <a:ahLst/>
          <a:cxnLst/>
          <a:rect l="0" t="0" r="0" b="0"/>
          <a:pathLst>
            <a:path>
              <a:moveTo>
                <a:pt x="584767" y="0"/>
              </a:moveTo>
              <a:lnTo>
                <a:pt x="584767" y="101488"/>
              </a:lnTo>
              <a:lnTo>
                <a:pt x="0" y="101488"/>
              </a:lnTo>
              <a:lnTo>
                <a:pt x="0"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1722335" y="484428"/>
          <a:ext cx="1754303" cy="202977"/>
        </a:xfrm>
        <a:custGeom>
          <a:avLst/>
          <a:gdLst/>
          <a:ahLst/>
          <a:cxnLst/>
          <a:rect l="0" t="0" r="0" b="0"/>
          <a:pathLst>
            <a:path>
              <a:moveTo>
                <a:pt x="1754303" y="0"/>
              </a:moveTo>
              <a:lnTo>
                <a:pt x="1754303" y="101488"/>
              </a:lnTo>
              <a:lnTo>
                <a:pt x="0" y="101488"/>
              </a:lnTo>
              <a:lnTo>
                <a:pt x="0"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552800" y="484428"/>
          <a:ext cx="2923838" cy="202977"/>
        </a:xfrm>
        <a:custGeom>
          <a:avLst/>
          <a:gdLst/>
          <a:ahLst/>
          <a:cxnLst/>
          <a:rect l="0" t="0" r="0" b="0"/>
          <a:pathLst>
            <a:path>
              <a:moveTo>
                <a:pt x="2923838" y="0"/>
              </a:moveTo>
              <a:lnTo>
                <a:pt x="2923838" y="101488"/>
              </a:lnTo>
              <a:lnTo>
                <a:pt x="0" y="101488"/>
              </a:lnTo>
              <a:lnTo>
                <a:pt x="0" y="202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2993359" y="1149"/>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Radio Station Equipment</a:t>
          </a:r>
        </a:p>
      </dsp:txBody>
      <dsp:txXfrm>
        <a:off x="2993359" y="1149"/>
        <a:ext cx="966558" cy="483279"/>
      </dsp:txXfrm>
    </dsp:sp>
    <dsp:sp modelId="{5A97EB96-44ED-47DB-9BFE-891DD8E1D43E}">
      <dsp:nvSpPr>
        <dsp:cNvPr id="0" name=""/>
        <dsp:cNvSpPr/>
      </dsp:nvSpPr>
      <dsp:spPr>
        <a:xfrm>
          <a:off x="69521"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Antenna</a:t>
          </a:r>
        </a:p>
      </dsp:txBody>
      <dsp:txXfrm>
        <a:off x="69521" y="687405"/>
        <a:ext cx="966558" cy="483279"/>
      </dsp:txXfrm>
    </dsp:sp>
    <dsp:sp modelId="{B1494C04-AC11-4702-8B43-0AF64EB32F76}">
      <dsp:nvSpPr>
        <dsp:cNvPr id="0" name=""/>
        <dsp:cNvSpPr/>
      </dsp:nvSpPr>
      <dsp:spPr>
        <a:xfrm>
          <a:off x="1239056"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Broadcast</a:t>
          </a:r>
        </a:p>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Radio</a:t>
          </a:r>
        </a:p>
      </dsp:txBody>
      <dsp:txXfrm>
        <a:off x="1239056" y="687405"/>
        <a:ext cx="966558" cy="483279"/>
      </dsp:txXfrm>
    </dsp:sp>
    <dsp:sp modelId="{A498589A-E8B6-4D01-8392-9D96D8870783}">
      <dsp:nvSpPr>
        <dsp:cNvPr id="0" name=""/>
        <dsp:cNvSpPr/>
      </dsp:nvSpPr>
      <dsp:spPr>
        <a:xfrm>
          <a:off x="2408591"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Studio Equipment</a:t>
          </a:r>
        </a:p>
      </dsp:txBody>
      <dsp:txXfrm>
        <a:off x="2408591" y="687405"/>
        <a:ext cx="966558" cy="483279"/>
      </dsp:txXfrm>
    </dsp:sp>
    <dsp:sp modelId="{0335775C-A635-4ADF-BB25-2E4877D7F7BA}">
      <dsp:nvSpPr>
        <dsp:cNvPr id="0" name=""/>
        <dsp:cNvSpPr/>
      </dsp:nvSpPr>
      <dsp:spPr>
        <a:xfrm>
          <a:off x="3578127"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Ancillary Equipment</a:t>
          </a:r>
        </a:p>
      </dsp:txBody>
      <dsp:txXfrm>
        <a:off x="3578127" y="687405"/>
        <a:ext cx="966558" cy="483279"/>
      </dsp:txXfrm>
    </dsp:sp>
    <dsp:sp modelId="{33906172-04A3-4BE3-8C40-8826CAC2E7C1}">
      <dsp:nvSpPr>
        <dsp:cNvPr id="0" name=""/>
        <dsp:cNvSpPr/>
      </dsp:nvSpPr>
      <dsp:spPr>
        <a:xfrm>
          <a:off x="3819766" y="1373661"/>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Power Supply</a:t>
          </a:r>
        </a:p>
      </dsp:txBody>
      <dsp:txXfrm>
        <a:off x="3819766" y="1373661"/>
        <a:ext cx="966558" cy="483279"/>
      </dsp:txXfrm>
    </dsp:sp>
    <dsp:sp modelId="{7684D6DB-3702-4B52-B901-D7B0A344BA72}">
      <dsp:nvSpPr>
        <dsp:cNvPr id="0" name=""/>
        <dsp:cNvSpPr/>
      </dsp:nvSpPr>
      <dsp:spPr>
        <a:xfrm>
          <a:off x="3819766" y="2059918"/>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Generator</a:t>
          </a:r>
        </a:p>
      </dsp:txBody>
      <dsp:txXfrm>
        <a:off x="3819766" y="2059918"/>
        <a:ext cx="966558" cy="483279"/>
      </dsp:txXfrm>
    </dsp:sp>
    <dsp:sp modelId="{1E761746-BF5F-47AA-ACB1-5AD87195CB9F}">
      <dsp:nvSpPr>
        <dsp:cNvPr id="0" name=""/>
        <dsp:cNvSpPr/>
      </dsp:nvSpPr>
      <dsp:spPr>
        <a:xfrm>
          <a:off x="3819766" y="2746174"/>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Racks &amp; Cabling</a:t>
          </a:r>
        </a:p>
      </dsp:txBody>
      <dsp:txXfrm>
        <a:off x="3819766" y="2746174"/>
        <a:ext cx="966558" cy="483279"/>
      </dsp:txXfrm>
    </dsp:sp>
    <dsp:sp modelId="{52E58E24-F924-4755-950C-3D1E494F49AE}">
      <dsp:nvSpPr>
        <dsp:cNvPr id="0" name=""/>
        <dsp:cNvSpPr/>
      </dsp:nvSpPr>
      <dsp:spPr>
        <a:xfrm>
          <a:off x="4747662"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Computers &amp; Comms</a:t>
          </a:r>
        </a:p>
      </dsp:txBody>
      <dsp:txXfrm>
        <a:off x="4747662" y="687405"/>
        <a:ext cx="966558" cy="483279"/>
      </dsp:txXfrm>
    </dsp:sp>
    <dsp:sp modelId="{D2DFC7AA-73B0-4777-B0F3-5D02AB3D673B}">
      <dsp:nvSpPr>
        <dsp:cNvPr id="0" name=""/>
        <dsp:cNvSpPr/>
      </dsp:nvSpPr>
      <dsp:spPr>
        <a:xfrm>
          <a:off x="5917197" y="687405"/>
          <a:ext cx="966558" cy="4832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randir Narrow" panose="00000506000000000000" pitchFamily="50" charset="0"/>
            </a:rPr>
            <a:t>Furniture</a:t>
          </a:r>
        </a:p>
      </dsp:txBody>
      <dsp:txXfrm>
        <a:off x="5917197" y="687405"/>
        <a:ext cx="966558" cy="4832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4064000" y="2563221"/>
          <a:ext cx="3367533" cy="292224"/>
        </a:xfrm>
        <a:custGeom>
          <a:avLst/>
          <a:gdLst/>
          <a:ahLst/>
          <a:cxnLst/>
          <a:rect l="0" t="0" r="0" b="0"/>
          <a:pathLst>
            <a:path>
              <a:moveTo>
                <a:pt x="0" y="0"/>
              </a:moveTo>
              <a:lnTo>
                <a:pt x="0" y="146112"/>
              </a:lnTo>
              <a:lnTo>
                <a:pt x="3367533" y="146112"/>
              </a:lnTo>
              <a:lnTo>
                <a:pt x="3367533"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064000" y="2563221"/>
          <a:ext cx="1683766" cy="292224"/>
        </a:xfrm>
        <a:custGeom>
          <a:avLst/>
          <a:gdLst/>
          <a:ahLst/>
          <a:cxnLst/>
          <a:rect l="0" t="0" r="0" b="0"/>
          <a:pathLst>
            <a:path>
              <a:moveTo>
                <a:pt x="0" y="0"/>
              </a:moveTo>
              <a:lnTo>
                <a:pt x="0" y="146112"/>
              </a:lnTo>
              <a:lnTo>
                <a:pt x="1683766" y="146112"/>
              </a:lnTo>
              <a:lnTo>
                <a:pt x="1683766"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4018280" y="2563221"/>
          <a:ext cx="91440" cy="292224"/>
        </a:xfrm>
        <a:custGeom>
          <a:avLst/>
          <a:gdLst/>
          <a:ahLst/>
          <a:cxnLst/>
          <a:rect l="0" t="0" r="0" b="0"/>
          <a:pathLst>
            <a:path>
              <a:moveTo>
                <a:pt x="45720" y="0"/>
              </a:moveTo>
              <a:lnTo>
                <a:pt x="4572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380233" y="2563221"/>
          <a:ext cx="1683766" cy="292224"/>
        </a:xfrm>
        <a:custGeom>
          <a:avLst/>
          <a:gdLst/>
          <a:ahLst/>
          <a:cxnLst/>
          <a:rect l="0" t="0" r="0" b="0"/>
          <a:pathLst>
            <a:path>
              <a:moveTo>
                <a:pt x="1683766" y="0"/>
              </a:moveTo>
              <a:lnTo>
                <a:pt x="1683766"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696466" y="2563221"/>
          <a:ext cx="3367533" cy="292224"/>
        </a:xfrm>
        <a:custGeom>
          <a:avLst/>
          <a:gdLst/>
          <a:ahLst/>
          <a:cxnLst/>
          <a:rect l="0" t="0" r="0" b="0"/>
          <a:pathLst>
            <a:path>
              <a:moveTo>
                <a:pt x="3367533" y="0"/>
              </a:moveTo>
              <a:lnTo>
                <a:pt x="3367533"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3368228" y="1867450"/>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Build Radio Station</a:t>
          </a:r>
        </a:p>
      </dsp:txBody>
      <dsp:txXfrm>
        <a:off x="3368228" y="1867450"/>
        <a:ext cx="1391542" cy="695771"/>
      </dsp:txXfrm>
    </dsp:sp>
    <dsp:sp modelId="{5A97EB96-44ED-47DB-9BFE-891DD8E1D43E}">
      <dsp:nvSpPr>
        <dsp:cNvPr id="0" name=""/>
        <dsp:cNvSpPr/>
      </dsp:nvSpPr>
      <dsp:spPr>
        <a:xfrm>
          <a:off x="694"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Manage Project</a:t>
          </a:r>
        </a:p>
      </dsp:txBody>
      <dsp:txXfrm>
        <a:off x="694" y="2855445"/>
        <a:ext cx="1391542" cy="695771"/>
      </dsp:txXfrm>
    </dsp:sp>
    <dsp:sp modelId="{B1494C04-AC11-4702-8B43-0AF64EB32F76}">
      <dsp:nvSpPr>
        <dsp:cNvPr id="0" name=""/>
        <dsp:cNvSpPr/>
      </dsp:nvSpPr>
      <dsp:spPr>
        <a:xfrm>
          <a:off x="1684461"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Purchase Land</a:t>
          </a:r>
        </a:p>
      </dsp:txBody>
      <dsp:txXfrm>
        <a:off x="1684461" y="2855445"/>
        <a:ext cx="1391542" cy="695771"/>
      </dsp:txXfrm>
    </dsp:sp>
    <dsp:sp modelId="{A498589A-E8B6-4D01-8392-9D96D8870783}">
      <dsp:nvSpPr>
        <dsp:cNvPr id="0" name=""/>
        <dsp:cNvSpPr/>
      </dsp:nvSpPr>
      <dsp:spPr>
        <a:xfrm>
          <a:off x="3368228"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Construct Building</a:t>
          </a:r>
        </a:p>
      </dsp:txBody>
      <dsp:txXfrm>
        <a:off x="3368228" y="2855445"/>
        <a:ext cx="1391542" cy="695771"/>
      </dsp:txXfrm>
    </dsp:sp>
    <dsp:sp modelId="{0335775C-A635-4ADF-BB25-2E4877D7F7BA}">
      <dsp:nvSpPr>
        <dsp:cNvPr id="0" name=""/>
        <dsp:cNvSpPr/>
      </dsp:nvSpPr>
      <dsp:spPr>
        <a:xfrm>
          <a:off x="5051995"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Install Equipment</a:t>
          </a:r>
        </a:p>
      </dsp:txBody>
      <dsp:txXfrm>
        <a:off x="5051995" y="2855445"/>
        <a:ext cx="1391542" cy="695771"/>
      </dsp:txXfrm>
    </dsp:sp>
    <dsp:sp modelId="{D2DFC7AA-73B0-4777-B0F3-5D02AB3D673B}">
      <dsp:nvSpPr>
        <dsp:cNvPr id="0" name=""/>
        <dsp:cNvSpPr/>
      </dsp:nvSpPr>
      <dsp:spPr>
        <a:xfrm>
          <a:off x="6735762"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Transition to Operations</a:t>
          </a:r>
        </a:p>
      </dsp:txBody>
      <dsp:txXfrm>
        <a:off x="6735762" y="2855445"/>
        <a:ext cx="1391542" cy="6957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4064000" y="2563221"/>
          <a:ext cx="3367533" cy="292224"/>
        </a:xfrm>
        <a:custGeom>
          <a:avLst/>
          <a:gdLst/>
          <a:ahLst/>
          <a:cxnLst/>
          <a:rect l="0" t="0" r="0" b="0"/>
          <a:pathLst>
            <a:path>
              <a:moveTo>
                <a:pt x="0" y="0"/>
              </a:moveTo>
              <a:lnTo>
                <a:pt x="0" y="146112"/>
              </a:lnTo>
              <a:lnTo>
                <a:pt x="3367533" y="146112"/>
              </a:lnTo>
              <a:lnTo>
                <a:pt x="3367533"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064000" y="2563221"/>
          <a:ext cx="1683766" cy="292224"/>
        </a:xfrm>
        <a:custGeom>
          <a:avLst/>
          <a:gdLst/>
          <a:ahLst/>
          <a:cxnLst/>
          <a:rect l="0" t="0" r="0" b="0"/>
          <a:pathLst>
            <a:path>
              <a:moveTo>
                <a:pt x="0" y="0"/>
              </a:moveTo>
              <a:lnTo>
                <a:pt x="0" y="146112"/>
              </a:lnTo>
              <a:lnTo>
                <a:pt x="1683766" y="146112"/>
              </a:lnTo>
              <a:lnTo>
                <a:pt x="1683766"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4018280" y="2563221"/>
          <a:ext cx="91440" cy="292224"/>
        </a:xfrm>
        <a:custGeom>
          <a:avLst/>
          <a:gdLst/>
          <a:ahLst/>
          <a:cxnLst/>
          <a:rect l="0" t="0" r="0" b="0"/>
          <a:pathLst>
            <a:path>
              <a:moveTo>
                <a:pt x="45720" y="0"/>
              </a:moveTo>
              <a:lnTo>
                <a:pt x="4572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380233" y="2563221"/>
          <a:ext cx="1683766" cy="292224"/>
        </a:xfrm>
        <a:custGeom>
          <a:avLst/>
          <a:gdLst/>
          <a:ahLst/>
          <a:cxnLst/>
          <a:rect l="0" t="0" r="0" b="0"/>
          <a:pathLst>
            <a:path>
              <a:moveTo>
                <a:pt x="1683766" y="0"/>
              </a:moveTo>
              <a:lnTo>
                <a:pt x="1683766"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696466" y="2563221"/>
          <a:ext cx="3367533" cy="292224"/>
        </a:xfrm>
        <a:custGeom>
          <a:avLst/>
          <a:gdLst/>
          <a:ahLst/>
          <a:cxnLst/>
          <a:rect l="0" t="0" r="0" b="0"/>
          <a:pathLst>
            <a:path>
              <a:moveTo>
                <a:pt x="3367533" y="0"/>
              </a:moveTo>
              <a:lnTo>
                <a:pt x="3367533"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3368228" y="1867450"/>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Build Radio Station</a:t>
          </a:r>
        </a:p>
      </dsp:txBody>
      <dsp:txXfrm>
        <a:off x="3368228" y="1867450"/>
        <a:ext cx="1391542" cy="695771"/>
      </dsp:txXfrm>
    </dsp:sp>
    <dsp:sp modelId="{5A97EB96-44ED-47DB-9BFE-891DD8E1D43E}">
      <dsp:nvSpPr>
        <dsp:cNvPr id="0" name=""/>
        <dsp:cNvSpPr/>
      </dsp:nvSpPr>
      <dsp:spPr>
        <a:xfrm>
          <a:off x="694"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Manage Project</a:t>
          </a:r>
        </a:p>
      </dsp:txBody>
      <dsp:txXfrm>
        <a:off x="694" y="2855445"/>
        <a:ext cx="1391542" cy="695771"/>
      </dsp:txXfrm>
    </dsp:sp>
    <dsp:sp modelId="{B1494C04-AC11-4702-8B43-0AF64EB32F76}">
      <dsp:nvSpPr>
        <dsp:cNvPr id="0" name=""/>
        <dsp:cNvSpPr/>
      </dsp:nvSpPr>
      <dsp:spPr>
        <a:xfrm>
          <a:off x="1684461"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Purchase Land</a:t>
          </a:r>
        </a:p>
      </dsp:txBody>
      <dsp:txXfrm>
        <a:off x="1684461" y="2855445"/>
        <a:ext cx="1391542" cy="695771"/>
      </dsp:txXfrm>
    </dsp:sp>
    <dsp:sp modelId="{A498589A-E8B6-4D01-8392-9D96D8870783}">
      <dsp:nvSpPr>
        <dsp:cNvPr id="0" name=""/>
        <dsp:cNvSpPr/>
      </dsp:nvSpPr>
      <dsp:spPr>
        <a:xfrm>
          <a:off x="3368228"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Construct Building</a:t>
          </a:r>
        </a:p>
      </dsp:txBody>
      <dsp:txXfrm>
        <a:off x="3368228" y="2855445"/>
        <a:ext cx="1391542" cy="695771"/>
      </dsp:txXfrm>
    </dsp:sp>
    <dsp:sp modelId="{0335775C-A635-4ADF-BB25-2E4877D7F7BA}">
      <dsp:nvSpPr>
        <dsp:cNvPr id="0" name=""/>
        <dsp:cNvSpPr/>
      </dsp:nvSpPr>
      <dsp:spPr>
        <a:xfrm>
          <a:off x="5051995"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Install Equipment</a:t>
          </a:r>
        </a:p>
      </dsp:txBody>
      <dsp:txXfrm>
        <a:off x="5051995" y="2855445"/>
        <a:ext cx="1391542" cy="695771"/>
      </dsp:txXfrm>
    </dsp:sp>
    <dsp:sp modelId="{D2DFC7AA-73B0-4777-B0F3-5D02AB3D673B}">
      <dsp:nvSpPr>
        <dsp:cNvPr id="0" name=""/>
        <dsp:cNvSpPr/>
      </dsp:nvSpPr>
      <dsp:spPr>
        <a:xfrm>
          <a:off x="6735762"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Transition to Operations</a:t>
          </a:r>
        </a:p>
      </dsp:txBody>
      <dsp:txXfrm>
        <a:off x="6735762" y="2855445"/>
        <a:ext cx="1391542" cy="6957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0CCEBA-DD23-FF9C-740B-9BB87BDF4D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Scope Management Secret</a:t>
            </a:r>
          </a:p>
        </p:txBody>
      </p:sp>
      <p:sp>
        <p:nvSpPr>
          <p:cNvPr id="3" name="Date Placeholder 2">
            <a:extLst>
              <a:ext uri="{FF2B5EF4-FFF2-40B4-BE49-F238E27FC236}">
                <a16:creationId xmlns:a16="http://schemas.microsoft.com/office/drawing/2014/main" id="{87085305-2DAB-1216-D2E5-F7F7528802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E8C874-FF95-40D9-B9CC-1FA4F6A0E184}" type="datetimeFigureOut">
              <a:rPr lang="en-US" smtClean="0"/>
              <a:t>4/17/2024</a:t>
            </a:fld>
            <a:endParaRPr lang="en-US"/>
          </a:p>
        </p:txBody>
      </p:sp>
      <p:sp>
        <p:nvSpPr>
          <p:cNvPr id="4" name="Footer Placeholder 3">
            <a:extLst>
              <a:ext uri="{FF2B5EF4-FFF2-40B4-BE49-F238E27FC236}">
                <a16:creationId xmlns:a16="http://schemas.microsoft.com/office/drawing/2014/main" id="{41631F40-3DCA-0B8E-51B2-8BECA04667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Copyright 2023. Brad Bigelow and Project Management Institute</a:t>
            </a:r>
          </a:p>
        </p:txBody>
      </p:sp>
      <p:sp>
        <p:nvSpPr>
          <p:cNvPr id="5" name="Slide Number Placeholder 4">
            <a:extLst>
              <a:ext uri="{FF2B5EF4-FFF2-40B4-BE49-F238E27FC236}">
                <a16:creationId xmlns:a16="http://schemas.microsoft.com/office/drawing/2014/main" id="{EDC3ACFE-EE89-B577-3C67-BA54E50FB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9D9DD5-6E77-418B-8E34-E13BE2908B54}" type="slidenum">
              <a:rPr lang="en-US" smtClean="0"/>
              <a:t>‹#›</a:t>
            </a:fld>
            <a:endParaRPr lang="en-US"/>
          </a:p>
        </p:txBody>
      </p:sp>
    </p:spTree>
    <p:extLst>
      <p:ext uri="{BB962C8B-B14F-4D97-AF65-F5344CB8AC3E}">
        <p14:creationId xmlns:p14="http://schemas.microsoft.com/office/powerpoint/2010/main" val="1199439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74</a:t>
            </a:fld>
            <a:endParaRPr lang="en-US"/>
          </a:p>
        </p:txBody>
      </p:sp>
    </p:spTree>
    <p:extLst>
      <p:ext uri="{BB962C8B-B14F-4D97-AF65-F5344CB8AC3E}">
        <p14:creationId xmlns:p14="http://schemas.microsoft.com/office/powerpoint/2010/main" val="414558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13CDD-7114-496C-86E9-12D18FCD2362}" type="slidenum">
              <a:rPr lang="en-US" smtClean="0"/>
              <a:t>82</a:t>
            </a:fld>
            <a:endParaRPr lang="en-US"/>
          </a:p>
        </p:txBody>
      </p:sp>
    </p:spTree>
    <p:extLst>
      <p:ext uri="{BB962C8B-B14F-4D97-AF65-F5344CB8AC3E}">
        <p14:creationId xmlns:p14="http://schemas.microsoft.com/office/powerpoint/2010/main" val="249669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13CDD-7114-496C-86E9-12D18FCD2362}" type="slidenum">
              <a:rPr lang="en-US" smtClean="0"/>
              <a:t>121</a:t>
            </a:fld>
            <a:endParaRPr lang="en-US"/>
          </a:p>
        </p:txBody>
      </p:sp>
    </p:spTree>
    <p:extLst>
      <p:ext uri="{BB962C8B-B14F-4D97-AF65-F5344CB8AC3E}">
        <p14:creationId xmlns:p14="http://schemas.microsoft.com/office/powerpoint/2010/main" val="2787641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13CDD-7114-496C-86E9-12D18FCD2362}" type="slidenum">
              <a:rPr lang="en-US" smtClean="0"/>
              <a:t>176</a:t>
            </a:fld>
            <a:endParaRPr lang="en-US"/>
          </a:p>
        </p:txBody>
      </p:sp>
    </p:spTree>
    <p:extLst>
      <p:ext uri="{BB962C8B-B14F-4D97-AF65-F5344CB8AC3E}">
        <p14:creationId xmlns:p14="http://schemas.microsoft.com/office/powerpoint/2010/main" val="175987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13CDD-7114-496C-86E9-12D18FCD2362}" type="slidenum">
              <a:rPr lang="en-US" smtClean="0"/>
              <a:t>178</a:t>
            </a:fld>
            <a:endParaRPr lang="en-US"/>
          </a:p>
        </p:txBody>
      </p:sp>
    </p:spTree>
    <p:extLst>
      <p:ext uri="{BB962C8B-B14F-4D97-AF65-F5344CB8AC3E}">
        <p14:creationId xmlns:p14="http://schemas.microsoft.com/office/powerpoint/2010/main" val="231686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13CDD-7114-496C-86E9-12D18FCD2362}" type="slidenum">
              <a:rPr lang="en-US" smtClean="0"/>
              <a:t>179</a:t>
            </a:fld>
            <a:endParaRPr lang="en-US"/>
          </a:p>
        </p:txBody>
      </p:sp>
    </p:spTree>
    <p:extLst>
      <p:ext uri="{BB962C8B-B14F-4D97-AF65-F5344CB8AC3E}">
        <p14:creationId xmlns:p14="http://schemas.microsoft.com/office/powerpoint/2010/main" val="2797683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186</a:t>
            </a:fld>
            <a:endParaRPr lang="en-US"/>
          </a:p>
        </p:txBody>
      </p:sp>
    </p:spTree>
    <p:extLst>
      <p:ext uri="{BB962C8B-B14F-4D97-AF65-F5344CB8AC3E}">
        <p14:creationId xmlns:p14="http://schemas.microsoft.com/office/powerpoint/2010/main" val="821190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 </a:t>
            </a:r>
            <a:r>
              <a:rPr lang="en-US" dirty="0"/>
              <a:t>- **PLEASE DO NOT REMOVE THIS SLIDE. THIS IS A REQUIRED SLIDE.**</a:t>
            </a:r>
          </a:p>
          <a:p>
            <a:endParaRPr lang="en-US" dirty="0"/>
          </a:p>
          <a:p>
            <a:r>
              <a:rPr lang="en-US" b="1" dirty="0"/>
              <a:t>Instructor Note </a:t>
            </a:r>
            <a:r>
              <a:rPr lang="en-US" dirty="0"/>
              <a:t>– Your onsite meeting planner sends this at 3pm the last (or only) day of your training.   Please allow time for attendees to complete as the evaluation will provide feedback on their experience in your training.</a:t>
            </a:r>
            <a:endParaRPr lang="en-US" dirty="0">
              <a:cs typeface="Calibri"/>
            </a:endParaRPr>
          </a:p>
        </p:txBody>
      </p:sp>
      <p:sp>
        <p:nvSpPr>
          <p:cNvPr id="4" name="Slide Number Placeholder 3"/>
          <p:cNvSpPr>
            <a:spLocks noGrp="1"/>
          </p:cNvSpPr>
          <p:nvPr>
            <p:ph type="sldNum" sz="quarter" idx="5"/>
          </p:nvPr>
        </p:nvSpPr>
        <p:spPr/>
        <p:txBody>
          <a:bodyPr/>
          <a:lstStyle/>
          <a:p>
            <a:fld id="{CFB737FC-9382-F947-AADD-FA4FB4659786}" type="slidenum">
              <a:rPr lang="en-US" smtClean="0"/>
              <a:t>204</a:t>
            </a:fld>
            <a:endParaRPr lang="en-US"/>
          </a:p>
        </p:txBody>
      </p:sp>
    </p:spTree>
    <p:extLst>
      <p:ext uri="{BB962C8B-B14F-4D97-AF65-F5344CB8AC3E}">
        <p14:creationId xmlns:p14="http://schemas.microsoft.com/office/powerpoint/2010/main" val="3338894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22.emf"/><Relationship Id="rId18"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21.emf"/><Relationship Id="rId17" Type="http://schemas.openxmlformats.org/officeDocument/2006/relationships/image" Target="../media/image26.emf"/><Relationship Id="rId2" Type="http://schemas.openxmlformats.org/officeDocument/2006/relationships/image" Target="../media/image13.emf"/><Relationship Id="rId16" Type="http://schemas.openxmlformats.org/officeDocument/2006/relationships/image" Target="../media/image25.emf"/><Relationship Id="rId20"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7.emf"/><Relationship Id="rId11" Type="http://schemas.openxmlformats.org/officeDocument/2006/relationships/image" Target="../media/image20.emf"/><Relationship Id="rId5" Type="http://schemas.openxmlformats.org/officeDocument/2006/relationships/image" Target="../media/image16.emf"/><Relationship Id="rId15" Type="http://schemas.openxmlformats.org/officeDocument/2006/relationships/image" Target="../media/image24.emf"/><Relationship Id="rId10" Type="http://schemas.openxmlformats.org/officeDocument/2006/relationships/image" Target="../media/image19.emf"/><Relationship Id="rId19" Type="http://schemas.openxmlformats.org/officeDocument/2006/relationships/image" Target="../media/image28.emf"/><Relationship Id="rId4" Type="http://schemas.openxmlformats.org/officeDocument/2006/relationships/image" Target="../media/image15.emf"/><Relationship Id="rId9" Type="http://schemas.openxmlformats.org/officeDocument/2006/relationships/image" Target="../media/image2.emf"/><Relationship Id="rId14" Type="http://schemas.openxmlformats.org/officeDocument/2006/relationships/image" Target="../media/image23.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8.emf"/><Relationship Id="rId7" Type="http://schemas.openxmlformats.org/officeDocument/2006/relationships/image" Target="../media/image29.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8.emf"/><Relationship Id="rId9"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8.emf"/><Relationship Id="rId7"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9.emf"/><Relationship Id="rId10" Type="http://schemas.openxmlformats.org/officeDocument/2006/relationships/image" Target="../media/image31.png"/><Relationship Id="rId4" Type="http://schemas.openxmlformats.org/officeDocument/2006/relationships/image" Target="../media/image3.emf"/><Relationship Id="rId9"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22.emf"/><Relationship Id="rId18"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21.emf"/><Relationship Id="rId17" Type="http://schemas.openxmlformats.org/officeDocument/2006/relationships/image" Target="../media/image26.emf"/><Relationship Id="rId2" Type="http://schemas.openxmlformats.org/officeDocument/2006/relationships/image" Target="../media/image13.emf"/><Relationship Id="rId16" Type="http://schemas.openxmlformats.org/officeDocument/2006/relationships/image" Target="../media/image25.emf"/><Relationship Id="rId20"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7.emf"/><Relationship Id="rId11" Type="http://schemas.openxmlformats.org/officeDocument/2006/relationships/image" Target="../media/image20.emf"/><Relationship Id="rId5" Type="http://schemas.openxmlformats.org/officeDocument/2006/relationships/image" Target="../media/image16.emf"/><Relationship Id="rId15" Type="http://schemas.openxmlformats.org/officeDocument/2006/relationships/image" Target="../media/image24.emf"/><Relationship Id="rId10" Type="http://schemas.openxmlformats.org/officeDocument/2006/relationships/image" Target="../media/image19.emf"/><Relationship Id="rId19" Type="http://schemas.openxmlformats.org/officeDocument/2006/relationships/image" Target="../media/image28.emf"/><Relationship Id="rId4" Type="http://schemas.openxmlformats.org/officeDocument/2006/relationships/image" Target="../media/image15.emf"/><Relationship Id="rId9" Type="http://schemas.openxmlformats.org/officeDocument/2006/relationships/image" Target="../media/image2.emf"/><Relationship Id="rId14" Type="http://schemas.openxmlformats.org/officeDocument/2006/relationships/image" Target="../media/image2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8.emf"/><Relationship Id="rId7" Type="http://schemas.openxmlformats.org/officeDocument/2006/relationships/image" Target="../media/image29.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8.emf"/><Relationship Id="rId9"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8.emf"/><Relationship Id="rId7"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9.emf"/><Relationship Id="rId10" Type="http://schemas.openxmlformats.org/officeDocument/2006/relationships/image" Target="../media/image31.png"/><Relationship Id="rId4" Type="http://schemas.openxmlformats.org/officeDocument/2006/relationships/image" Target="../media/image3.emf"/><Relationship Id="rId9"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8.emf"/><Relationship Id="rId7"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3.xml"/><Relationship Id="rId6" Type="http://schemas.openxmlformats.org/officeDocument/2006/relationships/image" Target="../media/image9.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8.emf"/><Relationship Id="rId7"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01">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sp>
        <p:nvSpPr>
          <p:cNvPr id="8"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Slide Number Placeholder 4"/>
          <p:cNvSpPr>
            <a:spLocks noGrp="1"/>
          </p:cNvSpPr>
          <p:nvPr>
            <p:ph type="sldNum" sz="quarter" idx="12"/>
          </p:nvPr>
        </p:nvSpPr>
        <p:spPr>
          <a:xfrm>
            <a:off x="11465859" y="6356350"/>
            <a:ext cx="407054" cy="198812"/>
          </a:xfrm>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144413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atin typeface="Agrandir Narrow" panose="00000506000000000000" pitchFamily="50" charset="0"/>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latin typeface="Agrandir Narrow" panose="00000506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a:latin typeface="Agrandir Narrow" panose="00000506000000000000" pitchFamily="50" charset="0"/>
              </a:defRPr>
            </a:lvl1pPr>
            <a:lvl2pPr marL="7938" indent="0">
              <a:spcBef>
                <a:spcPts val="0"/>
              </a:spcBef>
              <a:buNone/>
              <a:tabLst/>
              <a:defRPr sz="1800" cap="none" baseline="0">
                <a:latin typeface="Agrandir Narrow" panose="00000506000000000000" pitchFamily="50" charset="0"/>
              </a:defRPr>
            </a:lvl2pPr>
            <a:lvl3pPr marL="177800" indent="-177800">
              <a:tabLst/>
              <a:defRPr sz="1400"/>
            </a:lvl3pPr>
            <a:lvl4pPr marL="517525" indent="-250825">
              <a:tabLst/>
              <a:defRPr sz="1400"/>
            </a:lvl4pPr>
            <a:lvl5pPr marL="742950" indent="-209550">
              <a:tabLst/>
              <a:defRPr sz="1400"/>
            </a:lvl5pPr>
          </a:lstStyle>
          <a:p>
            <a:pPr lvl="0"/>
            <a:r>
              <a:rPr lang="en-US" dirty="0"/>
              <a:t>PRESENTER NAME</a:t>
            </a:r>
          </a:p>
          <a:p>
            <a:pPr lvl="1"/>
            <a:r>
              <a:rPr lang="en-US" dirty="0"/>
              <a:t>Second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hasCustomPrompt="1"/>
          </p:nvPr>
        </p:nvSpPr>
        <p:spPr>
          <a:xfrm>
            <a:off x="4191000" y="0"/>
            <a:ext cx="8001000" cy="6858000"/>
          </a:xfrm>
          <a:solidFill>
            <a:schemeClr val="bg2"/>
          </a:solidFill>
        </p:spPr>
        <p:txBody>
          <a:bodyPr lIns="548640" tIns="1371600" rIns="274320" anchor="t" anchorCtr="0"/>
          <a:lstStyle>
            <a:lvl1pPr marL="0" indent="0">
              <a:buNone/>
              <a:defRPr>
                <a:latin typeface="Agrandir Narrow" panose="00000506000000000000" pitchFamily="50" charset="0"/>
              </a:defRPr>
            </a:lvl1pPr>
          </a:lstStyle>
          <a:p>
            <a:r>
              <a:rPr lang="en-US" dirty="0"/>
              <a:t>Add your image here. Free, quality images can be downloaded from pixabay.com or pexels.com</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p:nvPicPr>
        <p:blipFill>
          <a:blip r:embed="rId2"/>
          <a:stretch>
            <a:fillRect/>
          </a:stretch>
        </p:blipFill>
        <p:spPr>
          <a:xfrm>
            <a:off x="0" y="0"/>
            <a:ext cx="2714625" cy="1234440"/>
          </a:xfrm>
          <a:prstGeom prst="rect">
            <a:avLst/>
          </a:prstGeom>
        </p:spPr>
      </p:pic>
      <p:pic>
        <p:nvPicPr>
          <p:cNvPr id="4" name="Picture 3" descr="A close up of a light&#10;&#10;Description automatically generated">
            <a:extLst>
              <a:ext uri="{FF2B5EF4-FFF2-40B4-BE49-F238E27FC236}">
                <a16:creationId xmlns:a16="http://schemas.microsoft.com/office/drawing/2014/main" id="{F4F9E177-08FD-A3B6-8BAD-F0DBF91DBF46}"/>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678687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atin typeface="Agrandir Narrow" panose="00000506000000000000" pitchFamily="50" charset="0"/>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latin typeface="Agrandir Narrow" panose="00000506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cap="all" baseline="0">
                <a:latin typeface="Agrandir Narrow" panose="00000506000000000000" pitchFamily="50" charset="0"/>
              </a:defRPr>
            </a:lvl1pPr>
            <a:lvl2pPr marL="7938" indent="0">
              <a:spcBef>
                <a:spcPts val="0"/>
              </a:spcBef>
              <a:buNone/>
              <a:tabLst/>
              <a:defRPr sz="1800" cap="none" baseline="0">
                <a:latin typeface="Agrandir Narrow" panose="00000506000000000000" pitchFamily="50" charset="0"/>
              </a:defRPr>
            </a:lvl2pPr>
            <a:lvl3pPr marL="258763" indent="-258763">
              <a:tabLst/>
              <a:defRPr sz="1000"/>
            </a:lvl3pPr>
            <a:lvl4pPr marL="517525" indent="-250825">
              <a:tabLst/>
              <a:defRPr sz="1000"/>
            </a:lvl4pPr>
            <a:lvl5pPr marL="742950" indent="-209550">
              <a:tabLst/>
              <a:defRPr sz="1000"/>
            </a:lvl5pPr>
          </a:lstStyle>
          <a:p>
            <a:pPr lvl="0"/>
            <a:r>
              <a:rPr lang="en-US" dirty="0"/>
              <a:t>PRESENTER NAME</a:t>
            </a:r>
          </a:p>
          <a:p>
            <a:pPr lvl="1"/>
            <a:r>
              <a:rPr lang="en-US" dirty="0"/>
              <a:t>Second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p:nvPicPr>
        <p:blipFill>
          <a:blip r:embed="rId20"/>
          <a:stretch>
            <a:fillRect/>
          </a:stretch>
        </p:blipFill>
        <p:spPr>
          <a:xfrm>
            <a:off x="0" y="0"/>
            <a:ext cx="2714625" cy="1234440"/>
          </a:xfrm>
          <a:prstGeom prst="rect">
            <a:avLst/>
          </a:prstGeom>
        </p:spPr>
      </p:pic>
      <p:pic>
        <p:nvPicPr>
          <p:cNvPr id="4" name="Picture 3">
            <a:extLst>
              <a:ext uri="{FF2B5EF4-FFF2-40B4-BE49-F238E27FC236}">
                <a16:creationId xmlns:a16="http://schemas.microsoft.com/office/drawing/2014/main" id="{A9258BE2-5C3D-C539-8754-CA7730E98C6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5" name="Picture 4">
            <a:extLst>
              <a:ext uri="{FF2B5EF4-FFF2-40B4-BE49-F238E27FC236}">
                <a16:creationId xmlns:a16="http://schemas.microsoft.com/office/drawing/2014/main" id="{10106B12-7349-824D-B7B5-7734B6E1FAF3}"/>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6" name="Picture 5">
            <a:extLst>
              <a:ext uri="{FF2B5EF4-FFF2-40B4-BE49-F238E27FC236}">
                <a16:creationId xmlns:a16="http://schemas.microsoft.com/office/drawing/2014/main" id="{B0B39F0F-526C-EDF9-6153-B3A9B02BD5CB}"/>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7" name="Picture 6">
            <a:extLst>
              <a:ext uri="{FF2B5EF4-FFF2-40B4-BE49-F238E27FC236}">
                <a16:creationId xmlns:a16="http://schemas.microsoft.com/office/drawing/2014/main" id="{C7317674-3684-1FD4-1EA6-C23AAEB8CEAB}"/>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9" name="Picture 8">
            <a:extLst>
              <a:ext uri="{FF2B5EF4-FFF2-40B4-BE49-F238E27FC236}">
                <a16:creationId xmlns:a16="http://schemas.microsoft.com/office/drawing/2014/main" id="{A527CA0C-F602-4B36-CC54-AEC43B08FB79}"/>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11" name="Picture 10">
            <a:extLst>
              <a:ext uri="{FF2B5EF4-FFF2-40B4-BE49-F238E27FC236}">
                <a16:creationId xmlns:a16="http://schemas.microsoft.com/office/drawing/2014/main" id="{FF468731-019E-A51E-3C8F-12FA6657B331}"/>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12" name="Picture 11">
            <a:extLst>
              <a:ext uri="{FF2B5EF4-FFF2-40B4-BE49-F238E27FC236}">
                <a16:creationId xmlns:a16="http://schemas.microsoft.com/office/drawing/2014/main" id="{BE0DB243-5596-5D42-8614-E4B4E4DE9B2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15" name="Picture 14">
            <a:extLst>
              <a:ext uri="{FF2B5EF4-FFF2-40B4-BE49-F238E27FC236}">
                <a16:creationId xmlns:a16="http://schemas.microsoft.com/office/drawing/2014/main" id="{BB2FB450-9C18-598F-B748-A98B87DC67E5}"/>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16" name="Picture 15">
            <a:extLst>
              <a:ext uri="{FF2B5EF4-FFF2-40B4-BE49-F238E27FC236}">
                <a16:creationId xmlns:a16="http://schemas.microsoft.com/office/drawing/2014/main" id="{95FAA2D4-17C5-10F9-4D80-F2A96B6C380E}"/>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18" name="Picture 17">
            <a:extLst>
              <a:ext uri="{FF2B5EF4-FFF2-40B4-BE49-F238E27FC236}">
                <a16:creationId xmlns:a16="http://schemas.microsoft.com/office/drawing/2014/main" id="{07991ED6-55E3-4A1B-378F-7C6DD63BCACE}"/>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20" name="Picture 19">
            <a:extLst>
              <a:ext uri="{FF2B5EF4-FFF2-40B4-BE49-F238E27FC236}">
                <a16:creationId xmlns:a16="http://schemas.microsoft.com/office/drawing/2014/main" id="{18CC5F05-5C43-ACD6-F7C7-0B6FFA04CB34}"/>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23" name="Picture 22">
            <a:extLst>
              <a:ext uri="{FF2B5EF4-FFF2-40B4-BE49-F238E27FC236}">
                <a16:creationId xmlns:a16="http://schemas.microsoft.com/office/drawing/2014/main" id="{4004E403-C334-6315-0258-E8ADBAB866FD}"/>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24" name="Picture 23">
            <a:extLst>
              <a:ext uri="{FF2B5EF4-FFF2-40B4-BE49-F238E27FC236}">
                <a16:creationId xmlns:a16="http://schemas.microsoft.com/office/drawing/2014/main" id="{0318A5C1-4B72-6CDC-ABA6-4979262748F2}"/>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25" name="Picture 24">
            <a:extLst>
              <a:ext uri="{FF2B5EF4-FFF2-40B4-BE49-F238E27FC236}">
                <a16:creationId xmlns:a16="http://schemas.microsoft.com/office/drawing/2014/main" id="{B3574C5B-C69A-C5CC-3E60-FC06094C88DD}"/>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27" name="Picture 26">
            <a:extLst>
              <a:ext uri="{FF2B5EF4-FFF2-40B4-BE49-F238E27FC236}">
                <a16:creationId xmlns:a16="http://schemas.microsoft.com/office/drawing/2014/main" id="{FA455389-7620-9474-252A-FFCD791EEB86}"/>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0" name="Picture 29">
            <a:extLst>
              <a:ext uri="{FF2B5EF4-FFF2-40B4-BE49-F238E27FC236}">
                <a16:creationId xmlns:a16="http://schemas.microsoft.com/office/drawing/2014/main" id="{49A85773-448D-DB52-3121-EABB63BADAF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5" name="Picture 34">
            <a:extLst>
              <a:ext uri="{FF2B5EF4-FFF2-40B4-BE49-F238E27FC236}">
                <a16:creationId xmlns:a16="http://schemas.microsoft.com/office/drawing/2014/main" id="{B161F97D-A81E-0F48-7867-A589E97E6474}"/>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2" name="Picture 41">
            <a:extLst>
              <a:ext uri="{FF2B5EF4-FFF2-40B4-BE49-F238E27FC236}">
                <a16:creationId xmlns:a16="http://schemas.microsoft.com/office/drawing/2014/main" id="{11BE1C6B-7A7E-42B7-F7FC-37C58E9878EF}"/>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3" name="Picture 42">
            <a:extLst>
              <a:ext uri="{FF2B5EF4-FFF2-40B4-BE49-F238E27FC236}">
                <a16:creationId xmlns:a16="http://schemas.microsoft.com/office/drawing/2014/main" id="{2EAFD0BE-F73D-DAFF-2F36-D15C7850BDEE}"/>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44" name="Picture 43" descr="A close up of a light&#10;&#10;Description automatically generated">
            <a:extLst>
              <a:ext uri="{FF2B5EF4-FFF2-40B4-BE49-F238E27FC236}">
                <a16:creationId xmlns:a16="http://schemas.microsoft.com/office/drawing/2014/main" id="{7630FB6A-A0BD-9EC0-3351-27F0CCCDE06A}"/>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2901348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640540"/>
            <a:ext cx="11558588" cy="4304646"/>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7" name="Title 6"/>
          <p:cNvSpPr>
            <a:spLocks noGrp="1"/>
          </p:cNvSpPr>
          <p:nvPr>
            <p:ph type="title"/>
          </p:nvPr>
        </p:nvSpPr>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270317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524000"/>
            <a:ext cx="5705475" cy="4511675"/>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524000"/>
            <a:ext cx="5700713" cy="4511675"/>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8" name="Title 7"/>
          <p:cNvSpPr>
            <a:spLocks noGrp="1"/>
          </p:cNvSpPr>
          <p:nvPr>
            <p:ph type="title"/>
          </p:nvPr>
        </p:nvSpPr>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394800117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6" name="Title 5"/>
          <p:cNvSpPr>
            <a:spLocks noGrp="1"/>
          </p:cNvSpPr>
          <p:nvPr>
            <p:ph type="title"/>
          </p:nvPr>
        </p:nvSpPr>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3717466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debar">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62544"/>
            <a:ext cx="7783513" cy="3399993"/>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314325" y="302838"/>
            <a:ext cx="7783513" cy="926539"/>
          </a:xfrm>
        </p:spPr>
        <p:txBody>
          <a:bodyPr/>
          <a:lstStyle>
            <a:lvl1pPr>
              <a:defRPr>
                <a:latin typeface="Agrandir Narrow" panose="00000506000000000000" pitchFamily="50" charset="0"/>
              </a:defRPr>
            </a:lvl1pPr>
          </a:lstStyle>
          <a:p>
            <a:r>
              <a:rPr lang="en-US" dirty="0"/>
              <a:t>Click to edit Master title style</a:t>
            </a:r>
          </a:p>
        </p:txBody>
      </p:sp>
      <p:sp>
        <p:nvSpPr>
          <p:cNvPr id="8" name="Text Placeholder 7"/>
          <p:cNvSpPr>
            <a:spLocks noGrp="1"/>
          </p:cNvSpPr>
          <p:nvPr>
            <p:ph type="body" sz="quarter" idx="14" hasCustomPrompt="1"/>
          </p:nvPr>
        </p:nvSpPr>
        <p:spPr>
          <a:xfrm>
            <a:off x="8545513" y="0"/>
            <a:ext cx="3646487" cy="6858000"/>
          </a:xfrm>
          <a:solidFill>
            <a:schemeClr val="accent1"/>
          </a:solidFill>
          <a:ln>
            <a:noFill/>
          </a:ln>
        </p:spPr>
        <p:txBody>
          <a:bodyPr lIns="182880" rIns="182880" anchor="ctr"/>
          <a:lstStyle>
            <a:lvl1pPr marL="0" indent="0" algn="ctr">
              <a:defRPr sz="3200" b="1">
                <a:solidFill>
                  <a:schemeClr val="bg1"/>
                </a:solidFill>
                <a:latin typeface="Agrandir Narrow" panose="00000506000000000000" pitchFamily="50" charset="0"/>
              </a:defRPr>
            </a:lvl1pPr>
          </a:lstStyle>
          <a:p>
            <a:pPr lvl="0"/>
            <a:r>
              <a:rPr lang="en-US" dirty="0"/>
              <a:t>Add your callout or takeaway message here</a:t>
            </a:r>
          </a:p>
        </p:txBody>
      </p:sp>
    </p:spTree>
    <p:extLst>
      <p:ext uri="{BB962C8B-B14F-4D97-AF65-F5344CB8AC3E}">
        <p14:creationId xmlns:p14="http://schemas.microsoft.com/office/powerpoint/2010/main" val="2422344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Content text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825625"/>
            <a:ext cx="5705475" cy="4210050"/>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a:solidFill>
            <a:schemeClr val="bg1">
              <a:lumMod val="85000"/>
            </a:schemeClr>
          </a:solidFill>
        </p:spPr>
        <p:txBody>
          <a:bodyPr/>
          <a:lstStyle>
            <a:lvl1pPr>
              <a:defRPr>
                <a:latin typeface="Agrandir Narrow" panose="00000506000000000000" pitchFamily="50" charset="0"/>
              </a:defRPr>
            </a:lvl1pPr>
          </a:lstStyle>
          <a:p>
            <a:r>
              <a:rPr lang="en-US" dirty="0"/>
              <a:t>Click icon to add picture</a:t>
            </a:r>
          </a:p>
        </p:txBody>
      </p:sp>
      <p:sp>
        <p:nvSpPr>
          <p:cNvPr id="4" name="Title 3"/>
          <p:cNvSpPr>
            <a:spLocks noGrp="1"/>
          </p:cNvSpPr>
          <p:nvPr>
            <p:ph type="title"/>
          </p:nvPr>
        </p:nvSpPr>
        <p:spPr>
          <a:xfrm>
            <a:off x="314325" y="302838"/>
            <a:ext cx="5705475" cy="1343082"/>
          </a:xfrm>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4179936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Content text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53063" y="1572088"/>
            <a:ext cx="5753100" cy="4462145"/>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6162588" y="320446"/>
            <a:ext cx="5743575" cy="926539"/>
          </a:xfrm>
        </p:spPr>
        <p:txBody>
          <a:bodyPr/>
          <a:lstStyle>
            <a:lvl1pPr>
              <a:defRPr>
                <a:latin typeface="Agrandir Narrow" panose="00000506000000000000" pitchFamily="50" charset="0"/>
              </a:defRPr>
            </a:lvl1pPr>
          </a:lstStyle>
          <a:p>
            <a:r>
              <a:rPr lang="en-US" dirty="0"/>
              <a:t>Click to edit Master title style</a:t>
            </a:r>
          </a:p>
        </p:txBody>
      </p:sp>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276923" y="316866"/>
            <a:ext cx="5721350" cy="5732462"/>
          </a:xfrm>
          <a:solidFill>
            <a:schemeClr val="bg1">
              <a:lumMod val="85000"/>
            </a:schemeClr>
          </a:solidFill>
        </p:spPr>
        <p:txBody>
          <a:bodyPr/>
          <a:lstStyle>
            <a:lvl1pPr marL="0" indent="0">
              <a:buNone/>
              <a:defRPr>
                <a:latin typeface="Agrandir Narrow" panose="00000506000000000000" pitchFamily="50" charset="0"/>
              </a:defRPr>
            </a:lvl1pPr>
          </a:lstStyle>
          <a:p>
            <a:r>
              <a:rPr lang="en-US" dirty="0"/>
              <a:t>Click icon to add picture</a:t>
            </a:r>
          </a:p>
        </p:txBody>
      </p:sp>
    </p:spTree>
    <p:extLst>
      <p:ext uri="{BB962C8B-B14F-4D97-AF65-F5344CB8AC3E}">
        <p14:creationId xmlns:p14="http://schemas.microsoft.com/office/powerpoint/2010/main" val="12275424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hasCustomPrompt="1"/>
          </p:nvPr>
        </p:nvSpPr>
        <p:spPr>
          <a:xfrm>
            <a:off x="0" y="0"/>
            <a:ext cx="12192000" cy="6858000"/>
          </a:xfrm>
          <a:solidFill>
            <a:schemeClr val="bg1">
              <a:lumMod val="85000"/>
            </a:schemeClr>
          </a:solidFill>
        </p:spPr>
        <p:txBody>
          <a:bodyPr lIns="274320" tIns="4572000" rIns="182880"/>
          <a:lstStyle>
            <a:lvl1pPr marL="0" indent="0">
              <a:buNone/>
              <a:defRPr>
                <a:latin typeface="Agrandir Narrow" panose="00000506000000000000" pitchFamily="50" charset="0"/>
              </a:defRPr>
            </a:lvl1pPr>
          </a:lstStyle>
          <a:p>
            <a:r>
              <a:rPr lang="en-US" dirty="0"/>
              <a:t>Click icon to add full frame image</a:t>
            </a:r>
          </a:p>
        </p:txBody>
      </p:sp>
      <p:sp>
        <p:nvSpPr>
          <p:cNvPr id="3" name="Footer Placeholder 2"/>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465512" y="341312"/>
            <a:ext cx="7794567" cy="2765116"/>
          </a:xfrm>
          <a:noFill/>
        </p:spPr>
        <p:txBody>
          <a:bodyPr wrap="square" lIns="0" tIns="274320" rIns="0" bIns="274320">
            <a:spAutoFit/>
          </a:bodyPr>
          <a:lstStyle>
            <a:lvl1pPr marL="15875" indent="0">
              <a:lnSpc>
                <a:spcPct val="114000"/>
              </a:lnSpc>
              <a:buNone/>
              <a:tabLst/>
              <a:defRPr sz="2400" cap="none" baseline="0">
                <a:solidFill>
                  <a:schemeClr val="tx1"/>
                </a:solidFill>
                <a:latin typeface="Agrandir Narrow" panose="00000506000000000000" pitchFamily="50" charset="0"/>
              </a:defRPr>
            </a:lvl1pPr>
            <a:lvl2pPr marL="0" indent="0">
              <a:lnSpc>
                <a:spcPct val="114000"/>
              </a:lnSpc>
              <a:spcBef>
                <a:spcPts val="600"/>
              </a:spcBef>
              <a:buFontTx/>
              <a:buNone/>
              <a:tabLst/>
              <a:defRPr sz="1100" b="1" cap="all" baseline="0">
                <a:solidFill>
                  <a:schemeClr val="tx1"/>
                </a:solidFill>
                <a:latin typeface="Agrandir Narrow" panose="00000506000000000000" pitchFamily="50" charset="0"/>
              </a:defRPr>
            </a:lvl2pPr>
            <a:lvl3pPr marL="0" indent="0">
              <a:lnSpc>
                <a:spcPct val="114000"/>
              </a:lnSpc>
              <a:buFontTx/>
              <a:buNone/>
              <a:tabLst/>
              <a:defRPr sz="1100" cap="all" baseline="0">
                <a:solidFill>
                  <a:schemeClr val="tx1"/>
                </a:solidFill>
                <a:latin typeface="Agrandir Narrow" panose="00000506000000000000" pitchFamily="50" charset="0"/>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“This is a sample ‘FULL IMAGE’ layout that can be used for quotes, or a basic full image layout with a simple paragraph (no name, title or quotation marks needed). Position this box for readability over image.”</a:t>
            </a:r>
          </a:p>
          <a:p>
            <a:pPr lvl="1"/>
            <a:r>
              <a:rPr lang="en-US" dirty="0"/>
              <a:t>Name</a:t>
            </a:r>
          </a:p>
          <a:p>
            <a:pPr lvl="2"/>
            <a:r>
              <a:rPr lang="en-US" dirty="0"/>
              <a:t>title</a:t>
            </a:r>
          </a:p>
        </p:txBody>
      </p:sp>
      <p:pic>
        <p:nvPicPr>
          <p:cNvPr id="9" name="Picture 8">
            <a:extLst>
              <a:ext uri="{FF2B5EF4-FFF2-40B4-BE49-F238E27FC236}">
                <a16:creationId xmlns:a16="http://schemas.microsoft.com/office/drawing/2014/main" id="{63522E1C-1301-0448-B26E-22AB81CB0152}"/>
              </a:ext>
            </a:extLst>
          </p:cNvPr>
          <p:cNvPicPr>
            <a:picLocks noChangeAspect="1"/>
          </p:cNvPicPr>
          <p:nvPr/>
        </p:nvPicPr>
        <p:blipFill>
          <a:blip r:embed="rId2"/>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p:nvPicPr>
        <p:blipFill>
          <a:blip r:embed="rId3"/>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p:nvPicPr>
        <p:blipFill>
          <a:blip r:embed="rId4"/>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p:nvPicPr>
        <p:blipFill>
          <a:blip r:embed="rId5"/>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p:nvPicPr>
        <p:blipFill>
          <a:blip r:embed="rId6">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p:nvPicPr>
        <p:blipFill>
          <a:blip r:embed="rId7">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p:nvPicPr>
        <p:blipFill>
          <a:blip r:embed="rId8">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p:nvPicPr>
        <p:blipFill>
          <a:blip r:embed="rId9"/>
          <a:stretch>
            <a:fillRect/>
          </a:stretch>
        </p:blipFill>
        <p:spPr>
          <a:xfrm>
            <a:off x="10044113" y="2262188"/>
            <a:ext cx="847725" cy="847725"/>
          </a:xfrm>
          <a:prstGeom prst="rect">
            <a:avLst/>
          </a:prstGeom>
        </p:spPr>
      </p:pic>
      <p:pic>
        <p:nvPicPr>
          <p:cNvPr id="2" name="Picture 1">
            <a:extLst>
              <a:ext uri="{FF2B5EF4-FFF2-40B4-BE49-F238E27FC236}">
                <a16:creationId xmlns:a16="http://schemas.microsoft.com/office/drawing/2014/main" id="{F9689F32-E658-5624-AD72-F4534C7852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5" name="Picture 4">
            <a:extLst>
              <a:ext uri="{FF2B5EF4-FFF2-40B4-BE49-F238E27FC236}">
                <a16:creationId xmlns:a16="http://schemas.microsoft.com/office/drawing/2014/main" id="{E23286CB-3943-30BE-3EEF-9BE56AD069E0}"/>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6" name="Picture 5">
            <a:extLst>
              <a:ext uri="{FF2B5EF4-FFF2-40B4-BE49-F238E27FC236}">
                <a16:creationId xmlns:a16="http://schemas.microsoft.com/office/drawing/2014/main" id="{35DD2A06-B1C6-7D4A-FD8A-97CA1D3A6229}"/>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7" name="Picture 6">
            <a:extLst>
              <a:ext uri="{FF2B5EF4-FFF2-40B4-BE49-F238E27FC236}">
                <a16:creationId xmlns:a16="http://schemas.microsoft.com/office/drawing/2014/main" id="{E3BADA19-FCDE-626C-1685-2E160D960BB2}"/>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17" name="Picture 16">
            <a:extLst>
              <a:ext uri="{FF2B5EF4-FFF2-40B4-BE49-F238E27FC236}">
                <a16:creationId xmlns:a16="http://schemas.microsoft.com/office/drawing/2014/main" id="{648AD80A-C6B7-9AAD-A754-B942730CEC75}"/>
              </a:ext>
            </a:extLst>
          </p:cNvPr>
          <p:cNvPicPr>
            <a:picLocks noChangeAspect="1"/>
          </p:cNvPicPr>
          <p:nvPr userDrawn="1"/>
        </p:nvPicPr>
        <p:blipFill>
          <a:blip r:embed="rId6">
            <a:lum bright="100000"/>
          </a:blip>
          <a:stretch>
            <a:fillRect/>
          </a:stretch>
        </p:blipFill>
        <p:spPr>
          <a:xfrm>
            <a:off x="9078118" y="1287463"/>
            <a:ext cx="849312" cy="849312"/>
          </a:xfrm>
          <a:prstGeom prst="rect">
            <a:avLst/>
          </a:prstGeom>
        </p:spPr>
      </p:pic>
      <p:pic>
        <p:nvPicPr>
          <p:cNvPr id="18" name="Picture 17">
            <a:extLst>
              <a:ext uri="{FF2B5EF4-FFF2-40B4-BE49-F238E27FC236}">
                <a16:creationId xmlns:a16="http://schemas.microsoft.com/office/drawing/2014/main" id="{11BA578F-2310-CC36-71A5-4B7882D6861A}"/>
              </a:ext>
            </a:extLst>
          </p:cNvPr>
          <p:cNvPicPr>
            <a:picLocks noChangeAspect="1"/>
          </p:cNvPicPr>
          <p:nvPr userDrawn="1"/>
        </p:nvPicPr>
        <p:blipFill>
          <a:blip r:embed="rId7">
            <a:lum bright="100000"/>
          </a:blip>
          <a:stretch>
            <a:fillRect/>
          </a:stretch>
        </p:blipFill>
        <p:spPr>
          <a:xfrm rot="16200000">
            <a:off x="11015091" y="4229836"/>
            <a:ext cx="847725" cy="847725"/>
          </a:xfrm>
          <a:prstGeom prst="rect">
            <a:avLst/>
          </a:prstGeom>
        </p:spPr>
      </p:pic>
      <p:pic>
        <p:nvPicPr>
          <p:cNvPr id="20" name="Picture 19">
            <a:extLst>
              <a:ext uri="{FF2B5EF4-FFF2-40B4-BE49-F238E27FC236}">
                <a16:creationId xmlns:a16="http://schemas.microsoft.com/office/drawing/2014/main" id="{CB917439-4063-7FCC-79E7-C32CB565D94E}"/>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21" name="Picture 20">
            <a:extLst>
              <a:ext uri="{FF2B5EF4-FFF2-40B4-BE49-F238E27FC236}">
                <a16:creationId xmlns:a16="http://schemas.microsoft.com/office/drawing/2014/main" id="{B42358EE-B7DE-5A7E-D8E3-FC80910DFCD9}"/>
              </a:ext>
            </a:extLst>
          </p:cNvPr>
          <p:cNvPicPr>
            <a:picLocks noChangeAspect="1"/>
          </p:cNvPicPr>
          <p:nvPr userDrawn="1"/>
        </p:nvPicPr>
        <p:blipFill>
          <a:blip r:embed="rId9"/>
          <a:stretch>
            <a:fillRect/>
          </a:stretch>
        </p:blipFill>
        <p:spPr>
          <a:xfrm>
            <a:off x="10044113" y="2262188"/>
            <a:ext cx="847725" cy="847725"/>
          </a:xfrm>
          <a:prstGeom prst="rect">
            <a:avLst/>
          </a:prstGeom>
        </p:spPr>
      </p:pic>
    </p:spTree>
    <p:extLst>
      <p:ext uri="{BB962C8B-B14F-4D97-AF65-F5344CB8AC3E}">
        <p14:creationId xmlns:p14="http://schemas.microsoft.com/office/powerpoint/2010/main" val="1334341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HERO TEXT">
    <p:bg>
      <p:bgPr>
        <a:solidFill>
          <a:schemeClr val="accent4"/>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5" y="341312"/>
            <a:ext cx="7532889" cy="5465127"/>
          </a:xfrm>
        </p:spPr>
        <p:txBody>
          <a:bodyPr/>
          <a:lstStyle>
            <a:lvl1pPr marL="0" indent="0">
              <a:lnSpc>
                <a:spcPts val="3600"/>
              </a:lnSpc>
              <a:buNone/>
              <a:tabLst/>
              <a:defRPr sz="3200" cap="none" baseline="0">
                <a:solidFill>
                  <a:schemeClr val="bg1"/>
                </a:solidFill>
                <a:latin typeface="Agrandir Narrow" panose="00000506000000000000" pitchFamily="50" charset="0"/>
              </a:defRPr>
            </a:lvl1pPr>
            <a:lvl2pPr marL="0" indent="0">
              <a:spcBef>
                <a:spcPts val="600"/>
              </a:spcBef>
              <a:buFontTx/>
              <a:buNone/>
              <a:tabLst/>
              <a:defRPr sz="1400" b="1" cap="all" baseline="0">
                <a:solidFill>
                  <a:schemeClr val="bg1"/>
                </a:solidFill>
                <a:latin typeface="Agrandir Narrow" panose="00000506000000000000" pitchFamily="50" charset="0"/>
              </a:defRPr>
            </a:lvl2pPr>
            <a:lvl3pPr marL="0" indent="0">
              <a:buFontTx/>
              <a:buNone/>
              <a:tabLst/>
              <a:defRPr sz="1400" cap="all" baseline="0">
                <a:solidFill>
                  <a:schemeClr val="bg1"/>
                </a:solidFill>
                <a:latin typeface="Agrandir Narrow" panose="00000506000000000000" pitchFamily="50" charset="0"/>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r>
              <a:rPr lang="en-US" dirty="0"/>
              <a:t>“This is a sample HERO TEXT layout that can be used for quotes, or a simple impactful paragraph (no name, title or quotation marks needed).”</a:t>
            </a:r>
          </a:p>
          <a:p>
            <a:pPr lvl="1"/>
            <a:r>
              <a:rPr lang="en-US" dirty="0"/>
              <a:t>Name</a:t>
            </a:r>
          </a:p>
          <a:p>
            <a:pPr lvl="2"/>
            <a:r>
              <a:rPr lang="en-US" dirty="0"/>
              <a:t>title</a:t>
            </a:r>
          </a:p>
        </p:txBody>
      </p:sp>
      <p:pic>
        <p:nvPicPr>
          <p:cNvPr id="6" name="Picture 5"/>
          <p:cNvPicPr>
            <a:picLocks noChangeAspect="1"/>
          </p:cNvPicPr>
          <p:nvPr/>
        </p:nvPicPr>
        <p:blipFill>
          <a:blip r:embed="rId2"/>
          <a:stretch>
            <a:fillRect/>
          </a:stretch>
        </p:blipFill>
        <p:spPr>
          <a:xfrm>
            <a:off x="91440" y="6025897"/>
            <a:ext cx="832104" cy="826031"/>
          </a:xfrm>
          <a:prstGeom prst="rect">
            <a:avLst/>
          </a:prstGeom>
        </p:spPr>
      </p:pic>
      <p:pic>
        <p:nvPicPr>
          <p:cNvPr id="20" name="Picture 19"/>
          <p:cNvPicPr>
            <a:picLocks noChangeAspect="1"/>
          </p:cNvPicPr>
          <p:nvPr/>
        </p:nvPicPr>
        <p:blipFill>
          <a:blip r:embed="rId3"/>
          <a:stretch>
            <a:fillRect/>
          </a:stretch>
        </p:blipFill>
        <p:spPr>
          <a:xfrm>
            <a:off x="10028238" y="4198938"/>
            <a:ext cx="863600" cy="863600"/>
          </a:xfrm>
          <a:prstGeom prst="rect">
            <a:avLst/>
          </a:prstGeom>
        </p:spPr>
      </p:pic>
      <p:pic>
        <p:nvPicPr>
          <p:cNvPr id="21" name="Picture 20"/>
          <p:cNvPicPr>
            <a:picLocks noChangeAspect="1"/>
          </p:cNvPicPr>
          <p:nvPr/>
        </p:nvPicPr>
        <p:blipFill>
          <a:blip r:embed="rId4"/>
          <a:stretch>
            <a:fillRect/>
          </a:stretch>
        </p:blipFill>
        <p:spPr>
          <a:xfrm>
            <a:off x="9163785" y="1287463"/>
            <a:ext cx="864453" cy="864453"/>
          </a:xfrm>
          <a:prstGeom prst="rect">
            <a:avLst/>
          </a:prstGeom>
        </p:spPr>
      </p:pic>
      <p:pic>
        <p:nvPicPr>
          <p:cNvPr id="22" name="Picture 21"/>
          <p:cNvPicPr>
            <a:picLocks noChangeAspect="1"/>
          </p:cNvPicPr>
          <p:nvPr/>
        </p:nvPicPr>
        <p:blipFill>
          <a:blip r:embed="rId5"/>
          <a:stretch>
            <a:fillRect/>
          </a:stretch>
        </p:blipFill>
        <p:spPr>
          <a:xfrm>
            <a:off x="11008459" y="2260600"/>
            <a:ext cx="855663" cy="855663"/>
          </a:xfrm>
          <a:prstGeom prst="rect">
            <a:avLst/>
          </a:prstGeom>
        </p:spPr>
      </p:pic>
      <p:pic>
        <p:nvPicPr>
          <p:cNvPr id="23" name="Picture 22"/>
          <p:cNvPicPr>
            <a:picLocks noChangeAspect="1"/>
          </p:cNvPicPr>
          <p:nvPr/>
        </p:nvPicPr>
        <p:blipFill>
          <a:blip r:embed="rId6"/>
          <a:stretch>
            <a:fillRect/>
          </a:stretch>
        </p:blipFill>
        <p:spPr>
          <a:xfrm>
            <a:off x="10044112" y="2268537"/>
            <a:ext cx="847725" cy="847725"/>
          </a:xfrm>
          <a:prstGeom prst="rect">
            <a:avLst/>
          </a:prstGeom>
        </p:spPr>
      </p:pic>
      <p:pic>
        <p:nvPicPr>
          <p:cNvPr id="24" name="Picture 23"/>
          <p:cNvPicPr>
            <a:picLocks noChangeAspect="1"/>
          </p:cNvPicPr>
          <p:nvPr/>
        </p:nvPicPr>
        <p:blipFill>
          <a:blip r:embed="rId7"/>
          <a:stretch>
            <a:fillRect/>
          </a:stretch>
        </p:blipFill>
        <p:spPr>
          <a:xfrm>
            <a:off x="8097837" y="4213226"/>
            <a:ext cx="849311" cy="849311"/>
          </a:xfrm>
          <a:prstGeom prst="rect">
            <a:avLst/>
          </a:prstGeom>
        </p:spPr>
      </p:pic>
      <p:pic>
        <p:nvPicPr>
          <p:cNvPr id="25" name="Picture 24"/>
          <p:cNvPicPr>
            <a:picLocks noChangeAspect="1"/>
          </p:cNvPicPr>
          <p:nvPr/>
        </p:nvPicPr>
        <p:blipFill>
          <a:blip r:embed="rId8"/>
          <a:stretch>
            <a:fillRect/>
          </a:stretch>
        </p:blipFill>
        <p:spPr>
          <a:xfrm>
            <a:off x="11018837" y="5181599"/>
            <a:ext cx="854075" cy="854075"/>
          </a:xfrm>
          <a:prstGeom prst="rect">
            <a:avLst/>
          </a:prstGeom>
        </p:spPr>
      </p:pic>
      <p:pic>
        <p:nvPicPr>
          <p:cNvPr id="26" name="Picture 25"/>
          <p:cNvPicPr>
            <a:picLocks noChangeAspect="1"/>
          </p:cNvPicPr>
          <p:nvPr/>
        </p:nvPicPr>
        <p:blipFill>
          <a:blip r:embed="rId9">
            <a:lum bright="100000"/>
          </a:blip>
          <a:stretch>
            <a:fillRect/>
          </a:stretch>
        </p:blipFill>
        <p:spPr>
          <a:xfrm>
            <a:off x="6698558" y="5322007"/>
            <a:ext cx="849312" cy="849312"/>
          </a:xfrm>
          <a:prstGeom prst="rect">
            <a:avLst/>
          </a:prstGeom>
        </p:spPr>
      </p:pic>
      <p:pic>
        <p:nvPicPr>
          <p:cNvPr id="27" name="Picture 26"/>
          <p:cNvPicPr>
            <a:picLocks noChangeAspect="1"/>
          </p:cNvPicPr>
          <p:nvPr/>
        </p:nvPicPr>
        <p:blipFill>
          <a:blip r:embed="rId10">
            <a:lum bright="100000"/>
          </a:blip>
          <a:stretch>
            <a:fillRect/>
          </a:stretch>
        </p:blipFill>
        <p:spPr>
          <a:xfrm>
            <a:off x="9078913" y="3212307"/>
            <a:ext cx="869156" cy="869156"/>
          </a:xfrm>
          <a:prstGeom prst="rect">
            <a:avLst/>
          </a:prstGeom>
        </p:spPr>
      </p:pic>
      <p:pic>
        <p:nvPicPr>
          <p:cNvPr id="28" name="Picture 27"/>
          <p:cNvPicPr>
            <a:picLocks noChangeAspect="1"/>
          </p:cNvPicPr>
          <p:nvPr/>
        </p:nvPicPr>
        <p:blipFill>
          <a:blip r:embed="rId5"/>
          <a:stretch>
            <a:fillRect/>
          </a:stretch>
        </p:blipFill>
        <p:spPr>
          <a:xfrm>
            <a:off x="9078912" y="5195489"/>
            <a:ext cx="847725" cy="847725"/>
          </a:xfrm>
          <a:prstGeom prst="rect">
            <a:avLst/>
          </a:prstGeom>
        </p:spPr>
      </p:pic>
      <p:pic>
        <p:nvPicPr>
          <p:cNvPr id="2" name="Picture 1">
            <a:extLst>
              <a:ext uri="{FF2B5EF4-FFF2-40B4-BE49-F238E27FC236}">
                <a16:creationId xmlns:a16="http://schemas.microsoft.com/office/drawing/2014/main" id="{5026143B-6175-0B07-2A65-E57FB4565936}"/>
              </a:ext>
            </a:extLst>
          </p:cNvPr>
          <p:cNvPicPr>
            <a:picLocks noChangeAspect="1"/>
          </p:cNvPicPr>
          <p:nvPr userDrawn="1"/>
        </p:nvPicPr>
        <p:blipFill>
          <a:blip r:embed="rId2"/>
          <a:stretch>
            <a:fillRect/>
          </a:stretch>
        </p:blipFill>
        <p:spPr>
          <a:xfrm>
            <a:off x="91440" y="6025897"/>
            <a:ext cx="832104" cy="826031"/>
          </a:xfrm>
          <a:prstGeom prst="rect">
            <a:avLst/>
          </a:prstGeom>
        </p:spPr>
      </p:pic>
      <p:pic>
        <p:nvPicPr>
          <p:cNvPr id="5" name="Picture 4">
            <a:extLst>
              <a:ext uri="{FF2B5EF4-FFF2-40B4-BE49-F238E27FC236}">
                <a16:creationId xmlns:a16="http://schemas.microsoft.com/office/drawing/2014/main" id="{AD73F816-4528-4569-E6A7-A81152E3333B}"/>
              </a:ext>
            </a:extLst>
          </p:cNvPr>
          <p:cNvPicPr>
            <a:picLocks noChangeAspect="1"/>
          </p:cNvPicPr>
          <p:nvPr userDrawn="1"/>
        </p:nvPicPr>
        <p:blipFill>
          <a:blip r:embed="rId3"/>
          <a:stretch>
            <a:fillRect/>
          </a:stretch>
        </p:blipFill>
        <p:spPr>
          <a:xfrm>
            <a:off x="10028238" y="4198938"/>
            <a:ext cx="863600" cy="863600"/>
          </a:xfrm>
          <a:prstGeom prst="rect">
            <a:avLst/>
          </a:prstGeom>
        </p:spPr>
      </p:pic>
      <p:pic>
        <p:nvPicPr>
          <p:cNvPr id="7" name="Picture 6">
            <a:extLst>
              <a:ext uri="{FF2B5EF4-FFF2-40B4-BE49-F238E27FC236}">
                <a16:creationId xmlns:a16="http://schemas.microsoft.com/office/drawing/2014/main" id="{9EB5A635-E62E-710C-099A-4316890341AF}"/>
              </a:ext>
            </a:extLst>
          </p:cNvPr>
          <p:cNvPicPr>
            <a:picLocks noChangeAspect="1"/>
          </p:cNvPicPr>
          <p:nvPr userDrawn="1"/>
        </p:nvPicPr>
        <p:blipFill>
          <a:blip r:embed="rId4"/>
          <a:stretch>
            <a:fillRect/>
          </a:stretch>
        </p:blipFill>
        <p:spPr>
          <a:xfrm>
            <a:off x="9163785" y="1287463"/>
            <a:ext cx="864453" cy="864453"/>
          </a:xfrm>
          <a:prstGeom prst="rect">
            <a:avLst/>
          </a:prstGeom>
        </p:spPr>
      </p:pic>
      <p:pic>
        <p:nvPicPr>
          <p:cNvPr id="9" name="Picture 8">
            <a:extLst>
              <a:ext uri="{FF2B5EF4-FFF2-40B4-BE49-F238E27FC236}">
                <a16:creationId xmlns:a16="http://schemas.microsoft.com/office/drawing/2014/main" id="{CF405670-6956-46A9-2C81-65B6A6915592}"/>
              </a:ext>
            </a:extLst>
          </p:cNvPr>
          <p:cNvPicPr>
            <a:picLocks noChangeAspect="1"/>
          </p:cNvPicPr>
          <p:nvPr userDrawn="1"/>
        </p:nvPicPr>
        <p:blipFill>
          <a:blip r:embed="rId5"/>
          <a:stretch>
            <a:fillRect/>
          </a:stretch>
        </p:blipFill>
        <p:spPr>
          <a:xfrm>
            <a:off x="11008459" y="2260600"/>
            <a:ext cx="855663" cy="855663"/>
          </a:xfrm>
          <a:prstGeom prst="rect">
            <a:avLst/>
          </a:prstGeom>
        </p:spPr>
      </p:pic>
      <p:pic>
        <p:nvPicPr>
          <p:cNvPr id="10" name="Picture 9">
            <a:extLst>
              <a:ext uri="{FF2B5EF4-FFF2-40B4-BE49-F238E27FC236}">
                <a16:creationId xmlns:a16="http://schemas.microsoft.com/office/drawing/2014/main" id="{B452F8BA-FE1C-912A-5E9F-B923E6F3742E}"/>
              </a:ext>
            </a:extLst>
          </p:cNvPr>
          <p:cNvPicPr>
            <a:picLocks noChangeAspect="1"/>
          </p:cNvPicPr>
          <p:nvPr userDrawn="1"/>
        </p:nvPicPr>
        <p:blipFill>
          <a:blip r:embed="rId6"/>
          <a:stretch>
            <a:fillRect/>
          </a:stretch>
        </p:blipFill>
        <p:spPr>
          <a:xfrm>
            <a:off x="10044112" y="2268537"/>
            <a:ext cx="847725" cy="847725"/>
          </a:xfrm>
          <a:prstGeom prst="rect">
            <a:avLst/>
          </a:prstGeom>
        </p:spPr>
      </p:pic>
      <p:pic>
        <p:nvPicPr>
          <p:cNvPr id="11" name="Picture 10">
            <a:extLst>
              <a:ext uri="{FF2B5EF4-FFF2-40B4-BE49-F238E27FC236}">
                <a16:creationId xmlns:a16="http://schemas.microsoft.com/office/drawing/2014/main" id="{CF10153D-00D9-444C-281C-9CC5094763E5}"/>
              </a:ext>
            </a:extLst>
          </p:cNvPr>
          <p:cNvPicPr>
            <a:picLocks noChangeAspect="1"/>
          </p:cNvPicPr>
          <p:nvPr userDrawn="1"/>
        </p:nvPicPr>
        <p:blipFill>
          <a:blip r:embed="rId7"/>
          <a:stretch>
            <a:fillRect/>
          </a:stretch>
        </p:blipFill>
        <p:spPr>
          <a:xfrm>
            <a:off x="8097837" y="4213226"/>
            <a:ext cx="849311" cy="849311"/>
          </a:xfrm>
          <a:prstGeom prst="rect">
            <a:avLst/>
          </a:prstGeom>
        </p:spPr>
      </p:pic>
      <p:pic>
        <p:nvPicPr>
          <p:cNvPr id="12" name="Picture 11">
            <a:extLst>
              <a:ext uri="{FF2B5EF4-FFF2-40B4-BE49-F238E27FC236}">
                <a16:creationId xmlns:a16="http://schemas.microsoft.com/office/drawing/2014/main" id="{C034EF4E-46F9-53B3-7529-1D1DB1F52FA9}"/>
              </a:ext>
            </a:extLst>
          </p:cNvPr>
          <p:cNvPicPr>
            <a:picLocks noChangeAspect="1"/>
          </p:cNvPicPr>
          <p:nvPr userDrawn="1"/>
        </p:nvPicPr>
        <p:blipFill>
          <a:blip r:embed="rId8"/>
          <a:stretch>
            <a:fillRect/>
          </a:stretch>
        </p:blipFill>
        <p:spPr>
          <a:xfrm>
            <a:off x="11018837" y="5181599"/>
            <a:ext cx="854075" cy="854075"/>
          </a:xfrm>
          <a:prstGeom prst="rect">
            <a:avLst/>
          </a:prstGeom>
        </p:spPr>
      </p:pic>
      <p:pic>
        <p:nvPicPr>
          <p:cNvPr id="13" name="Picture 12">
            <a:extLst>
              <a:ext uri="{FF2B5EF4-FFF2-40B4-BE49-F238E27FC236}">
                <a16:creationId xmlns:a16="http://schemas.microsoft.com/office/drawing/2014/main" id="{DD6B4902-6779-CAB3-B639-CA1754970C17}"/>
              </a:ext>
            </a:extLst>
          </p:cNvPr>
          <p:cNvPicPr>
            <a:picLocks noChangeAspect="1"/>
          </p:cNvPicPr>
          <p:nvPr userDrawn="1"/>
        </p:nvPicPr>
        <p:blipFill>
          <a:blip r:embed="rId9">
            <a:lum bright="100000"/>
          </a:blip>
          <a:stretch>
            <a:fillRect/>
          </a:stretch>
        </p:blipFill>
        <p:spPr>
          <a:xfrm>
            <a:off x="6698558" y="5322007"/>
            <a:ext cx="849312" cy="849312"/>
          </a:xfrm>
          <a:prstGeom prst="rect">
            <a:avLst/>
          </a:prstGeom>
        </p:spPr>
      </p:pic>
      <p:pic>
        <p:nvPicPr>
          <p:cNvPr id="14" name="Picture 13">
            <a:extLst>
              <a:ext uri="{FF2B5EF4-FFF2-40B4-BE49-F238E27FC236}">
                <a16:creationId xmlns:a16="http://schemas.microsoft.com/office/drawing/2014/main" id="{02B5AF87-EEB1-81CA-588C-AF5C876EC3F6}"/>
              </a:ext>
            </a:extLst>
          </p:cNvPr>
          <p:cNvPicPr>
            <a:picLocks noChangeAspect="1"/>
          </p:cNvPicPr>
          <p:nvPr userDrawn="1"/>
        </p:nvPicPr>
        <p:blipFill>
          <a:blip r:embed="rId10">
            <a:lum bright="100000"/>
          </a:blip>
          <a:stretch>
            <a:fillRect/>
          </a:stretch>
        </p:blipFill>
        <p:spPr>
          <a:xfrm>
            <a:off x="9078913" y="3212307"/>
            <a:ext cx="869156" cy="869156"/>
          </a:xfrm>
          <a:prstGeom prst="rect">
            <a:avLst/>
          </a:prstGeom>
        </p:spPr>
      </p:pic>
      <p:pic>
        <p:nvPicPr>
          <p:cNvPr id="15" name="Picture 14">
            <a:extLst>
              <a:ext uri="{FF2B5EF4-FFF2-40B4-BE49-F238E27FC236}">
                <a16:creationId xmlns:a16="http://schemas.microsoft.com/office/drawing/2014/main" id="{68701E64-E2EA-70AD-DE5A-CD3D05827550}"/>
              </a:ext>
            </a:extLst>
          </p:cNvPr>
          <p:cNvPicPr>
            <a:picLocks noChangeAspect="1"/>
          </p:cNvPicPr>
          <p:nvPr userDrawn="1"/>
        </p:nvPicPr>
        <p:blipFill>
          <a:blip r:embed="rId5"/>
          <a:stretch>
            <a:fillRect/>
          </a:stretch>
        </p:blipFill>
        <p:spPr>
          <a:xfrm>
            <a:off x="9078912" y="5195489"/>
            <a:ext cx="847725" cy="847725"/>
          </a:xfrm>
          <a:prstGeom prst="rect">
            <a:avLst/>
          </a:prstGeom>
        </p:spPr>
      </p:pic>
    </p:spTree>
    <p:extLst>
      <p:ext uri="{BB962C8B-B14F-4D97-AF65-F5344CB8AC3E}">
        <p14:creationId xmlns:p14="http://schemas.microsoft.com/office/powerpoint/2010/main" val="363574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spTree>
    <p:extLst>
      <p:ext uri="{BB962C8B-B14F-4D97-AF65-F5344CB8AC3E}">
        <p14:creationId xmlns:p14="http://schemas.microsoft.com/office/powerpoint/2010/main" val="187152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POLL ">
    <p:bg>
      <p:bgPr>
        <a:solidFill>
          <a:schemeClr val="accent1"/>
        </a:solidFill>
        <a:effectLst/>
      </p:bgPr>
    </p:bg>
    <p:spTree>
      <p:nvGrpSpPr>
        <p:cNvPr id="1" name=""/>
        <p:cNvGrpSpPr/>
        <p:nvPr/>
      </p:nvGrpSpPr>
      <p:grpSpPr>
        <a:xfrm>
          <a:off x="0" y="0"/>
          <a:ext cx="0" cy="0"/>
          <a:chOff x="0" y="0"/>
          <a:chExt cx="0" cy="0"/>
        </a:xfrm>
      </p:grpSpPr>
      <p:sp>
        <p:nvSpPr>
          <p:cNvPr id="35" name="Freeform: Shape 34"/>
          <p:cNvSpPr/>
          <p:nvPr/>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 name="Title 1"/>
          <p:cNvSpPr>
            <a:spLocks noGrp="1"/>
          </p:cNvSpPr>
          <p:nvPr>
            <p:ph type="title" hasCustomPrompt="1"/>
          </p:nvPr>
        </p:nvSpPr>
        <p:spPr/>
        <p:txBody>
          <a:bodyPr/>
          <a:lstStyle>
            <a:lvl1pPr>
              <a:defRPr b="1" cap="all" baseline="0">
                <a:latin typeface="Agrandir Narrow" panose="00000506000000000000" pitchFamily="50" charset="0"/>
              </a:defRPr>
            </a:lvl1pPr>
          </a:lstStyle>
          <a:p>
            <a:r>
              <a:rPr lang="en-US" dirty="0"/>
              <a:t>POLL QUESTION</a:t>
            </a:r>
          </a:p>
        </p:txBody>
      </p:sp>
      <p:sp>
        <p:nvSpPr>
          <p:cNvPr id="4" name="Footer Placeholder 3"/>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pic>
        <p:nvPicPr>
          <p:cNvPr id="6" name="Picture 5"/>
          <p:cNvPicPr>
            <a:picLocks noChangeAspect="1"/>
          </p:cNvPicPr>
          <p:nvPr/>
        </p:nvPicPr>
        <p:blipFill>
          <a:blip r:embed="rId2"/>
          <a:stretch>
            <a:fillRect/>
          </a:stretch>
        </p:blipFill>
        <p:spPr>
          <a:xfrm>
            <a:off x="91440" y="6025897"/>
            <a:ext cx="832104" cy="826031"/>
          </a:xfrm>
          <a:prstGeom prst="rect">
            <a:avLst/>
          </a:prstGeom>
        </p:spPr>
      </p:pic>
      <p:sp>
        <p:nvSpPr>
          <p:cNvPr id="8" name="Text Placeholder 7"/>
          <p:cNvSpPr>
            <a:spLocks noGrp="1"/>
          </p:cNvSpPr>
          <p:nvPr>
            <p:ph type="body" sz="quarter" idx="13"/>
          </p:nvPr>
        </p:nvSpPr>
        <p:spPr>
          <a:xfrm>
            <a:off x="314325" y="1726940"/>
            <a:ext cx="6784975" cy="4013460"/>
          </a:xfrm>
        </p:spPr>
        <p:txBody>
          <a:bodyPr/>
          <a:lstStyle>
            <a:lvl1pPr>
              <a:buClr>
                <a:schemeClr val="bg1"/>
              </a:buClr>
              <a:defRPr>
                <a:solidFill>
                  <a:schemeClr val="bg1"/>
                </a:solidFill>
                <a:latin typeface="Agrandir Narrow" panose="00000506000000000000" pitchFamily="50" charset="0"/>
              </a:defRPr>
            </a:lvl1pPr>
            <a:lvl2pPr marL="465138" indent="-228600">
              <a:buClr>
                <a:schemeClr val="bg1"/>
              </a:buClr>
              <a:buFont typeface="Arial" panose="020B0604020202020204" pitchFamily="34" charset="0"/>
              <a:buChar char="‒"/>
              <a:defRPr>
                <a:solidFill>
                  <a:schemeClr val="bg1"/>
                </a:solidFill>
                <a:latin typeface="Agrandir Narrow" panose="00000506000000000000" pitchFamily="50" charset="0"/>
              </a:defRPr>
            </a:lvl2pPr>
            <a:lvl3pPr marL="681038" indent="-168275">
              <a:buClr>
                <a:schemeClr val="bg1"/>
              </a:buClr>
              <a:buFont typeface="Arial" panose="020B0604020202020204" pitchFamily="34" charset="0"/>
              <a:buChar char="•"/>
              <a:defRPr>
                <a:solidFill>
                  <a:schemeClr val="bg1"/>
                </a:solidFill>
                <a:latin typeface="Agrandir Narrow" panose="00000506000000000000" pitchFamily="50" charset="0"/>
              </a:defRPr>
            </a:lvl3pPr>
            <a:lvl4pPr marL="1022350" indent="-285750">
              <a:buClr>
                <a:schemeClr val="bg1"/>
              </a:buClr>
              <a:buFont typeface="Arial" panose="020B0604020202020204" pitchFamily="34" charset="0"/>
              <a:buChar char="•"/>
              <a:defRPr>
                <a:solidFill>
                  <a:schemeClr val="bg1"/>
                </a:solidFill>
              </a:defRPr>
            </a:lvl4pPr>
            <a:lvl5pPr marL="1250950" indent="-285750">
              <a:buClr>
                <a:schemeClr val="bg1"/>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grpSp>
        <p:nvGrpSpPr>
          <p:cNvPr id="40" name="Group 39"/>
          <p:cNvGrpSpPr/>
          <p:nvPr/>
        </p:nvGrpSpPr>
        <p:grpSpPr>
          <a:xfrm>
            <a:off x="7985125" y="1644651"/>
            <a:ext cx="5395913" cy="5703887"/>
            <a:chOff x="7985125" y="1644651"/>
            <a:chExt cx="5395913" cy="5703887"/>
          </a:xfrm>
        </p:grpSpPr>
        <p:grpSp>
          <p:nvGrpSpPr>
            <p:cNvPr id="9" name="Group 8"/>
            <p:cNvGrpSpPr/>
            <p:nvPr userDrawn="1"/>
          </p:nvGrpSpPr>
          <p:grpSpPr>
            <a:xfrm flipH="1">
              <a:off x="7985125" y="1644651"/>
              <a:ext cx="5395913" cy="5703887"/>
              <a:chOff x="7985125" y="1644651"/>
              <a:chExt cx="5395913" cy="5703887"/>
            </a:xfrm>
          </p:grpSpPr>
          <p:pic>
            <p:nvPicPr>
              <p:cNvPr id="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3463" y="4251326"/>
                <a:ext cx="5937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9"/>
              <p:cNvSpPr>
                <a:spLocks/>
              </p:cNvSpPr>
              <p:nvPr/>
            </p:nvSpPr>
            <p:spPr bwMode="auto">
              <a:xfrm>
                <a:off x="9480550" y="3048001"/>
                <a:ext cx="3900488" cy="3884613"/>
              </a:xfrm>
              <a:custGeom>
                <a:avLst/>
                <a:gdLst>
                  <a:gd name="T0" fmla="*/ 385 w 394"/>
                  <a:gd name="T1" fmla="*/ 59 h 393"/>
                  <a:gd name="T2" fmla="*/ 369 w 394"/>
                  <a:gd name="T3" fmla="*/ 74 h 393"/>
                  <a:gd name="T4" fmla="*/ 366 w 394"/>
                  <a:gd name="T5" fmla="*/ 73 h 393"/>
                  <a:gd name="T6" fmla="*/ 366 w 394"/>
                  <a:gd name="T7" fmla="*/ 71 h 393"/>
                  <a:gd name="T8" fmla="*/ 392 w 394"/>
                  <a:gd name="T9" fmla="*/ 47 h 393"/>
                  <a:gd name="T10" fmla="*/ 392 w 394"/>
                  <a:gd name="T11" fmla="*/ 38 h 393"/>
                  <a:gd name="T12" fmla="*/ 383 w 394"/>
                  <a:gd name="T13" fmla="*/ 37 h 393"/>
                  <a:gd name="T14" fmla="*/ 370 w 394"/>
                  <a:gd name="T15" fmla="*/ 50 h 393"/>
                  <a:gd name="T16" fmla="*/ 370 w 394"/>
                  <a:gd name="T17" fmla="*/ 43 h 393"/>
                  <a:gd name="T18" fmla="*/ 384 w 394"/>
                  <a:gd name="T19" fmla="*/ 28 h 393"/>
                  <a:gd name="T20" fmla="*/ 384 w 394"/>
                  <a:gd name="T21" fmla="*/ 19 h 393"/>
                  <a:gd name="T22" fmla="*/ 375 w 394"/>
                  <a:gd name="T23" fmla="*/ 19 h 393"/>
                  <a:gd name="T24" fmla="*/ 370 w 394"/>
                  <a:gd name="T25" fmla="*/ 24 h 393"/>
                  <a:gd name="T26" fmla="*/ 370 w 394"/>
                  <a:gd name="T27" fmla="*/ 2 h 393"/>
                  <a:gd name="T28" fmla="*/ 368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7 w 394"/>
                  <a:gd name="T43" fmla="*/ 24 h 393"/>
                  <a:gd name="T44" fmla="*/ 303 w 394"/>
                  <a:gd name="T45" fmla="*/ 33 h 393"/>
                  <a:gd name="T46" fmla="*/ 300 w 394"/>
                  <a:gd name="T47" fmla="*/ 65 h 393"/>
                  <a:gd name="T48" fmla="*/ 298 w 394"/>
                  <a:gd name="T49" fmla="*/ 85 h 393"/>
                  <a:gd name="T50" fmla="*/ 298 w 394"/>
                  <a:gd name="T51" fmla="*/ 85 h 393"/>
                  <a:gd name="T52" fmla="*/ 290 w 394"/>
                  <a:gd name="T53" fmla="*/ 104 h 393"/>
                  <a:gd name="T54" fmla="*/ 0 w 394"/>
                  <a:gd name="T55" fmla="*/ 393 h 393"/>
                  <a:gd name="T56" fmla="*/ 79 w 394"/>
                  <a:gd name="T57" fmla="*/ 393 h 393"/>
                  <a:gd name="T58" fmla="*/ 315 w 394"/>
                  <a:gd name="T59" fmla="*/ 125 h 393"/>
                  <a:gd name="T60" fmla="*/ 328 w 394"/>
                  <a:gd name="T61" fmla="*/ 114 h 393"/>
                  <a:gd name="T62" fmla="*/ 349 w 394"/>
                  <a:gd name="T63" fmla="*/ 107 h 393"/>
                  <a:gd name="T64" fmla="*/ 368 w 394"/>
                  <a:gd name="T65" fmla="*/ 90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9" y="74"/>
                      <a:pt x="369" y="74"/>
                      <a:pt x="369" y="74"/>
                    </a:cubicBezTo>
                    <a:cubicBezTo>
                      <a:pt x="368" y="75"/>
                      <a:pt x="367" y="74"/>
                      <a:pt x="366" y="73"/>
                    </a:cubicBezTo>
                    <a:cubicBezTo>
                      <a:pt x="365" y="73"/>
                      <a:pt x="365" y="72"/>
                      <a:pt x="366" y="71"/>
                    </a:cubicBezTo>
                    <a:cubicBezTo>
                      <a:pt x="392" y="47"/>
                      <a:pt x="392" y="47"/>
                      <a:pt x="392" y="47"/>
                    </a:cubicBezTo>
                    <a:cubicBezTo>
                      <a:pt x="394" y="45"/>
                      <a:pt x="394" y="41"/>
                      <a:pt x="392" y="38"/>
                    </a:cubicBezTo>
                    <a:cubicBezTo>
                      <a:pt x="390" y="36"/>
                      <a:pt x="386" y="35"/>
                      <a:pt x="383" y="37"/>
                    </a:cubicBezTo>
                    <a:cubicBezTo>
                      <a:pt x="370" y="50"/>
                      <a:pt x="370" y="50"/>
                      <a:pt x="370" y="50"/>
                    </a:cubicBezTo>
                    <a:cubicBezTo>
                      <a:pt x="370" y="43"/>
                      <a:pt x="370" y="43"/>
                      <a:pt x="370" y="43"/>
                    </a:cubicBezTo>
                    <a:cubicBezTo>
                      <a:pt x="384" y="28"/>
                      <a:pt x="384" y="28"/>
                      <a:pt x="384" y="28"/>
                    </a:cubicBezTo>
                    <a:cubicBezTo>
                      <a:pt x="387" y="25"/>
                      <a:pt x="386" y="22"/>
                      <a:pt x="384" y="19"/>
                    </a:cubicBezTo>
                    <a:cubicBezTo>
                      <a:pt x="381" y="17"/>
                      <a:pt x="377" y="16"/>
                      <a:pt x="375" y="19"/>
                    </a:cubicBezTo>
                    <a:cubicBezTo>
                      <a:pt x="370" y="24"/>
                      <a:pt x="370" y="24"/>
                      <a:pt x="370" y="24"/>
                    </a:cubicBezTo>
                    <a:cubicBezTo>
                      <a:pt x="370" y="2"/>
                      <a:pt x="370" y="2"/>
                      <a:pt x="370" y="2"/>
                    </a:cubicBezTo>
                    <a:cubicBezTo>
                      <a:pt x="370" y="1"/>
                      <a:pt x="369" y="0"/>
                      <a:pt x="368" y="0"/>
                    </a:cubicBezTo>
                    <a:cubicBezTo>
                      <a:pt x="327" y="0"/>
                      <a:pt x="327" y="0"/>
                      <a:pt x="327" y="0"/>
                    </a:cubicBezTo>
                    <a:cubicBezTo>
                      <a:pt x="326" y="0"/>
                      <a:pt x="325" y="1"/>
                      <a:pt x="325" y="2"/>
                    </a:cubicBezTo>
                    <a:cubicBezTo>
                      <a:pt x="325" y="45"/>
                      <a:pt x="325" y="45"/>
                      <a:pt x="325" y="45"/>
                    </a:cubicBezTo>
                    <a:cubicBezTo>
                      <a:pt x="323" y="47"/>
                      <a:pt x="322" y="49"/>
                      <a:pt x="320" y="50"/>
                    </a:cubicBezTo>
                    <a:cubicBezTo>
                      <a:pt x="319" y="52"/>
                      <a:pt x="317" y="51"/>
                      <a:pt x="317" y="48"/>
                    </a:cubicBezTo>
                    <a:cubicBezTo>
                      <a:pt x="317" y="45"/>
                      <a:pt x="317" y="36"/>
                      <a:pt x="317" y="34"/>
                    </a:cubicBezTo>
                    <a:cubicBezTo>
                      <a:pt x="316" y="29"/>
                      <a:pt x="311" y="24"/>
                      <a:pt x="307" y="24"/>
                    </a:cubicBezTo>
                    <a:cubicBezTo>
                      <a:pt x="303" y="24"/>
                      <a:pt x="303" y="28"/>
                      <a:pt x="303" y="33"/>
                    </a:cubicBezTo>
                    <a:cubicBezTo>
                      <a:pt x="303" y="41"/>
                      <a:pt x="302" y="56"/>
                      <a:pt x="300" y="65"/>
                    </a:cubicBezTo>
                    <a:cubicBezTo>
                      <a:pt x="299" y="67"/>
                      <a:pt x="297" y="78"/>
                      <a:pt x="298" y="85"/>
                    </a:cubicBezTo>
                    <a:cubicBezTo>
                      <a:pt x="298" y="85"/>
                      <a:pt x="298" y="85"/>
                      <a:pt x="298" y="85"/>
                    </a:cubicBezTo>
                    <a:cubicBezTo>
                      <a:pt x="299" y="89"/>
                      <a:pt x="294" y="99"/>
                      <a:pt x="290" y="104"/>
                    </a:cubicBezTo>
                    <a:cubicBezTo>
                      <a:pt x="285" y="109"/>
                      <a:pt x="0" y="393"/>
                      <a:pt x="0" y="393"/>
                    </a:cubicBezTo>
                    <a:cubicBezTo>
                      <a:pt x="79" y="393"/>
                      <a:pt x="79" y="393"/>
                      <a:pt x="79" y="393"/>
                    </a:cubicBezTo>
                    <a:cubicBezTo>
                      <a:pt x="79" y="393"/>
                      <a:pt x="307" y="135"/>
                      <a:pt x="315" y="125"/>
                    </a:cubicBezTo>
                    <a:cubicBezTo>
                      <a:pt x="323" y="117"/>
                      <a:pt x="323" y="114"/>
                      <a:pt x="328" y="114"/>
                    </a:cubicBezTo>
                    <a:cubicBezTo>
                      <a:pt x="335" y="115"/>
                      <a:pt x="344" y="112"/>
                      <a:pt x="349" y="107"/>
                    </a:cubicBezTo>
                    <a:cubicBezTo>
                      <a:pt x="349" y="107"/>
                      <a:pt x="364" y="93"/>
                      <a:pt x="368" y="90"/>
                    </a:cubicBezTo>
                    <a:cubicBezTo>
                      <a:pt x="371" y="86"/>
                      <a:pt x="391" y="68"/>
                      <a:pt x="391" y="68"/>
                    </a:cubicBezTo>
                    <a:cubicBezTo>
                      <a:pt x="394" y="66"/>
                      <a:pt x="394" y="63"/>
                      <a:pt x="392" y="60"/>
                    </a:cubicBezTo>
                    <a:cubicBezTo>
                      <a:pt x="391" y="58"/>
                      <a:pt x="388" y="57"/>
                      <a:pt x="385" y="59"/>
                    </a:cubicBezTo>
                    <a:close/>
                  </a:path>
                </a:pathLst>
              </a:custGeom>
              <a:solidFill>
                <a:srgbClr val="7A64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2" name="Freeform 20"/>
              <p:cNvSpPr>
                <a:spLocks noEditPoints="1"/>
              </p:cNvSpPr>
              <p:nvPr/>
            </p:nvSpPr>
            <p:spPr bwMode="auto">
              <a:xfrm>
                <a:off x="12658725" y="2998788"/>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3 w 53"/>
                  <a:gd name="T23" fmla="*/ 81 h 87"/>
                  <a:gd name="T24" fmla="*/ 22 w 53"/>
                  <a:gd name="T25" fmla="*/ 80 h 87"/>
                  <a:gd name="T26" fmla="*/ 22 w 53"/>
                  <a:gd name="T27" fmla="*/ 76 h 87"/>
                  <a:gd name="T28" fmla="*/ 23 w 53"/>
                  <a:gd name="T29" fmla="*/ 75 h 87"/>
                  <a:gd name="T30" fmla="*/ 29 w 53"/>
                  <a:gd name="T31" fmla="*/ 75 h 87"/>
                  <a:gd name="T32" fmla="*/ 31 w 53"/>
                  <a:gd name="T33" fmla="*/ 76 h 87"/>
                  <a:gd name="T34" fmla="*/ 31 w 53"/>
                  <a:gd name="T35" fmla="*/ 80 h 87"/>
                  <a:gd name="T36" fmla="*/ 46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9 h 87"/>
                  <a:gd name="T50" fmla="*/ 45 w 53"/>
                  <a:gd name="T51" fmla="*/ 9 h 87"/>
                  <a:gd name="T52" fmla="*/ 46 w 53"/>
                  <a:gd name="T53" fmla="*/ 10 h 87"/>
                  <a:gd name="T54" fmla="*/ 46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3" y="2"/>
                      <a:pt x="0" y="7"/>
                      <a:pt x="0" y="11"/>
                    </a:cubicBezTo>
                    <a:cubicBezTo>
                      <a:pt x="0" y="30"/>
                      <a:pt x="0" y="58"/>
                      <a:pt x="0" y="77"/>
                    </a:cubicBezTo>
                    <a:cubicBezTo>
                      <a:pt x="0" y="81"/>
                      <a:pt x="3" y="86"/>
                      <a:pt x="8" y="86"/>
                    </a:cubicBezTo>
                    <a:cubicBezTo>
                      <a:pt x="20" y="87"/>
                      <a:pt x="33" y="87"/>
                      <a:pt x="45" y="86"/>
                    </a:cubicBezTo>
                    <a:cubicBezTo>
                      <a:pt x="49" y="86"/>
                      <a:pt x="53" y="81"/>
                      <a:pt x="53" y="77"/>
                    </a:cubicBezTo>
                    <a:cubicBezTo>
                      <a:pt x="53" y="58"/>
                      <a:pt x="53" y="30"/>
                      <a:pt x="53" y="11"/>
                    </a:cubicBezTo>
                    <a:cubicBezTo>
                      <a:pt x="53" y="7"/>
                      <a:pt x="49" y="2"/>
                      <a:pt x="45" y="2"/>
                    </a:cubicBezTo>
                    <a:close/>
                    <a:moveTo>
                      <a:pt x="31" y="80"/>
                    </a:moveTo>
                    <a:cubicBezTo>
                      <a:pt x="31" y="81"/>
                      <a:pt x="30" y="81"/>
                      <a:pt x="29" y="81"/>
                    </a:cubicBezTo>
                    <a:cubicBezTo>
                      <a:pt x="23" y="81"/>
                      <a:pt x="23" y="81"/>
                      <a:pt x="23" y="81"/>
                    </a:cubicBezTo>
                    <a:cubicBezTo>
                      <a:pt x="22" y="81"/>
                      <a:pt x="22" y="81"/>
                      <a:pt x="22" y="80"/>
                    </a:cubicBezTo>
                    <a:cubicBezTo>
                      <a:pt x="22" y="76"/>
                      <a:pt x="22" y="76"/>
                      <a:pt x="22" y="76"/>
                    </a:cubicBezTo>
                    <a:cubicBezTo>
                      <a:pt x="22" y="75"/>
                      <a:pt x="22" y="75"/>
                      <a:pt x="23" y="75"/>
                    </a:cubicBezTo>
                    <a:cubicBezTo>
                      <a:pt x="29" y="75"/>
                      <a:pt x="29" y="75"/>
                      <a:pt x="29" y="75"/>
                    </a:cubicBezTo>
                    <a:cubicBezTo>
                      <a:pt x="30" y="75"/>
                      <a:pt x="31" y="75"/>
                      <a:pt x="31" y="76"/>
                    </a:cubicBezTo>
                    <a:lnTo>
                      <a:pt x="31" y="80"/>
                    </a:lnTo>
                    <a:close/>
                    <a:moveTo>
                      <a:pt x="46" y="68"/>
                    </a:moveTo>
                    <a:cubicBezTo>
                      <a:pt x="46" y="69"/>
                      <a:pt x="46" y="69"/>
                      <a:pt x="45" y="69"/>
                    </a:cubicBezTo>
                    <a:cubicBezTo>
                      <a:pt x="14" y="69"/>
                      <a:pt x="14" y="69"/>
                      <a:pt x="14" y="69"/>
                    </a:cubicBezTo>
                    <a:cubicBezTo>
                      <a:pt x="8" y="69"/>
                      <a:pt x="8" y="69"/>
                      <a:pt x="8" y="69"/>
                    </a:cubicBezTo>
                    <a:cubicBezTo>
                      <a:pt x="7" y="69"/>
                      <a:pt x="7" y="69"/>
                      <a:pt x="7" y="68"/>
                    </a:cubicBezTo>
                    <a:cubicBezTo>
                      <a:pt x="7" y="10"/>
                      <a:pt x="7" y="10"/>
                      <a:pt x="7" y="10"/>
                    </a:cubicBezTo>
                    <a:cubicBezTo>
                      <a:pt x="7" y="9"/>
                      <a:pt x="7" y="9"/>
                      <a:pt x="8" y="9"/>
                    </a:cubicBezTo>
                    <a:cubicBezTo>
                      <a:pt x="45" y="9"/>
                      <a:pt x="45" y="9"/>
                      <a:pt x="45" y="9"/>
                    </a:cubicBezTo>
                    <a:cubicBezTo>
                      <a:pt x="46" y="9"/>
                      <a:pt x="46" y="9"/>
                      <a:pt x="46" y="10"/>
                    </a:cubicBezTo>
                    <a:lnTo>
                      <a:pt x="4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3" name="Freeform 21"/>
              <p:cNvSpPr>
                <a:spLocks/>
              </p:cNvSpPr>
              <p:nvPr/>
            </p:nvSpPr>
            <p:spPr bwMode="auto">
              <a:xfrm>
                <a:off x="9588500" y="4037013"/>
                <a:ext cx="3327400" cy="3311525"/>
              </a:xfrm>
              <a:custGeom>
                <a:avLst/>
                <a:gdLst>
                  <a:gd name="T0" fmla="*/ 327 w 336"/>
                  <a:gd name="T1" fmla="*/ 59 h 335"/>
                  <a:gd name="T2" fmla="*/ 310 w 336"/>
                  <a:gd name="T3" fmla="*/ 74 h 335"/>
                  <a:gd name="T4" fmla="*/ 307 w 336"/>
                  <a:gd name="T5" fmla="*/ 74 h 335"/>
                  <a:gd name="T6" fmla="*/ 307 w 336"/>
                  <a:gd name="T7" fmla="*/ 71 h 335"/>
                  <a:gd name="T8" fmla="*/ 333 w 336"/>
                  <a:gd name="T9" fmla="*/ 48 h 335"/>
                  <a:gd name="T10" fmla="*/ 333 w 336"/>
                  <a:gd name="T11" fmla="*/ 39 h 335"/>
                  <a:gd name="T12" fmla="*/ 324 w 336"/>
                  <a:gd name="T13" fmla="*/ 38 h 335"/>
                  <a:gd name="T14" fmla="*/ 311 w 336"/>
                  <a:gd name="T15" fmla="*/ 50 h 335"/>
                  <a:gd name="T16" fmla="*/ 311 w 336"/>
                  <a:gd name="T17" fmla="*/ 43 h 335"/>
                  <a:gd name="T18" fmla="*/ 326 w 336"/>
                  <a:gd name="T19" fmla="*/ 29 h 335"/>
                  <a:gd name="T20" fmla="*/ 325 w 336"/>
                  <a:gd name="T21" fmla="*/ 20 h 335"/>
                  <a:gd name="T22" fmla="*/ 316 w 336"/>
                  <a:gd name="T23" fmla="*/ 19 h 335"/>
                  <a:gd name="T24" fmla="*/ 311 w 336"/>
                  <a:gd name="T25" fmla="*/ 25 h 335"/>
                  <a:gd name="T26" fmla="*/ 311 w 336"/>
                  <a:gd name="T27" fmla="*/ 2 h 335"/>
                  <a:gd name="T28" fmla="*/ 309 w 336"/>
                  <a:gd name="T29" fmla="*/ 0 h 335"/>
                  <a:gd name="T30" fmla="*/ 268 w 336"/>
                  <a:gd name="T31" fmla="*/ 0 h 335"/>
                  <a:gd name="T32" fmla="*/ 267 w 336"/>
                  <a:gd name="T33" fmla="*/ 2 h 335"/>
                  <a:gd name="T34" fmla="*/ 267 w 336"/>
                  <a:gd name="T35" fmla="*/ 46 h 335"/>
                  <a:gd name="T36" fmla="*/ 262 w 336"/>
                  <a:gd name="T37" fmla="*/ 51 h 335"/>
                  <a:gd name="T38" fmla="*/ 258 w 336"/>
                  <a:gd name="T39" fmla="*/ 49 h 335"/>
                  <a:gd name="T40" fmla="*/ 258 w 336"/>
                  <a:gd name="T41" fmla="*/ 35 h 335"/>
                  <a:gd name="T42" fmla="*/ 248 w 336"/>
                  <a:gd name="T43" fmla="*/ 24 h 335"/>
                  <a:gd name="T44" fmla="*/ 244 w 336"/>
                  <a:gd name="T45" fmla="*/ 34 h 335"/>
                  <a:gd name="T46" fmla="*/ 241 w 336"/>
                  <a:gd name="T47" fmla="*/ 65 h 335"/>
                  <a:gd name="T48" fmla="*/ 240 w 336"/>
                  <a:gd name="T49" fmla="*/ 85 h 335"/>
                  <a:gd name="T50" fmla="*/ 240 w 336"/>
                  <a:gd name="T51" fmla="*/ 85 h 335"/>
                  <a:gd name="T52" fmla="*/ 231 w 336"/>
                  <a:gd name="T53" fmla="*/ 104 h 335"/>
                  <a:gd name="T54" fmla="*/ 0 w 336"/>
                  <a:gd name="T55" fmla="*/ 335 h 335"/>
                  <a:gd name="T56" fmla="*/ 79 w 336"/>
                  <a:gd name="T57" fmla="*/ 335 h 335"/>
                  <a:gd name="T58" fmla="*/ 256 w 336"/>
                  <a:gd name="T59" fmla="*/ 126 h 335"/>
                  <a:gd name="T60" fmla="*/ 270 w 336"/>
                  <a:gd name="T61" fmla="*/ 115 h 335"/>
                  <a:gd name="T62" fmla="*/ 290 w 336"/>
                  <a:gd name="T63" fmla="*/ 108 h 335"/>
                  <a:gd name="T64" fmla="*/ 309 w 336"/>
                  <a:gd name="T65" fmla="*/ 90 h 335"/>
                  <a:gd name="T66" fmla="*/ 333 w 336"/>
                  <a:gd name="T67" fmla="*/ 68 h 335"/>
                  <a:gd name="T68" fmla="*/ 334 w 336"/>
                  <a:gd name="T69" fmla="*/ 61 h 335"/>
                  <a:gd name="T70" fmla="*/ 327 w 336"/>
                  <a:gd name="T71" fmla="*/ 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6" h="335">
                    <a:moveTo>
                      <a:pt x="327" y="59"/>
                    </a:moveTo>
                    <a:cubicBezTo>
                      <a:pt x="310" y="74"/>
                      <a:pt x="310" y="74"/>
                      <a:pt x="310" y="74"/>
                    </a:cubicBezTo>
                    <a:cubicBezTo>
                      <a:pt x="309" y="75"/>
                      <a:pt x="308" y="75"/>
                      <a:pt x="307" y="74"/>
                    </a:cubicBezTo>
                    <a:cubicBezTo>
                      <a:pt x="307" y="73"/>
                      <a:pt x="306" y="72"/>
                      <a:pt x="307" y="71"/>
                    </a:cubicBezTo>
                    <a:cubicBezTo>
                      <a:pt x="333" y="48"/>
                      <a:pt x="333" y="48"/>
                      <a:pt x="333" y="48"/>
                    </a:cubicBezTo>
                    <a:cubicBezTo>
                      <a:pt x="336" y="46"/>
                      <a:pt x="336" y="42"/>
                      <a:pt x="333" y="39"/>
                    </a:cubicBezTo>
                    <a:cubicBezTo>
                      <a:pt x="331" y="36"/>
                      <a:pt x="327" y="36"/>
                      <a:pt x="324" y="38"/>
                    </a:cubicBezTo>
                    <a:cubicBezTo>
                      <a:pt x="311" y="50"/>
                      <a:pt x="311" y="50"/>
                      <a:pt x="311" y="50"/>
                    </a:cubicBezTo>
                    <a:cubicBezTo>
                      <a:pt x="311" y="43"/>
                      <a:pt x="311" y="43"/>
                      <a:pt x="311" y="43"/>
                    </a:cubicBezTo>
                    <a:cubicBezTo>
                      <a:pt x="326" y="29"/>
                      <a:pt x="326" y="29"/>
                      <a:pt x="326" y="29"/>
                    </a:cubicBezTo>
                    <a:cubicBezTo>
                      <a:pt x="328" y="26"/>
                      <a:pt x="328" y="22"/>
                      <a:pt x="325" y="20"/>
                    </a:cubicBezTo>
                    <a:cubicBezTo>
                      <a:pt x="323" y="17"/>
                      <a:pt x="319" y="17"/>
                      <a:pt x="316" y="19"/>
                    </a:cubicBezTo>
                    <a:cubicBezTo>
                      <a:pt x="311" y="25"/>
                      <a:pt x="311" y="25"/>
                      <a:pt x="311" y="25"/>
                    </a:cubicBezTo>
                    <a:cubicBezTo>
                      <a:pt x="311" y="2"/>
                      <a:pt x="311" y="2"/>
                      <a:pt x="311" y="2"/>
                    </a:cubicBezTo>
                    <a:cubicBezTo>
                      <a:pt x="311" y="1"/>
                      <a:pt x="310" y="0"/>
                      <a:pt x="309" y="0"/>
                    </a:cubicBezTo>
                    <a:cubicBezTo>
                      <a:pt x="268" y="0"/>
                      <a:pt x="268" y="0"/>
                      <a:pt x="268" y="0"/>
                    </a:cubicBezTo>
                    <a:cubicBezTo>
                      <a:pt x="267" y="0"/>
                      <a:pt x="267" y="1"/>
                      <a:pt x="267" y="2"/>
                    </a:cubicBezTo>
                    <a:cubicBezTo>
                      <a:pt x="267" y="46"/>
                      <a:pt x="267" y="46"/>
                      <a:pt x="267" y="46"/>
                    </a:cubicBezTo>
                    <a:cubicBezTo>
                      <a:pt x="265" y="48"/>
                      <a:pt x="263" y="50"/>
                      <a:pt x="262" y="51"/>
                    </a:cubicBezTo>
                    <a:cubicBezTo>
                      <a:pt x="260" y="53"/>
                      <a:pt x="258" y="52"/>
                      <a:pt x="258" y="49"/>
                    </a:cubicBezTo>
                    <a:cubicBezTo>
                      <a:pt x="258" y="45"/>
                      <a:pt x="259" y="36"/>
                      <a:pt x="258" y="35"/>
                    </a:cubicBezTo>
                    <a:cubicBezTo>
                      <a:pt x="257" y="30"/>
                      <a:pt x="253" y="24"/>
                      <a:pt x="248" y="24"/>
                    </a:cubicBezTo>
                    <a:cubicBezTo>
                      <a:pt x="244" y="25"/>
                      <a:pt x="244" y="29"/>
                      <a:pt x="244" y="34"/>
                    </a:cubicBezTo>
                    <a:cubicBezTo>
                      <a:pt x="244" y="42"/>
                      <a:pt x="244" y="56"/>
                      <a:pt x="241" y="65"/>
                    </a:cubicBezTo>
                    <a:cubicBezTo>
                      <a:pt x="240" y="68"/>
                      <a:pt x="238" y="78"/>
                      <a:pt x="240" y="85"/>
                    </a:cubicBezTo>
                    <a:cubicBezTo>
                      <a:pt x="240" y="85"/>
                      <a:pt x="240" y="85"/>
                      <a:pt x="240" y="85"/>
                    </a:cubicBezTo>
                    <a:cubicBezTo>
                      <a:pt x="240" y="89"/>
                      <a:pt x="235" y="99"/>
                      <a:pt x="231" y="104"/>
                    </a:cubicBezTo>
                    <a:cubicBezTo>
                      <a:pt x="226" y="109"/>
                      <a:pt x="0" y="335"/>
                      <a:pt x="0" y="335"/>
                    </a:cubicBezTo>
                    <a:cubicBezTo>
                      <a:pt x="79" y="335"/>
                      <a:pt x="79" y="335"/>
                      <a:pt x="79" y="335"/>
                    </a:cubicBezTo>
                    <a:cubicBezTo>
                      <a:pt x="79" y="335"/>
                      <a:pt x="248" y="135"/>
                      <a:pt x="256" y="126"/>
                    </a:cubicBezTo>
                    <a:cubicBezTo>
                      <a:pt x="264" y="117"/>
                      <a:pt x="265" y="115"/>
                      <a:pt x="270" y="115"/>
                    </a:cubicBezTo>
                    <a:cubicBezTo>
                      <a:pt x="276" y="116"/>
                      <a:pt x="286" y="112"/>
                      <a:pt x="290" y="108"/>
                    </a:cubicBezTo>
                    <a:cubicBezTo>
                      <a:pt x="290" y="108"/>
                      <a:pt x="305" y="94"/>
                      <a:pt x="309" y="90"/>
                    </a:cubicBezTo>
                    <a:cubicBezTo>
                      <a:pt x="313" y="86"/>
                      <a:pt x="333" y="68"/>
                      <a:pt x="333" y="68"/>
                    </a:cubicBezTo>
                    <a:cubicBezTo>
                      <a:pt x="335" y="67"/>
                      <a:pt x="335" y="63"/>
                      <a:pt x="334" y="61"/>
                    </a:cubicBezTo>
                    <a:cubicBezTo>
                      <a:pt x="332" y="59"/>
                      <a:pt x="329" y="58"/>
                      <a:pt x="327" y="5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4" name="Freeform 22"/>
              <p:cNvSpPr>
                <a:spLocks noEditPoints="1"/>
              </p:cNvSpPr>
              <p:nvPr/>
            </p:nvSpPr>
            <p:spPr bwMode="auto">
              <a:xfrm>
                <a:off x="12182475" y="3997326"/>
                <a:ext cx="525463"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30 w 53"/>
                  <a:gd name="T21" fmla="*/ 81 h 87"/>
                  <a:gd name="T22" fmla="*/ 24 w 53"/>
                  <a:gd name="T23" fmla="*/ 81 h 87"/>
                  <a:gd name="T24" fmla="*/ 22 w 53"/>
                  <a:gd name="T25" fmla="*/ 79 h 87"/>
                  <a:gd name="T26" fmla="*/ 22 w 53"/>
                  <a:gd name="T27" fmla="*/ 76 h 87"/>
                  <a:gd name="T28" fmla="*/ 24 w 53"/>
                  <a:gd name="T29" fmla="*/ 74 h 87"/>
                  <a:gd name="T30" fmla="*/ 30 w 53"/>
                  <a:gd name="T31" fmla="*/ 74 h 87"/>
                  <a:gd name="T32" fmla="*/ 31 w 53"/>
                  <a:gd name="T33" fmla="*/ 76 h 87"/>
                  <a:gd name="T34" fmla="*/ 31 w 53"/>
                  <a:gd name="T35" fmla="*/ 79 h 87"/>
                  <a:gd name="T36" fmla="*/ 47 w 53"/>
                  <a:gd name="T37" fmla="*/ 67 h 87"/>
                  <a:gd name="T38" fmla="*/ 45 w 53"/>
                  <a:gd name="T39" fmla="*/ 69 h 87"/>
                  <a:gd name="T40" fmla="*/ 14 w 53"/>
                  <a:gd name="T41" fmla="*/ 69 h 87"/>
                  <a:gd name="T42" fmla="*/ 9 w 53"/>
                  <a:gd name="T43" fmla="*/ 69 h 87"/>
                  <a:gd name="T44" fmla="*/ 7 w 53"/>
                  <a:gd name="T45" fmla="*/ 67 h 87"/>
                  <a:gd name="T46" fmla="*/ 7 w 53"/>
                  <a:gd name="T47" fmla="*/ 10 h 87"/>
                  <a:gd name="T48" fmla="*/ 9 w 53"/>
                  <a:gd name="T49" fmla="*/ 8 h 87"/>
                  <a:gd name="T50" fmla="*/ 45 w 53"/>
                  <a:gd name="T51" fmla="*/ 8 h 87"/>
                  <a:gd name="T52" fmla="*/ 47 w 53"/>
                  <a:gd name="T53" fmla="*/ 10 h 87"/>
                  <a:gd name="T54" fmla="*/ 47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1" y="0"/>
                      <a:pt x="8" y="1"/>
                    </a:cubicBezTo>
                    <a:cubicBezTo>
                      <a:pt x="4" y="2"/>
                      <a:pt x="0" y="6"/>
                      <a:pt x="0" y="11"/>
                    </a:cubicBezTo>
                    <a:cubicBezTo>
                      <a:pt x="0" y="30"/>
                      <a:pt x="0" y="57"/>
                      <a:pt x="0" y="76"/>
                    </a:cubicBezTo>
                    <a:cubicBezTo>
                      <a:pt x="0" y="81"/>
                      <a:pt x="4" y="85"/>
                      <a:pt x="8" y="86"/>
                    </a:cubicBezTo>
                    <a:cubicBezTo>
                      <a:pt x="21" y="87"/>
                      <a:pt x="33" y="87"/>
                      <a:pt x="45" y="86"/>
                    </a:cubicBezTo>
                    <a:cubicBezTo>
                      <a:pt x="50" y="85"/>
                      <a:pt x="53" y="81"/>
                      <a:pt x="53" y="76"/>
                    </a:cubicBezTo>
                    <a:cubicBezTo>
                      <a:pt x="53" y="57"/>
                      <a:pt x="53" y="30"/>
                      <a:pt x="53" y="11"/>
                    </a:cubicBezTo>
                    <a:cubicBezTo>
                      <a:pt x="53" y="6"/>
                      <a:pt x="50" y="2"/>
                      <a:pt x="45" y="1"/>
                    </a:cubicBezTo>
                    <a:close/>
                    <a:moveTo>
                      <a:pt x="31" y="79"/>
                    </a:moveTo>
                    <a:cubicBezTo>
                      <a:pt x="31" y="80"/>
                      <a:pt x="30" y="81"/>
                      <a:pt x="30" y="81"/>
                    </a:cubicBezTo>
                    <a:cubicBezTo>
                      <a:pt x="24" y="81"/>
                      <a:pt x="24" y="81"/>
                      <a:pt x="24" y="81"/>
                    </a:cubicBezTo>
                    <a:cubicBezTo>
                      <a:pt x="23" y="81"/>
                      <a:pt x="22" y="80"/>
                      <a:pt x="22" y="79"/>
                    </a:cubicBezTo>
                    <a:cubicBezTo>
                      <a:pt x="22" y="76"/>
                      <a:pt x="22" y="76"/>
                      <a:pt x="22" y="76"/>
                    </a:cubicBezTo>
                    <a:cubicBezTo>
                      <a:pt x="22" y="75"/>
                      <a:pt x="23" y="74"/>
                      <a:pt x="24" y="74"/>
                    </a:cubicBezTo>
                    <a:cubicBezTo>
                      <a:pt x="30" y="74"/>
                      <a:pt x="30" y="74"/>
                      <a:pt x="30" y="74"/>
                    </a:cubicBezTo>
                    <a:cubicBezTo>
                      <a:pt x="30" y="74"/>
                      <a:pt x="31" y="75"/>
                      <a:pt x="31" y="76"/>
                    </a:cubicBezTo>
                    <a:lnTo>
                      <a:pt x="31" y="79"/>
                    </a:lnTo>
                    <a:close/>
                    <a:moveTo>
                      <a:pt x="47" y="67"/>
                    </a:moveTo>
                    <a:cubicBezTo>
                      <a:pt x="47" y="68"/>
                      <a:pt x="46" y="69"/>
                      <a:pt x="45" y="69"/>
                    </a:cubicBezTo>
                    <a:cubicBezTo>
                      <a:pt x="14" y="69"/>
                      <a:pt x="14" y="69"/>
                      <a:pt x="14" y="69"/>
                    </a:cubicBezTo>
                    <a:cubicBezTo>
                      <a:pt x="9" y="69"/>
                      <a:pt x="9" y="69"/>
                      <a:pt x="9" y="69"/>
                    </a:cubicBezTo>
                    <a:cubicBezTo>
                      <a:pt x="8" y="69"/>
                      <a:pt x="7" y="68"/>
                      <a:pt x="7" y="67"/>
                    </a:cubicBezTo>
                    <a:cubicBezTo>
                      <a:pt x="7" y="10"/>
                      <a:pt x="7" y="10"/>
                      <a:pt x="7" y="10"/>
                    </a:cubicBezTo>
                    <a:cubicBezTo>
                      <a:pt x="7" y="9"/>
                      <a:pt x="8" y="8"/>
                      <a:pt x="9" y="8"/>
                    </a:cubicBezTo>
                    <a:cubicBezTo>
                      <a:pt x="45" y="8"/>
                      <a:pt x="45" y="8"/>
                      <a:pt x="45" y="8"/>
                    </a:cubicBezTo>
                    <a:cubicBezTo>
                      <a:pt x="46" y="8"/>
                      <a:pt x="47" y="9"/>
                      <a:pt x="47" y="10"/>
                    </a:cubicBezTo>
                    <a:lnTo>
                      <a:pt x="47"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5" name="Freeform 23"/>
              <p:cNvSpPr>
                <a:spLocks/>
              </p:cNvSpPr>
              <p:nvPr/>
            </p:nvSpPr>
            <p:spPr bwMode="auto">
              <a:xfrm>
                <a:off x="8470900" y="1695451"/>
                <a:ext cx="4176713" cy="4327525"/>
              </a:xfrm>
              <a:custGeom>
                <a:avLst/>
                <a:gdLst>
                  <a:gd name="T0" fmla="*/ 413 w 422"/>
                  <a:gd name="T1" fmla="*/ 59 h 438"/>
                  <a:gd name="T2" fmla="*/ 396 w 422"/>
                  <a:gd name="T3" fmla="*/ 74 h 438"/>
                  <a:gd name="T4" fmla="*/ 393 w 422"/>
                  <a:gd name="T5" fmla="*/ 73 h 438"/>
                  <a:gd name="T6" fmla="*/ 393 w 422"/>
                  <a:gd name="T7" fmla="*/ 70 h 438"/>
                  <a:gd name="T8" fmla="*/ 419 w 422"/>
                  <a:gd name="T9" fmla="*/ 47 h 438"/>
                  <a:gd name="T10" fmla="*/ 419 w 422"/>
                  <a:gd name="T11" fmla="*/ 38 h 438"/>
                  <a:gd name="T12" fmla="*/ 410 w 422"/>
                  <a:gd name="T13" fmla="*/ 37 h 438"/>
                  <a:gd name="T14" fmla="*/ 397 w 422"/>
                  <a:gd name="T15" fmla="*/ 50 h 438"/>
                  <a:gd name="T16" fmla="*/ 397 w 422"/>
                  <a:gd name="T17" fmla="*/ 42 h 438"/>
                  <a:gd name="T18" fmla="*/ 411 w 422"/>
                  <a:gd name="T19" fmla="*/ 28 h 438"/>
                  <a:gd name="T20" fmla="*/ 411 w 422"/>
                  <a:gd name="T21" fmla="*/ 19 h 438"/>
                  <a:gd name="T22" fmla="*/ 402 w 422"/>
                  <a:gd name="T23" fmla="*/ 19 h 438"/>
                  <a:gd name="T24" fmla="*/ 397 w 422"/>
                  <a:gd name="T25" fmla="*/ 24 h 438"/>
                  <a:gd name="T26" fmla="*/ 397 w 422"/>
                  <a:gd name="T27" fmla="*/ 2 h 438"/>
                  <a:gd name="T28" fmla="*/ 395 w 422"/>
                  <a:gd name="T29" fmla="*/ 0 h 438"/>
                  <a:gd name="T30" fmla="*/ 354 w 422"/>
                  <a:gd name="T31" fmla="*/ 0 h 438"/>
                  <a:gd name="T32" fmla="*/ 352 w 422"/>
                  <a:gd name="T33" fmla="*/ 2 h 438"/>
                  <a:gd name="T34" fmla="*/ 352 w 422"/>
                  <a:gd name="T35" fmla="*/ 45 h 438"/>
                  <a:gd name="T36" fmla="*/ 348 w 422"/>
                  <a:gd name="T37" fmla="*/ 50 h 438"/>
                  <a:gd name="T38" fmla="*/ 344 w 422"/>
                  <a:gd name="T39" fmla="*/ 48 h 438"/>
                  <a:gd name="T40" fmla="*/ 344 w 422"/>
                  <a:gd name="T41" fmla="*/ 34 h 438"/>
                  <a:gd name="T42" fmla="*/ 334 w 422"/>
                  <a:gd name="T43" fmla="*/ 24 h 438"/>
                  <a:gd name="T44" fmla="*/ 330 w 422"/>
                  <a:gd name="T45" fmla="*/ 33 h 438"/>
                  <a:gd name="T46" fmla="*/ 327 w 422"/>
                  <a:gd name="T47" fmla="*/ 65 h 438"/>
                  <a:gd name="T48" fmla="*/ 326 w 422"/>
                  <a:gd name="T49" fmla="*/ 84 h 438"/>
                  <a:gd name="T50" fmla="*/ 325 w 422"/>
                  <a:gd name="T51" fmla="*/ 84 h 438"/>
                  <a:gd name="T52" fmla="*/ 317 w 422"/>
                  <a:gd name="T53" fmla="*/ 104 h 438"/>
                  <a:gd name="T54" fmla="*/ 0 w 422"/>
                  <a:gd name="T55" fmla="*/ 438 h 438"/>
                  <a:gd name="T56" fmla="*/ 79 w 422"/>
                  <a:gd name="T57" fmla="*/ 438 h 438"/>
                  <a:gd name="T58" fmla="*/ 342 w 422"/>
                  <a:gd name="T59" fmla="*/ 125 h 438"/>
                  <a:gd name="T60" fmla="*/ 355 w 422"/>
                  <a:gd name="T61" fmla="*/ 114 h 438"/>
                  <a:gd name="T62" fmla="*/ 376 w 422"/>
                  <a:gd name="T63" fmla="*/ 107 h 438"/>
                  <a:gd name="T64" fmla="*/ 395 w 422"/>
                  <a:gd name="T65" fmla="*/ 89 h 438"/>
                  <a:gd name="T66" fmla="*/ 419 w 422"/>
                  <a:gd name="T67" fmla="*/ 68 h 438"/>
                  <a:gd name="T68" fmla="*/ 420 w 422"/>
                  <a:gd name="T69" fmla="*/ 60 h 438"/>
                  <a:gd name="T70" fmla="*/ 413 w 422"/>
                  <a:gd name="T71" fmla="*/ 5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2" h="438">
                    <a:moveTo>
                      <a:pt x="413" y="59"/>
                    </a:moveTo>
                    <a:cubicBezTo>
                      <a:pt x="396" y="74"/>
                      <a:pt x="396" y="74"/>
                      <a:pt x="396" y="74"/>
                    </a:cubicBezTo>
                    <a:cubicBezTo>
                      <a:pt x="395" y="75"/>
                      <a:pt x="394" y="74"/>
                      <a:pt x="393" y="73"/>
                    </a:cubicBezTo>
                    <a:cubicBezTo>
                      <a:pt x="392" y="73"/>
                      <a:pt x="392" y="72"/>
                      <a:pt x="393" y="70"/>
                    </a:cubicBezTo>
                    <a:cubicBezTo>
                      <a:pt x="419" y="47"/>
                      <a:pt x="419" y="47"/>
                      <a:pt x="419" y="47"/>
                    </a:cubicBezTo>
                    <a:cubicBezTo>
                      <a:pt x="422" y="45"/>
                      <a:pt x="422" y="41"/>
                      <a:pt x="419" y="38"/>
                    </a:cubicBezTo>
                    <a:cubicBezTo>
                      <a:pt x="417" y="36"/>
                      <a:pt x="413" y="35"/>
                      <a:pt x="410" y="37"/>
                    </a:cubicBezTo>
                    <a:cubicBezTo>
                      <a:pt x="397" y="50"/>
                      <a:pt x="397" y="50"/>
                      <a:pt x="397" y="50"/>
                    </a:cubicBezTo>
                    <a:cubicBezTo>
                      <a:pt x="397" y="42"/>
                      <a:pt x="397" y="42"/>
                      <a:pt x="397" y="42"/>
                    </a:cubicBezTo>
                    <a:cubicBezTo>
                      <a:pt x="411" y="28"/>
                      <a:pt x="411" y="28"/>
                      <a:pt x="411" y="28"/>
                    </a:cubicBezTo>
                    <a:cubicBezTo>
                      <a:pt x="414" y="25"/>
                      <a:pt x="414" y="22"/>
                      <a:pt x="411" y="19"/>
                    </a:cubicBezTo>
                    <a:cubicBezTo>
                      <a:pt x="409" y="16"/>
                      <a:pt x="405" y="16"/>
                      <a:pt x="402" y="19"/>
                    </a:cubicBezTo>
                    <a:cubicBezTo>
                      <a:pt x="397" y="24"/>
                      <a:pt x="397" y="24"/>
                      <a:pt x="397" y="24"/>
                    </a:cubicBezTo>
                    <a:cubicBezTo>
                      <a:pt x="397" y="2"/>
                      <a:pt x="397" y="2"/>
                      <a:pt x="397" y="2"/>
                    </a:cubicBezTo>
                    <a:cubicBezTo>
                      <a:pt x="397" y="1"/>
                      <a:pt x="396" y="0"/>
                      <a:pt x="395" y="0"/>
                    </a:cubicBezTo>
                    <a:cubicBezTo>
                      <a:pt x="354" y="0"/>
                      <a:pt x="354" y="0"/>
                      <a:pt x="354" y="0"/>
                    </a:cubicBezTo>
                    <a:cubicBezTo>
                      <a:pt x="353" y="0"/>
                      <a:pt x="352" y="1"/>
                      <a:pt x="352" y="2"/>
                    </a:cubicBezTo>
                    <a:cubicBezTo>
                      <a:pt x="352" y="45"/>
                      <a:pt x="352" y="45"/>
                      <a:pt x="352" y="45"/>
                    </a:cubicBezTo>
                    <a:cubicBezTo>
                      <a:pt x="351" y="47"/>
                      <a:pt x="349" y="49"/>
                      <a:pt x="348" y="50"/>
                    </a:cubicBezTo>
                    <a:cubicBezTo>
                      <a:pt x="346" y="52"/>
                      <a:pt x="344" y="51"/>
                      <a:pt x="344" y="48"/>
                    </a:cubicBezTo>
                    <a:cubicBezTo>
                      <a:pt x="344" y="45"/>
                      <a:pt x="345" y="36"/>
                      <a:pt x="344" y="34"/>
                    </a:cubicBezTo>
                    <a:cubicBezTo>
                      <a:pt x="343" y="29"/>
                      <a:pt x="339" y="24"/>
                      <a:pt x="334" y="24"/>
                    </a:cubicBezTo>
                    <a:cubicBezTo>
                      <a:pt x="330" y="24"/>
                      <a:pt x="330" y="28"/>
                      <a:pt x="330" y="33"/>
                    </a:cubicBezTo>
                    <a:cubicBezTo>
                      <a:pt x="330" y="41"/>
                      <a:pt x="330" y="56"/>
                      <a:pt x="327" y="65"/>
                    </a:cubicBezTo>
                    <a:cubicBezTo>
                      <a:pt x="326" y="67"/>
                      <a:pt x="324" y="78"/>
                      <a:pt x="326" y="84"/>
                    </a:cubicBezTo>
                    <a:cubicBezTo>
                      <a:pt x="325" y="84"/>
                      <a:pt x="325" y="84"/>
                      <a:pt x="325" y="84"/>
                    </a:cubicBezTo>
                    <a:cubicBezTo>
                      <a:pt x="326" y="89"/>
                      <a:pt x="321" y="99"/>
                      <a:pt x="317" y="104"/>
                    </a:cubicBezTo>
                    <a:cubicBezTo>
                      <a:pt x="312" y="109"/>
                      <a:pt x="0" y="438"/>
                      <a:pt x="0" y="438"/>
                    </a:cubicBezTo>
                    <a:cubicBezTo>
                      <a:pt x="79" y="438"/>
                      <a:pt x="79" y="438"/>
                      <a:pt x="79" y="438"/>
                    </a:cubicBezTo>
                    <a:cubicBezTo>
                      <a:pt x="79" y="438"/>
                      <a:pt x="334" y="135"/>
                      <a:pt x="342" y="125"/>
                    </a:cubicBezTo>
                    <a:cubicBezTo>
                      <a:pt x="350" y="117"/>
                      <a:pt x="351" y="114"/>
                      <a:pt x="355" y="114"/>
                    </a:cubicBezTo>
                    <a:cubicBezTo>
                      <a:pt x="362" y="115"/>
                      <a:pt x="371" y="112"/>
                      <a:pt x="376" y="107"/>
                    </a:cubicBezTo>
                    <a:cubicBezTo>
                      <a:pt x="376" y="107"/>
                      <a:pt x="391" y="93"/>
                      <a:pt x="395" y="89"/>
                    </a:cubicBezTo>
                    <a:cubicBezTo>
                      <a:pt x="399" y="86"/>
                      <a:pt x="419" y="68"/>
                      <a:pt x="419" y="68"/>
                    </a:cubicBezTo>
                    <a:cubicBezTo>
                      <a:pt x="421" y="66"/>
                      <a:pt x="421" y="63"/>
                      <a:pt x="420" y="60"/>
                    </a:cubicBezTo>
                    <a:cubicBezTo>
                      <a:pt x="418" y="58"/>
                      <a:pt x="415" y="57"/>
                      <a:pt x="413" y="59"/>
                    </a:cubicBezTo>
                    <a:close/>
                  </a:path>
                </a:pathLst>
              </a:custGeom>
              <a:solidFill>
                <a:srgbClr val="068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6" name="Freeform 24"/>
              <p:cNvSpPr>
                <a:spLocks noEditPoints="1"/>
              </p:cNvSpPr>
              <p:nvPr/>
            </p:nvSpPr>
            <p:spPr bwMode="auto">
              <a:xfrm>
                <a:off x="11915775" y="1644651"/>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4 w 53"/>
                  <a:gd name="T23" fmla="*/ 81 h 87"/>
                  <a:gd name="T24" fmla="*/ 22 w 53"/>
                  <a:gd name="T25" fmla="*/ 80 h 87"/>
                  <a:gd name="T26" fmla="*/ 22 w 53"/>
                  <a:gd name="T27" fmla="*/ 76 h 87"/>
                  <a:gd name="T28" fmla="*/ 24 w 53"/>
                  <a:gd name="T29" fmla="*/ 75 h 87"/>
                  <a:gd name="T30" fmla="*/ 29 w 53"/>
                  <a:gd name="T31" fmla="*/ 75 h 87"/>
                  <a:gd name="T32" fmla="*/ 31 w 53"/>
                  <a:gd name="T33" fmla="*/ 76 h 87"/>
                  <a:gd name="T34" fmla="*/ 31 w 53"/>
                  <a:gd name="T35" fmla="*/ 80 h 87"/>
                  <a:gd name="T36" fmla="*/ 47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8 h 87"/>
                  <a:gd name="T50" fmla="*/ 45 w 53"/>
                  <a:gd name="T51" fmla="*/ 8 h 87"/>
                  <a:gd name="T52" fmla="*/ 47 w 53"/>
                  <a:gd name="T53" fmla="*/ 10 h 87"/>
                  <a:gd name="T54" fmla="*/ 47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4" y="2"/>
                      <a:pt x="0" y="6"/>
                      <a:pt x="0" y="11"/>
                    </a:cubicBezTo>
                    <a:cubicBezTo>
                      <a:pt x="0" y="30"/>
                      <a:pt x="0" y="57"/>
                      <a:pt x="0" y="77"/>
                    </a:cubicBezTo>
                    <a:cubicBezTo>
                      <a:pt x="0" y="81"/>
                      <a:pt x="4" y="85"/>
                      <a:pt x="8" y="86"/>
                    </a:cubicBezTo>
                    <a:cubicBezTo>
                      <a:pt x="20" y="87"/>
                      <a:pt x="33" y="87"/>
                      <a:pt x="45" y="86"/>
                    </a:cubicBezTo>
                    <a:cubicBezTo>
                      <a:pt x="50" y="85"/>
                      <a:pt x="53" y="81"/>
                      <a:pt x="53" y="77"/>
                    </a:cubicBezTo>
                    <a:cubicBezTo>
                      <a:pt x="53" y="57"/>
                      <a:pt x="53" y="30"/>
                      <a:pt x="53" y="11"/>
                    </a:cubicBezTo>
                    <a:cubicBezTo>
                      <a:pt x="53" y="6"/>
                      <a:pt x="50" y="2"/>
                      <a:pt x="45" y="2"/>
                    </a:cubicBezTo>
                    <a:close/>
                    <a:moveTo>
                      <a:pt x="31" y="80"/>
                    </a:moveTo>
                    <a:cubicBezTo>
                      <a:pt x="31" y="81"/>
                      <a:pt x="30" y="81"/>
                      <a:pt x="29" y="81"/>
                    </a:cubicBezTo>
                    <a:cubicBezTo>
                      <a:pt x="24" y="81"/>
                      <a:pt x="24" y="81"/>
                      <a:pt x="24" y="81"/>
                    </a:cubicBezTo>
                    <a:cubicBezTo>
                      <a:pt x="23" y="81"/>
                      <a:pt x="22" y="81"/>
                      <a:pt x="22" y="80"/>
                    </a:cubicBezTo>
                    <a:cubicBezTo>
                      <a:pt x="22" y="76"/>
                      <a:pt x="22" y="76"/>
                      <a:pt x="22" y="76"/>
                    </a:cubicBezTo>
                    <a:cubicBezTo>
                      <a:pt x="22" y="75"/>
                      <a:pt x="23" y="75"/>
                      <a:pt x="24" y="75"/>
                    </a:cubicBezTo>
                    <a:cubicBezTo>
                      <a:pt x="29" y="75"/>
                      <a:pt x="29" y="75"/>
                      <a:pt x="29" y="75"/>
                    </a:cubicBezTo>
                    <a:cubicBezTo>
                      <a:pt x="30" y="75"/>
                      <a:pt x="31" y="75"/>
                      <a:pt x="31" y="76"/>
                    </a:cubicBezTo>
                    <a:lnTo>
                      <a:pt x="31" y="80"/>
                    </a:lnTo>
                    <a:close/>
                    <a:moveTo>
                      <a:pt x="47" y="68"/>
                    </a:moveTo>
                    <a:cubicBezTo>
                      <a:pt x="47" y="69"/>
                      <a:pt x="46" y="69"/>
                      <a:pt x="45" y="69"/>
                    </a:cubicBezTo>
                    <a:cubicBezTo>
                      <a:pt x="14" y="69"/>
                      <a:pt x="14" y="69"/>
                      <a:pt x="14" y="69"/>
                    </a:cubicBezTo>
                    <a:cubicBezTo>
                      <a:pt x="8" y="69"/>
                      <a:pt x="8" y="69"/>
                      <a:pt x="8" y="69"/>
                    </a:cubicBezTo>
                    <a:cubicBezTo>
                      <a:pt x="8" y="69"/>
                      <a:pt x="7" y="69"/>
                      <a:pt x="7" y="68"/>
                    </a:cubicBezTo>
                    <a:cubicBezTo>
                      <a:pt x="7" y="10"/>
                      <a:pt x="7" y="10"/>
                      <a:pt x="7" y="10"/>
                    </a:cubicBezTo>
                    <a:cubicBezTo>
                      <a:pt x="7" y="9"/>
                      <a:pt x="8" y="8"/>
                      <a:pt x="8" y="8"/>
                    </a:cubicBezTo>
                    <a:cubicBezTo>
                      <a:pt x="45" y="8"/>
                      <a:pt x="45" y="8"/>
                      <a:pt x="45" y="8"/>
                    </a:cubicBezTo>
                    <a:cubicBezTo>
                      <a:pt x="46" y="8"/>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7" name="Freeform 25"/>
              <p:cNvSpPr>
                <a:spLocks/>
              </p:cNvSpPr>
              <p:nvPr/>
            </p:nvSpPr>
            <p:spPr bwMode="auto">
              <a:xfrm>
                <a:off x="8370888" y="2841626"/>
                <a:ext cx="2752725" cy="2736850"/>
              </a:xfrm>
              <a:custGeom>
                <a:avLst/>
                <a:gdLst>
                  <a:gd name="T0" fmla="*/ 269 w 278"/>
                  <a:gd name="T1" fmla="*/ 59 h 277"/>
                  <a:gd name="T2" fmla="*/ 253 w 278"/>
                  <a:gd name="T3" fmla="*/ 74 h 277"/>
                  <a:gd name="T4" fmla="*/ 250 w 278"/>
                  <a:gd name="T5" fmla="*/ 74 h 277"/>
                  <a:gd name="T6" fmla="*/ 250 w 278"/>
                  <a:gd name="T7" fmla="*/ 71 h 277"/>
                  <a:gd name="T8" fmla="*/ 276 w 278"/>
                  <a:gd name="T9" fmla="*/ 48 h 277"/>
                  <a:gd name="T10" fmla="*/ 276 w 278"/>
                  <a:gd name="T11" fmla="*/ 39 h 277"/>
                  <a:gd name="T12" fmla="*/ 267 w 278"/>
                  <a:gd name="T13" fmla="*/ 37 h 277"/>
                  <a:gd name="T14" fmla="*/ 254 w 278"/>
                  <a:gd name="T15" fmla="*/ 50 h 277"/>
                  <a:gd name="T16" fmla="*/ 254 w 278"/>
                  <a:gd name="T17" fmla="*/ 43 h 277"/>
                  <a:gd name="T18" fmla="*/ 268 w 278"/>
                  <a:gd name="T19" fmla="*/ 28 h 277"/>
                  <a:gd name="T20" fmla="*/ 268 w 278"/>
                  <a:gd name="T21" fmla="*/ 19 h 277"/>
                  <a:gd name="T22" fmla="*/ 259 w 278"/>
                  <a:gd name="T23" fmla="*/ 19 h 277"/>
                  <a:gd name="T24" fmla="*/ 254 w 278"/>
                  <a:gd name="T25" fmla="*/ 24 h 277"/>
                  <a:gd name="T26" fmla="*/ 254 w 278"/>
                  <a:gd name="T27" fmla="*/ 2 h 277"/>
                  <a:gd name="T28" fmla="*/ 252 w 278"/>
                  <a:gd name="T29" fmla="*/ 0 h 277"/>
                  <a:gd name="T30" fmla="*/ 211 w 278"/>
                  <a:gd name="T31" fmla="*/ 0 h 277"/>
                  <a:gd name="T32" fmla="*/ 209 w 278"/>
                  <a:gd name="T33" fmla="*/ 2 h 277"/>
                  <a:gd name="T34" fmla="*/ 209 w 278"/>
                  <a:gd name="T35" fmla="*/ 46 h 277"/>
                  <a:gd name="T36" fmla="*/ 204 w 278"/>
                  <a:gd name="T37" fmla="*/ 50 h 277"/>
                  <a:gd name="T38" fmla="*/ 201 w 278"/>
                  <a:gd name="T39" fmla="*/ 49 h 277"/>
                  <a:gd name="T40" fmla="*/ 201 w 278"/>
                  <a:gd name="T41" fmla="*/ 35 h 277"/>
                  <a:gd name="T42" fmla="*/ 191 w 278"/>
                  <a:gd name="T43" fmla="*/ 24 h 277"/>
                  <a:gd name="T44" fmla="*/ 187 w 278"/>
                  <a:gd name="T45" fmla="*/ 33 h 277"/>
                  <a:gd name="T46" fmla="*/ 184 w 278"/>
                  <a:gd name="T47" fmla="*/ 65 h 277"/>
                  <a:gd name="T48" fmla="*/ 182 w 278"/>
                  <a:gd name="T49" fmla="*/ 85 h 277"/>
                  <a:gd name="T50" fmla="*/ 182 w 278"/>
                  <a:gd name="T51" fmla="*/ 85 h 277"/>
                  <a:gd name="T52" fmla="*/ 174 w 278"/>
                  <a:gd name="T53" fmla="*/ 104 h 277"/>
                  <a:gd name="T54" fmla="*/ 0 w 278"/>
                  <a:gd name="T55" fmla="*/ 277 h 277"/>
                  <a:gd name="T56" fmla="*/ 79 w 278"/>
                  <a:gd name="T57" fmla="*/ 277 h 277"/>
                  <a:gd name="T58" fmla="*/ 199 w 278"/>
                  <a:gd name="T59" fmla="*/ 125 h 277"/>
                  <a:gd name="T60" fmla="*/ 212 w 278"/>
                  <a:gd name="T61" fmla="*/ 114 h 277"/>
                  <a:gd name="T62" fmla="*/ 233 w 278"/>
                  <a:gd name="T63" fmla="*/ 107 h 277"/>
                  <a:gd name="T64" fmla="*/ 252 w 278"/>
                  <a:gd name="T65" fmla="*/ 90 h 277"/>
                  <a:gd name="T66" fmla="*/ 275 w 278"/>
                  <a:gd name="T67" fmla="*/ 68 h 277"/>
                  <a:gd name="T68" fmla="*/ 276 w 278"/>
                  <a:gd name="T69" fmla="*/ 61 h 277"/>
                  <a:gd name="T70" fmla="*/ 269 w 278"/>
                  <a:gd name="T71" fmla="*/ 5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8" h="277">
                    <a:moveTo>
                      <a:pt x="269" y="59"/>
                    </a:moveTo>
                    <a:cubicBezTo>
                      <a:pt x="253" y="74"/>
                      <a:pt x="253" y="74"/>
                      <a:pt x="253" y="74"/>
                    </a:cubicBezTo>
                    <a:cubicBezTo>
                      <a:pt x="252" y="75"/>
                      <a:pt x="251" y="74"/>
                      <a:pt x="250" y="74"/>
                    </a:cubicBezTo>
                    <a:cubicBezTo>
                      <a:pt x="249" y="73"/>
                      <a:pt x="249" y="72"/>
                      <a:pt x="250" y="71"/>
                    </a:cubicBezTo>
                    <a:cubicBezTo>
                      <a:pt x="276" y="48"/>
                      <a:pt x="276" y="48"/>
                      <a:pt x="276" y="48"/>
                    </a:cubicBezTo>
                    <a:cubicBezTo>
                      <a:pt x="278" y="45"/>
                      <a:pt x="278" y="41"/>
                      <a:pt x="276" y="39"/>
                    </a:cubicBezTo>
                    <a:cubicBezTo>
                      <a:pt x="274" y="36"/>
                      <a:pt x="270" y="35"/>
                      <a:pt x="267" y="37"/>
                    </a:cubicBezTo>
                    <a:cubicBezTo>
                      <a:pt x="254" y="50"/>
                      <a:pt x="254" y="50"/>
                      <a:pt x="254" y="50"/>
                    </a:cubicBezTo>
                    <a:cubicBezTo>
                      <a:pt x="254" y="43"/>
                      <a:pt x="254" y="43"/>
                      <a:pt x="254" y="43"/>
                    </a:cubicBezTo>
                    <a:cubicBezTo>
                      <a:pt x="268" y="28"/>
                      <a:pt x="268" y="28"/>
                      <a:pt x="268" y="28"/>
                    </a:cubicBezTo>
                    <a:cubicBezTo>
                      <a:pt x="271" y="26"/>
                      <a:pt x="270" y="22"/>
                      <a:pt x="268" y="19"/>
                    </a:cubicBezTo>
                    <a:cubicBezTo>
                      <a:pt x="265" y="17"/>
                      <a:pt x="261" y="16"/>
                      <a:pt x="259" y="19"/>
                    </a:cubicBezTo>
                    <a:cubicBezTo>
                      <a:pt x="254" y="24"/>
                      <a:pt x="254" y="24"/>
                      <a:pt x="254" y="24"/>
                    </a:cubicBezTo>
                    <a:cubicBezTo>
                      <a:pt x="254" y="2"/>
                      <a:pt x="254" y="2"/>
                      <a:pt x="254" y="2"/>
                    </a:cubicBezTo>
                    <a:cubicBezTo>
                      <a:pt x="254" y="1"/>
                      <a:pt x="253" y="0"/>
                      <a:pt x="252" y="0"/>
                    </a:cubicBezTo>
                    <a:cubicBezTo>
                      <a:pt x="211" y="0"/>
                      <a:pt x="211" y="0"/>
                      <a:pt x="211" y="0"/>
                    </a:cubicBezTo>
                    <a:cubicBezTo>
                      <a:pt x="210" y="0"/>
                      <a:pt x="209" y="1"/>
                      <a:pt x="209" y="2"/>
                    </a:cubicBezTo>
                    <a:cubicBezTo>
                      <a:pt x="209" y="46"/>
                      <a:pt x="209" y="46"/>
                      <a:pt x="209" y="46"/>
                    </a:cubicBezTo>
                    <a:cubicBezTo>
                      <a:pt x="207" y="47"/>
                      <a:pt x="206" y="49"/>
                      <a:pt x="204" y="50"/>
                    </a:cubicBezTo>
                    <a:cubicBezTo>
                      <a:pt x="203" y="52"/>
                      <a:pt x="201" y="51"/>
                      <a:pt x="201" y="49"/>
                    </a:cubicBezTo>
                    <a:cubicBezTo>
                      <a:pt x="201" y="45"/>
                      <a:pt x="201" y="36"/>
                      <a:pt x="201" y="35"/>
                    </a:cubicBezTo>
                    <a:cubicBezTo>
                      <a:pt x="200" y="30"/>
                      <a:pt x="195" y="24"/>
                      <a:pt x="191" y="24"/>
                    </a:cubicBezTo>
                    <a:cubicBezTo>
                      <a:pt x="187" y="24"/>
                      <a:pt x="187" y="28"/>
                      <a:pt x="187" y="33"/>
                    </a:cubicBezTo>
                    <a:cubicBezTo>
                      <a:pt x="187" y="41"/>
                      <a:pt x="186" y="56"/>
                      <a:pt x="184" y="65"/>
                    </a:cubicBezTo>
                    <a:cubicBezTo>
                      <a:pt x="183" y="68"/>
                      <a:pt x="181" y="78"/>
                      <a:pt x="182" y="85"/>
                    </a:cubicBezTo>
                    <a:cubicBezTo>
                      <a:pt x="182" y="85"/>
                      <a:pt x="182" y="85"/>
                      <a:pt x="182" y="85"/>
                    </a:cubicBezTo>
                    <a:cubicBezTo>
                      <a:pt x="183" y="89"/>
                      <a:pt x="178" y="99"/>
                      <a:pt x="174" y="104"/>
                    </a:cubicBezTo>
                    <a:cubicBezTo>
                      <a:pt x="169" y="109"/>
                      <a:pt x="0" y="277"/>
                      <a:pt x="0" y="277"/>
                    </a:cubicBezTo>
                    <a:cubicBezTo>
                      <a:pt x="79" y="277"/>
                      <a:pt x="79" y="277"/>
                      <a:pt x="79" y="277"/>
                    </a:cubicBezTo>
                    <a:cubicBezTo>
                      <a:pt x="79" y="277"/>
                      <a:pt x="191" y="135"/>
                      <a:pt x="199" y="125"/>
                    </a:cubicBezTo>
                    <a:cubicBezTo>
                      <a:pt x="207" y="117"/>
                      <a:pt x="207" y="115"/>
                      <a:pt x="212" y="114"/>
                    </a:cubicBezTo>
                    <a:cubicBezTo>
                      <a:pt x="219" y="115"/>
                      <a:pt x="228" y="112"/>
                      <a:pt x="233" y="107"/>
                    </a:cubicBezTo>
                    <a:cubicBezTo>
                      <a:pt x="233" y="107"/>
                      <a:pt x="248" y="94"/>
                      <a:pt x="252" y="90"/>
                    </a:cubicBezTo>
                    <a:cubicBezTo>
                      <a:pt x="255" y="86"/>
                      <a:pt x="275" y="68"/>
                      <a:pt x="275" y="68"/>
                    </a:cubicBezTo>
                    <a:cubicBezTo>
                      <a:pt x="278" y="66"/>
                      <a:pt x="278" y="63"/>
                      <a:pt x="276" y="61"/>
                    </a:cubicBezTo>
                    <a:cubicBezTo>
                      <a:pt x="275" y="58"/>
                      <a:pt x="272" y="57"/>
                      <a:pt x="269" y="59"/>
                    </a:cubicBezTo>
                    <a:close/>
                  </a:path>
                </a:pathLst>
              </a:custGeom>
              <a:solidFill>
                <a:srgbClr val="8FC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8" name="Freeform 26"/>
              <p:cNvSpPr>
                <a:spLocks noEditPoints="1"/>
              </p:cNvSpPr>
              <p:nvPr/>
            </p:nvSpPr>
            <p:spPr bwMode="auto">
              <a:xfrm>
                <a:off x="10401300" y="2801938"/>
                <a:ext cx="523875" cy="858838"/>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5 h 87"/>
                  <a:gd name="T28" fmla="*/ 23 w 53"/>
                  <a:gd name="T29" fmla="*/ 74 h 87"/>
                  <a:gd name="T30" fmla="*/ 29 w 53"/>
                  <a:gd name="T31" fmla="*/ 74 h 87"/>
                  <a:gd name="T32" fmla="*/ 31 w 53"/>
                  <a:gd name="T33" fmla="*/ 75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9 h 87"/>
                  <a:gd name="T48" fmla="*/ 8 w 53"/>
                  <a:gd name="T49" fmla="*/ 8 h 87"/>
                  <a:gd name="T50" fmla="*/ 45 w 53"/>
                  <a:gd name="T51" fmla="*/ 8 h 87"/>
                  <a:gd name="T52" fmla="*/ 46 w 53"/>
                  <a:gd name="T53" fmla="*/ 9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1"/>
                      <a:pt x="0" y="6"/>
                      <a:pt x="0" y="10"/>
                    </a:cubicBezTo>
                    <a:cubicBezTo>
                      <a:pt x="0" y="29"/>
                      <a:pt x="0" y="57"/>
                      <a:pt x="0" y="76"/>
                    </a:cubicBezTo>
                    <a:cubicBezTo>
                      <a:pt x="0" y="80"/>
                      <a:pt x="3" y="85"/>
                      <a:pt x="8" y="85"/>
                    </a:cubicBezTo>
                    <a:cubicBezTo>
                      <a:pt x="20" y="87"/>
                      <a:pt x="33" y="87"/>
                      <a:pt x="45" y="85"/>
                    </a:cubicBezTo>
                    <a:cubicBezTo>
                      <a:pt x="49" y="85"/>
                      <a:pt x="53" y="80"/>
                      <a:pt x="53" y="76"/>
                    </a:cubicBezTo>
                    <a:cubicBezTo>
                      <a:pt x="53" y="57"/>
                      <a:pt x="53" y="29"/>
                      <a:pt x="53" y="10"/>
                    </a:cubicBezTo>
                    <a:cubicBezTo>
                      <a:pt x="53" y="6"/>
                      <a:pt x="49" y="1"/>
                      <a:pt x="45" y="1"/>
                    </a:cubicBezTo>
                    <a:close/>
                    <a:moveTo>
                      <a:pt x="31" y="79"/>
                    </a:moveTo>
                    <a:cubicBezTo>
                      <a:pt x="31" y="80"/>
                      <a:pt x="30" y="81"/>
                      <a:pt x="29" y="81"/>
                    </a:cubicBezTo>
                    <a:cubicBezTo>
                      <a:pt x="23" y="81"/>
                      <a:pt x="23" y="81"/>
                      <a:pt x="23" y="81"/>
                    </a:cubicBezTo>
                    <a:cubicBezTo>
                      <a:pt x="22" y="81"/>
                      <a:pt x="22" y="80"/>
                      <a:pt x="22" y="79"/>
                    </a:cubicBezTo>
                    <a:cubicBezTo>
                      <a:pt x="22" y="75"/>
                      <a:pt x="22" y="75"/>
                      <a:pt x="22" y="75"/>
                    </a:cubicBezTo>
                    <a:cubicBezTo>
                      <a:pt x="22" y="75"/>
                      <a:pt x="22" y="74"/>
                      <a:pt x="23" y="74"/>
                    </a:cubicBezTo>
                    <a:cubicBezTo>
                      <a:pt x="29" y="74"/>
                      <a:pt x="29" y="74"/>
                      <a:pt x="29" y="74"/>
                    </a:cubicBezTo>
                    <a:cubicBezTo>
                      <a:pt x="30" y="74"/>
                      <a:pt x="31" y="75"/>
                      <a:pt x="31" y="75"/>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9"/>
                      <a:pt x="7" y="9"/>
                      <a:pt x="7" y="9"/>
                    </a:cubicBezTo>
                    <a:cubicBezTo>
                      <a:pt x="7" y="9"/>
                      <a:pt x="7" y="8"/>
                      <a:pt x="8" y="8"/>
                    </a:cubicBezTo>
                    <a:cubicBezTo>
                      <a:pt x="45" y="8"/>
                      <a:pt x="45" y="8"/>
                      <a:pt x="45" y="8"/>
                    </a:cubicBezTo>
                    <a:cubicBezTo>
                      <a:pt x="46" y="8"/>
                      <a:pt x="46" y="9"/>
                      <a:pt x="46" y="9"/>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9" name="Freeform 27"/>
              <p:cNvSpPr>
                <a:spLocks/>
              </p:cNvSpPr>
              <p:nvPr/>
            </p:nvSpPr>
            <p:spPr bwMode="auto">
              <a:xfrm>
                <a:off x="8470900" y="3048001"/>
                <a:ext cx="3900488" cy="3884613"/>
              </a:xfrm>
              <a:custGeom>
                <a:avLst/>
                <a:gdLst>
                  <a:gd name="T0" fmla="*/ 385 w 394"/>
                  <a:gd name="T1" fmla="*/ 59 h 393"/>
                  <a:gd name="T2" fmla="*/ 368 w 394"/>
                  <a:gd name="T3" fmla="*/ 74 h 393"/>
                  <a:gd name="T4" fmla="*/ 365 w 394"/>
                  <a:gd name="T5" fmla="*/ 73 h 393"/>
                  <a:gd name="T6" fmla="*/ 365 w 394"/>
                  <a:gd name="T7" fmla="*/ 70 h 393"/>
                  <a:gd name="T8" fmla="*/ 391 w 394"/>
                  <a:gd name="T9" fmla="*/ 47 h 393"/>
                  <a:gd name="T10" fmla="*/ 392 w 394"/>
                  <a:gd name="T11" fmla="*/ 38 h 393"/>
                  <a:gd name="T12" fmla="*/ 383 w 394"/>
                  <a:gd name="T13" fmla="*/ 37 h 393"/>
                  <a:gd name="T14" fmla="*/ 369 w 394"/>
                  <a:gd name="T15" fmla="*/ 50 h 393"/>
                  <a:gd name="T16" fmla="*/ 369 w 394"/>
                  <a:gd name="T17" fmla="*/ 43 h 393"/>
                  <a:gd name="T18" fmla="*/ 384 w 394"/>
                  <a:gd name="T19" fmla="*/ 28 h 393"/>
                  <a:gd name="T20" fmla="*/ 383 w 394"/>
                  <a:gd name="T21" fmla="*/ 19 h 393"/>
                  <a:gd name="T22" fmla="*/ 374 w 394"/>
                  <a:gd name="T23" fmla="*/ 19 h 393"/>
                  <a:gd name="T24" fmla="*/ 369 w 394"/>
                  <a:gd name="T25" fmla="*/ 24 h 393"/>
                  <a:gd name="T26" fmla="*/ 369 w 394"/>
                  <a:gd name="T27" fmla="*/ 2 h 393"/>
                  <a:gd name="T28" fmla="*/ 367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6 w 394"/>
                  <a:gd name="T43" fmla="*/ 24 h 393"/>
                  <a:gd name="T44" fmla="*/ 302 w 394"/>
                  <a:gd name="T45" fmla="*/ 33 h 393"/>
                  <a:gd name="T46" fmla="*/ 299 w 394"/>
                  <a:gd name="T47" fmla="*/ 65 h 393"/>
                  <a:gd name="T48" fmla="*/ 298 w 394"/>
                  <a:gd name="T49" fmla="*/ 84 h 393"/>
                  <a:gd name="T50" fmla="*/ 298 w 394"/>
                  <a:gd name="T51" fmla="*/ 84 h 393"/>
                  <a:gd name="T52" fmla="*/ 289 w 394"/>
                  <a:gd name="T53" fmla="*/ 104 h 393"/>
                  <a:gd name="T54" fmla="*/ 0 w 394"/>
                  <a:gd name="T55" fmla="*/ 393 h 393"/>
                  <a:gd name="T56" fmla="*/ 78 w 394"/>
                  <a:gd name="T57" fmla="*/ 393 h 393"/>
                  <a:gd name="T58" fmla="*/ 315 w 394"/>
                  <a:gd name="T59" fmla="*/ 125 h 393"/>
                  <a:gd name="T60" fmla="*/ 328 w 394"/>
                  <a:gd name="T61" fmla="*/ 114 h 393"/>
                  <a:gd name="T62" fmla="*/ 348 w 394"/>
                  <a:gd name="T63" fmla="*/ 107 h 393"/>
                  <a:gd name="T64" fmla="*/ 367 w 394"/>
                  <a:gd name="T65" fmla="*/ 89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8" y="74"/>
                      <a:pt x="368" y="74"/>
                      <a:pt x="368" y="74"/>
                    </a:cubicBezTo>
                    <a:cubicBezTo>
                      <a:pt x="367" y="75"/>
                      <a:pt x="366" y="74"/>
                      <a:pt x="365" y="73"/>
                    </a:cubicBezTo>
                    <a:cubicBezTo>
                      <a:pt x="365" y="73"/>
                      <a:pt x="365" y="72"/>
                      <a:pt x="365" y="70"/>
                    </a:cubicBezTo>
                    <a:cubicBezTo>
                      <a:pt x="391" y="47"/>
                      <a:pt x="391" y="47"/>
                      <a:pt x="391" y="47"/>
                    </a:cubicBezTo>
                    <a:cubicBezTo>
                      <a:pt x="394" y="45"/>
                      <a:pt x="394" y="41"/>
                      <a:pt x="392" y="38"/>
                    </a:cubicBezTo>
                    <a:cubicBezTo>
                      <a:pt x="389" y="36"/>
                      <a:pt x="385" y="35"/>
                      <a:pt x="383" y="37"/>
                    </a:cubicBezTo>
                    <a:cubicBezTo>
                      <a:pt x="369" y="50"/>
                      <a:pt x="369" y="50"/>
                      <a:pt x="369" y="50"/>
                    </a:cubicBezTo>
                    <a:cubicBezTo>
                      <a:pt x="369" y="43"/>
                      <a:pt x="369" y="43"/>
                      <a:pt x="369" y="43"/>
                    </a:cubicBezTo>
                    <a:cubicBezTo>
                      <a:pt x="384" y="28"/>
                      <a:pt x="384" y="28"/>
                      <a:pt x="384" y="28"/>
                    </a:cubicBezTo>
                    <a:cubicBezTo>
                      <a:pt x="386" y="25"/>
                      <a:pt x="386" y="22"/>
                      <a:pt x="383" y="19"/>
                    </a:cubicBezTo>
                    <a:cubicBezTo>
                      <a:pt x="381" y="16"/>
                      <a:pt x="377" y="16"/>
                      <a:pt x="374" y="19"/>
                    </a:cubicBezTo>
                    <a:cubicBezTo>
                      <a:pt x="369" y="24"/>
                      <a:pt x="369" y="24"/>
                      <a:pt x="369" y="24"/>
                    </a:cubicBezTo>
                    <a:cubicBezTo>
                      <a:pt x="369" y="2"/>
                      <a:pt x="369" y="2"/>
                      <a:pt x="369" y="2"/>
                    </a:cubicBezTo>
                    <a:cubicBezTo>
                      <a:pt x="369" y="1"/>
                      <a:pt x="368" y="0"/>
                      <a:pt x="367" y="0"/>
                    </a:cubicBezTo>
                    <a:cubicBezTo>
                      <a:pt x="327" y="0"/>
                      <a:pt x="327" y="0"/>
                      <a:pt x="327" y="0"/>
                    </a:cubicBezTo>
                    <a:cubicBezTo>
                      <a:pt x="326" y="0"/>
                      <a:pt x="325" y="1"/>
                      <a:pt x="325" y="2"/>
                    </a:cubicBezTo>
                    <a:cubicBezTo>
                      <a:pt x="325" y="45"/>
                      <a:pt x="325" y="45"/>
                      <a:pt x="325" y="45"/>
                    </a:cubicBezTo>
                    <a:cubicBezTo>
                      <a:pt x="323" y="47"/>
                      <a:pt x="321" y="49"/>
                      <a:pt x="320" y="50"/>
                    </a:cubicBezTo>
                    <a:cubicBezTo>
                      <a:pt x="318" y="52"/>
                      <a:pt x="317" y="51"/>
                      <a:pt x="317" y="48"/>
                    </a:cubicBezTo>
                    <a:cubicBezTo>
                      <a:pt x="316" y="45"/>
                      <a:pt x="317" y="36"/>
                      <a:pt x="317" y="34"/>
                    </a:cubicBezTo>
                    <a:cubicBezTo>
                      <a:pt x="315" y="29"/>
                      <a:pt x="311" y="24"/>
                      <a:pt x="306" y="24"/>
                    </a:cubicBezTo>
                    <a:cubicBezTo>
                      <a:pt x="302" y="24"/>
                      <a:pt x="302" y="28"/>
                      <a:pt x="302" y="33"/>
                    </a:cubicBezTo>
                    <a:cubicBezTo>
                      <a:pt x="302" y="41"/>
                      <a:pt x="302" y="56"/>
                      <a:pt x="299" y="65"/>
                    </a:cubicBezTo>
                    <a:cubicBezTo>
                      <a:pt x="298" y="67"/>
                      <a:pt x="296" y="78"/>
                      <a:pt x="298" y="84"/>
                    </a:cubicBezTo>
                    <a:cubicBezTo>
                      <a:pt x="298" y="84"/>
                      <a:pt x="298" y="84"/>
                      <a:pt x="298" y="84"/>
                    </a:cubicBezTo>
                    <a:cubicBezTo>
                      <a:pt x="298" y="89"/>
                      <a:pt x="294" y="99"/>
                      <a:pt x="289" y="104"/>
                    </a:cubicBezTo>
                    <a:cubicBezTo>
                      <a:pt x="285" y="109"/>
                      <a:pt x="0" y="393"/>
                      <a:pt x="0" y="393"/>
                    </a:cubicBezTo>
                    <a:cubicBezTo>
                      <a:pt x="78" y="393"/>
                      <a:pt x="78" y="393"/>
                      <a:pt x="78" y="393"/>
                    </a:cubicBezTo>
                    <a:cubicBezTo>
                      <a:pt x="78" y="393"/>
                      <a:pt x="306" y="135"/>
                      <a:pt x="315" y="125"/>
                    </a:cubicBezTo>
                    <a:cubicBezTo>
                      <a:pt x="322" y="117"/>
                      <a:pt x="323" y="114"/>
                      <a:pt x="328" y="114"/>
                    </a:cubicBezTo>
                    <a:cubicBezTo>
                      <a:pt x="335" y="115"/>
                      <a:pt x="344" y="112"/>
                      <a:pt x="348" y="107"/>
                    </a:cubicBezTo>
                    <a:cubicBezTo>
                      <a:pt x="348" y="107"/>
                      <a:pt x="363" y="93"/>
                      <a:pt x="367" y="89"/>
                    </a:cubicBezTo>
                    <a:cubicBezTo>
                      <a:pt x="371" y="86"/>
                      <a:pt x="391" y="68"/>
                      <a:pt x="391" y="68"/>
                    </a:cubicBezTo>
                    <a:cubicBezTo>
                      <a:pt x="393" y="66"/>
                      <a:pt x="394" y="63"/>
                      <a:pt x="392" y="60"/>
                    </a:cubicBezTo>
                    <a:cubicBezTo>
                      <a:pt x="390" y="58"/>
                      <a:pt x="387" y="57"/>
                      <a:pt x="385" y="5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0" name="Freeform 28"/>
              <p:cNvSpPr>
                <a:spLocks noEditPoints="1"/>
              </p:cNvSpPr>
              <p:nvPr/>
            </p:nvSpPr>
            <p:spPr bwMode="auto">
              <a:xfrm>
                <a:off x="11637963" y="2998788"/>
                <a:ext cx="534988" cy="860425"/>
              </a:xfrm>
              <a:custGeom>
                <a:avLst/>
                <a:gdLst>
                  <a:gd name="T0" fmla="*/ 45 w 54"/>
                  <a:gd name="T1" fmla="*/ 2 h 87"/>
                  <a:gd name="T2" fmla="*/ 8 w 54"/>
                  <a:gd name="T3" fmla="*/ 2 h 87"/>
                  <a:gd name="T4" fmla="*/ 0 w 54"/>
                  <a:gd name="T5" fmla="*/ 11 h 87"/>
                  <a:gd name="T6" fmla="*/ 0 w 54"/>
                  <a:gd name="T7" fmla="*/ 77 h 87"/>
                  <a:gd name="T8" fmla="*/ 8 w 54"/>
                  <a:gd name="T9" fmla="*/ 86 h 87"/>
                  <a:gd name="T10" fmla="*/ 45 w 54"/>
                  <a:gd name="T11" fmla="*/ 86 h 87"/>
                  <a:gd name="T12" fmla="*/ 54 w 54"/>
                  <a:gd name="T13" fmla="*/ 77 h 87"/>
                  <a:gd name="T14" fmla="*/ 54 w 54"/>
                  <a:gd name="T15" fmla="*/ 11 h 87"/>
                  <a:gd name="T16" fmla="*/ 45 w 54"/>
                  <a:gd name="T17" fmla="*/ 2 h 87"/>
                  <a:gd name="T18" fmla="*/ 31 w 54"/>
                  <a:gd name="T19" fmla="*/ 80 h 87"/>
                  <a:gd name="T20" fmla="*/ 30 w 54"/>
                  <a:gd name="T21" fmla="*/ 81 h 87"/>
                  <a:gd name="T22" fmla="*/ 24 w 54"/>
                  <a:gd name="T23" fmla="*/ 81 h 87"/>
                  <a:gd name="T24" fmla="*/ 22 w 54"/>
                  <a:gd name="T25" fmla="*/ 80 h 87"/>
                  <a:gd name="T26" fmla="*/ 22 w 54"/>
                  <a:gd name="T27" fmla="*/ 76 h 87"/>
                  <a:gd name="T28" fmla="*/ 24 w 54"/>
                  <a:gd name="T29" fmla="*/ 75 h 87"/>
                  <a:gd name="T30" fmla="*/ 30 w 54"/>
                  <a:gd name="T31" fmla="*/ 75 h 87"/>
                  <a:gd name="T32" fmla="*/ 31 w 54"/>
                  <a:gd name="T33" fmla="*/ 76 h 87"/>
                  <a:gd name="T34" fmla="*/ 31 w 54"/>
                  <a:gd name="T35" fmla="*/ 80 h 87"/>
                  <a:gd name="T36" fmla="*/ 47 w 54"/>
                  <a:gd name="T37" fmla="*/ 68 h 87"/>
                  <a:gd name="T38" fmla="*/ 45 w 54"/>
                  <a:gd name="T39" fmla="*/ 69 h 87"/>
                  <a:gd name="T40" fmla="*/ 14 w 54"/>
                  <a:gd name="T41" fmla="*/ 69 h 87"/>
                  <a:gd name="T42" fmla="*/ 9 w 54"/>
                  <a:gd name="T43" fmla="*/ 69 h 87"/>
                  <a:gd name="T44" fmla="*/ 7 w 54"/>
                  <a:gd name="T45" fmla="*/ 68 h 87"/>
                  <a:gd name="T46" fmla="*/ 7 w 54"/>
                  <a:gd name="T47" fmla="*/ 10 h 87"/>
                  <a:gd name="T48" fmla="*/ 9 w 54"/>
                  <a:gd name="T49" fmla="*/ 9 h 87"/>
                  <a:gd name="T50" fmla="*/ 45 w 54"/>
                  <a:gd name="T51" fmla="*/ 9 h 87"/>
                  <a:gd name="T52" fmla="*/ 47 w 54"/>
                  <a:gd name="T53" fmla="*/ 10 h 87"/>
                  <a:gd name="T54" fmla="*/ 47 w 54"/>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87">
                    <a:moveTo>
                      <a:pt x="45" y="2"/>
                    </a:moveTo>
                    <a:cubicBezTo>
                      <a:pt x="33" y="0"/>
                      <a:pt x="21" y="0"/>
                      <a:pt x="8" y="2"/>
                    </a:cubicBezTo>
                    <a:cubicBezTo>
                      <a:pt x="4" y="2"/>
                      <a:pt x="0" y="7"/>
                      <a:pt x="0" y="11"/>
                    </a:cubicBezTo>
                    <a:cubicBezTo>
                      <a:pt x="0" y="30"/>
                      <a:pt x="0" y="58"/>
                      <a:pt x="0" y="77"/>
                    </a:cubicBezTo>
                    <a:cubicBezTo>
                      <a:pt x="0" y="81"/>
                      <a:pt x="4" y="85"/>
                      <a:pt x="8" y="86"/>
                    </a:cubicBezTo>
                    <a:cubicBezTo>
                      <a:pt x="21" y="87"/>
                      <a:pt x="33" y="87"/>
                      <a:pt x="45" y="86"/>
                    </a:cubicBezTo>
                    <a:cubicBezTo>
                      <a:pt x="50" y="85"/>
                      <a:pt x="54" y="81"/>
                      <a:pt x="54" y="77"/>
                    </a:cubicBezTo>
                    <a:cubicBezTo>
                      <a:pt x="54" y="58"/>
                      <a:pt x="54" y="30"/>
                      <a:pt x="54" y="11"/>
                    </a:cubicBezTo>
                    <a:cubicBezTo>
                      <a:pt x="54" y="7"/>
                      <a:pt x="50" y="2"/>
                      <a:pt x="45" y="2"/>
                    </a:cubicBezTo>
                    <a:close/>
                    <a:moveTo>
                      <a:pt x="31" y="80"/>
                    </a:moveTo>
                    <a:cubicBezTo>
                      <a:pt x="31" y="81"/>
                      <a:pt x="31" y="81"/>
                      <a:pt x="30" y="81"/>
                    </a:cubicBezTo>
                    <a:cubicBezTo>
                      <a:pt x="24" y="81"/>
                      <a:pt x="24" y="81"/>
                      <a:pt x="24" y="81"/>
                    </a:cubicBezTo>
                    <a:cubicBezTo>
                      <a:pt x="23" y="81"/>
                      <a:pt x="22" y="81"/>
                      <a:pt x="22" y="80"/>
                    </a:cubicBezTo>
                    <a:cubicBezTo>
                      <a:pt x="22" y="76"/>
                      <a:pt x="22" y="76"/>
                      <a:pt x="22" y="76"/>
                    </a:cubicBezTo>
                    <a:cubicBezTo>
                      <a:pt x="22" y="75"/>
                      <a:pt x="23" y="75"/>
                      <a:pt x="24" y="75"/>
                    </a:cubicBezTo>
                    <a:cubicBezTo>
                      <a:pt x="30" y="75"/>
                      <a:pt x="30" y="75"/>
                      <a:pt x="30" y="75"/>
                    </a:cubicBezTo>
                    <a:cubicBezTo>
                      <a:pt x="31" y="75"/>
                      <a:pt x="31" y="75"/>
                      <a:pt x="31" y="76"/>
                    </a:cubicBezTo>
                    <a:lnTo>
                      <a:pt x="31" y="80"/>
                    </a:lnTo>
                    <a:close/>
                    <a:moveTo>
                      <a:pt x="47" y="68"/>
                    </a:moveTo>
                    <a:cubicBezTo>
                      <a:pt x="47" y="69"/>
                      <a:pt x="46" y="69"/>
                      <a:pt x="45" y="69"/>
                    </a:cubicBezTo>
                    <a:cubicBezTo>
                      <a:pt x="14" y="69"/>
                      <a:pt x="14" y="69"/>
                      <a:pt x="14" y="69"/>
                    </a:cubicBezTo>
                    <a:cubicBezTo>
                      <a:pt x="9" y="69"/>
                      <a:pt x="9" y="69"/>
                      <a:pt x="9" y="69"/>
                    </a:cubicBezTo>
                    <a:cubicBezTo>
                      <a:pt x="8" y="69"/>
                      <a:pt x="7" y="69"/>
                      <a:pt x="7" y="68"/>
                    </a:cubicBezTo>
                    <a:cubicBezTo>
                      <a:pt x="7" y="10"/>
                      <a:pt x="7" y="10"/>
                      <a:pt x="7" y="10"/>
                    </a:cubicBezTo>
                    <a:cubicBezTo>
                      <a:pt x="7" y="9"/>
                      <a:pt x="8" y="9"/>
                      <a:pt x="9" y="9"/>
                    </a:cubicBezTo>
                    <a:cubicBezTo>
                      <a:pt x="45" y="9"/>
                      <a:pt x="45" y="9"/>
                      <a:pt x="45" y="9"/>
                    </a:cubicBezTo>
                    <a:cubicBezTo>
                      <a:pt x="46" y="9"/>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1" name="Freeform 29"/>
              <p:cNvSpPr>
                <a:spLocks/>
              </p:cNvSpPr>
              <p:nvPr/>
            </p:nvSpPr>
            <p:spPr bwMode="auto">
              <a:xfrm>
                <a:off x="9074150" y="4205288"/>
                <a:ext cx="2713038" cy="2697163"/>
              </a:xfrm>
              <a:custGeom>
                <a:avLst/>
                <a:gdLst>
                  <a:gd name="T0" fmla="*/ 265 w 274"/>
                  <a:gd name="T1" fmla="*/ 59 h 273"/>
                  <a:gd name="T2" fmla="*/ 249 w 274"/>
                  <a:gd name="T3" fmla="*/ 74 h 273"/>
                  <a:gd name="T4" fmla="*/ 246 w 274"/>
                  <a:gd name="T5" fmla="*/ 74 h 273"/>
                  <a:gd name="T6" fmla="*/ 246 w 274"/>
                  <a:gd name="T7" fmla="*/ 71 h 273"/>
                  <a:gd name="T8" fmla="*/ 271 w 274"/>
                  <a:gd name="T9" fmla="*/ 48 h 273"/>
                  <a:gd name="T10" fmla="*/ 272 w 274"/>
                  <a:gd name="T11" fmla="*/ 39 h 273"/>
                  <a:gd name="T12" fmla="*/ 263 w 274"/>
                  <a:gd name="T13" fmla="*/ 38 h 273"/>
                  <a:gd name="T14" fmla="*/ 250 w 274"/>
                  <a:gd name="T15" fmla="*/ 50 h 273"/>
                  <a:gd name="T16" fmla="*/ 250 w 274"/>
                  <a:gd name="T17" fmla="*/ 43 h 273"/>
                  <a:gd name="T18" fmla="*/ 264 w 274"/>
                  <a:gd name="T19" fmla="*/ 29 h 273"/>
                  <a:gd name="T20" fmla="*/ 264 w 274"/>
                  <a:gd name="T21" fmla="*/ 20 h 273"/>
                  <a:gd name="T22" fmla="*/ 255 w 274"/>
                  <a:gd name="T23" fmla="*/ 19 h 273"/>
                  <a:gd name="T24" fmla="*/ 250 w 274"/>
                  <a:gd name="T25" fmla="*/ 25 h 273"/>
                  <a:gd name="T26" fmla="*/ 250 w 274"/>
                  <a:gd name="T27" fmla="*/ 2 h 273"/>
                  <a:gd name="T28" fmla="*/ 248 w 274"/>
                  <a:gd name="T29" fmla="*/ 0 h 273"/>
                  <a:gd name="T30" fmla="*/ 207 w 274"/>
                  <a:gd name="T31" fmla="*/ 0 h 273"/>
                  <a:gd name="T32" fmla="*/ 205 w 274"/>
                  <a:gd name="T33" fmla="*/ 2 h 273"/>
                  <a:gd name="T34" fmla="*/ 205 w 274"/>
                  <a:gd name="T35" fmla="*/ 46 h 273"/>
                  <a:gd name="T36" fmla="*/ 200 w 274"/>
                  <a:gd name="T37" fmla="*/ 51 h 273"/>
                  <a:gd name="T38" fmla="*/ 197 w 274"/>
                  <a:gd name="T39" fmla="*/ 49 h 273"/>
                  <a:gd name="T40" fmla="*/ 197 w 274"/>
                  <a:gd name="T41" fmla="*/ 35 h 273"/>
                  <a:gd name="T42" fmla="*/ 186 w 274"/>
                  <a:gd name="T43" fmla="*/ 24 h 273"/>
                  <a:gd name="T44" fmla="*/ 183 w 274"/>
                  <a:gd name="T45" fmla="*/ 34 h 273"/>
                  <a:gd name="T46" fmla="*/ 180 w 274"/>
                  <a:gd name="T47" fmla="*/ 65 h 273"/>
                  <a:gd name="T48" fmla="*/ 178 w 274"/>
                  <a:gd name="T49" fmla="*/ 85 h 273"/>
                  <a:gd name="T50" fmla="*/ 178 w 274"/>
                  <a:gd name="T51" fmla="*/ 85 h 273"/>
                  <a:gd name="T52" fmla="*/ 169 w 274"/>
                  <a:gd name="T53" fmla="*/ 104 h 273"/>
                  <a:gd name="T54" fmla="*/ 0 w 274"/>
                  <a:gd name="T55" fmla="*/ 273 h 273"/>
                  <a:gd name="T56" fmla="*/ 79 w 274"/>
                  <a:gd name="T57" fmla="*/ 273 h 273"/>
                  <a:gd name="T58" fmla="*/ 195 w 274"/>
                  <a:gd name="T59" fmla="*/ 126 h 273"/>
                  <a:gd name="T60" fmla="*/ 208 w 274"/>
                  <a:gd name="T61" fmla="*/ 115 h 273"/>
                  <a:gd name="T62" fmla="*/ 229 w 274"/>
                  <a:gd name="T63" fmla="*/ 108 h 273"/>
                  <a:gd name="T64" fmla="*/ 248 w 274"/>
                  <a:gd name="T65" fmla="*/ 90 h 273"/>
                  <a:gd name="T66" fmla="*/ 271 w 274"/>
                  <a:gd name="T67" fmla="*/ 68 h 273"/>
                  <a:gd name="T68" fmla="*/ 272 w 274"/>
                  <a:gd name="T69" fmla="*/ 61 h 273"/>
                  <a:gd name="T70" fmla="*/ 265 w 274"/>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73">
                    <a:moveTo>
                      <a:pt x="265" y="59"/>
                    </a:moveTo>
                    <a:cubicBezTo>
                      <a:pt x="249" y="74"/>
                      <a:pt x="249" y="74"/>
                      <a:pt x="249" y="74"/>
                    </a:cubicBezTo>
                    <a:cubicBezTo>
                      <a:pt x="247" y="75"/>
                      <a:pt x="246" y="75"/>
                      <a:pt x="246" y="74"/>
                    </a:cubicBezTo>
                    <a:cubicBezTo>
                      <a:pt x="245" y="73"/>
                      <a:pt x="245" y="72"/>
                      <a:pt x="246" y="71"/>
                    </a:cubicBezTo>
                    <a:cubicBezTo>
                      <a:pt x="271" y="48"/>
                      <a:pt x="271" y="48"/>
                      <a:pt x="271" y="48"/>
                    </a:cubicBezTo>
                    <a:cubicBezTo>
                      <a:pt x="274" y="46"/>
                      <a:pt x="274" y="42"/>
                      <a:pt x="272" y="39"/>
                    </a:cubicBezTo>
                    <a:cubicBezTo>
                      <a:pt x="270" y="36"/>
                      <a:pt x="266" y="36"/>
                      <a:pt x="263" y="38"/>
                    </a:cubicBezTo>
                    <a:cubicBezTo>
                      <a:pt x="250" y="50"/>
                      <a:pt x="250" y="50"/>
                      <a:pt x="250" y="50"/>
                    </a:cubicBezTo>
                    <a:cubicBezTo>
                      <a:pt x="250" y="43"/>
                      <a:pt x="250" y="43"/>
                      <a:pt x="250" y="43"/>
                    </a:cubicBezTo>
                    <a:cubicBezTo>
                      <a:pt x="264" y="29"/>
                      <a:pt x="264" y="29"/>
                      <a:pt x="264" y="29"/>
                    </a:cubicBezTo>
                    <a:cubicBezTo>
                      <a:pt x="267" y="26"/>
                      <a:pt x="266" y="22"/>
                      <a:pt x="264" y="20"/>
                    </a:cubicBezTo>
                    <a:cubicBezTo>
                      <a:pt x="261" y="17"/>
                      <a:pt x="257" y="17"/>
                      <a:pt x="255" y="19"/>
                    </a:cubicBezTo>
                    <a:cubicBezTo>
                      <a:pt x="250" y="25"/>
                      <a:pt x="250" y="25"/>
                      <a:pt x="250" y="25"/>
                    </a:cubicBezTo>
                    <a:cubicBezTo>
                      <a:pt x="250" y="2"/>
                      <a:pt x="250" y="2"/>
                      <a:pt x="250" y="2"/>
                    </a:cubicBezTo>
                    <a:cubicBezTo>
                      <a:pt x="250" y="1"/>
                      <a:pt x="249" y="0"/>
                      <a:pt x="248" y="0"/>
                    </a:cubicBezTo>
                    <a:cubicBezTo>
                      <a:pt x="207" y="0"/>
                      <a:pt x="207" y="0"/>
                      <a:pt x="207" y="0"/>
                    </a:cubicBezTo>
                    <a:cubicBezTo>
                      <a:pt x="206" y="0"/>
                      <a:pt x="205" y="1"/>
                      <a:pt x="205" y="2"/>
                    </a:cubicBezTo>
                    <a:cubicBezTo>
                      <a:pt x="205" y="46"/>
                      <a:pt x="205" y="46"/>
                      <a:pt x="205" y="46"/>
                    </a:cubicBezTo>
                    <a:cubicBezTo>
                      <a:pt x="203" y="48"/>
                      <a:pt x="201" y="50"/>
                      <a:pt x="200" y="51"/>
                    </a:cubicBezTo>
                    <a:cubicBezTo>
                      <a:pt x="198" y="53"/>
                      <a:pt x="197" y="52"/>
                      <a:pt x="197" y="49"/>
                    </a:cubicBezTo>
                    <a:cubicBezTo>
                      <a:pt x="197" y="45"/>
                      <a:pt x="197" y="36"/>
                      <a:pt x="197" y="35"/>
                    </a:cubicBezTo>
                    <a:cubicBezTo>
                      <a:pt x="196" y="30"/>
                      <a:pt x="191" y="24"/>
                      <a:pt x="186" y="24"/>
                    </a:cubicBezTo>
                    <a:cubicBezTo>
                      <a:pt x="183" y="25"/>
                      <a:pt x="183" y="29"/>
                      <a:pt x="183" y="34"/>
                    </a:cubicBezTo>
                    <a:cubicBezTo>
                      <a:pt x="183" y="42"/>
                      <a:pt x="182" y="56"/>
                      <a:pt x="180" y="65"/>
                    </a:cubicBezTo>
                    <a:cubicBezTo>
                      <a:pt x="179" y="68"/>
                      <a:pt x="177" y="78"/>
                      <a:pt x="178" y="85"/>
                    </a:cubicBezTo>
                    <a:cubicBezTo>
                      <a:pt x="178" y="85"/>
                      <a:pt x="178" y="85"/>
                      <a:pt x="178" y="85"/>
                    </a:cubicBezTo>
                    <a:cubicBezTo>
                      <a:pt x="179" y="89"/>
                      <a:pt x="174" y="99"/>
                      <a:pt x="169" y="104"/>
                    </a:cubicBezTo>
                    <a:cubicBezTo>
                      <a:pt x="165" y="109"/>
                      <a:pt x="0" y="273"/>
                      <a:pt x="0" y="273"/>
                    </a:cubicBezTo>
                    <a:cubicBezTo>
                      <a:pt x="79" y="273"/>
                      <a:pt x="79" y="273"/>
                      <a:pt x="79" y="273"/>
                    </a:cubicBezTo>
                    <a:cubicBezTo>
                      <a:pt x="79" y="273"/>
                      <a:pt x="187" y="135"/>
                      <a:pt x="195" y="126"/>
                    </a:cubicBezTo>
                    <a:cubicBezTo>
                      <a:pt x="202" y="117"/>
                      <a:pt x="203" y="115"/>
                      <a:pt x="208" y="115"/>
                    </a:cubicBezTo>
                    <a:cubicBezTo>
                      <a:pt x="215" y="116"/>
                      <a:pt x="224" y="112"/>
                      <a:pt x="229" y="108"/>
                    </a:cubicBezTo>
                    <a:cubicBezTo>
                      <a:pt x="229" y="108"/>
                      <a:pt x="244" y="94"/>
                      <a:pt x="248" y="90"/>
                    </a:cubicBezTo>
                    <a:cubicBezTo>
                      <a:pt x="251" y="86"/>
                      <a:pt x="271" y="68"/>
                      <a:pt x="271" y="68"/>
                    </a:cubicBezTo>
                    <a:cubicBezTo>
                      <a:pt x="274" y="67"/>
                      <a:pt x="274" y="63"/>
                      <a:pt x="272" y="61"/>
                    </a:cubicBezTo>
                    <a:cubicBezTo>
                      <a:pt x="271" y="59"/>
                      <a:pt x="268" y="58"/>
                      <a:pt x="265" y="59"/>
                    </a:cubicBez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2" name="Freeform 30"/>
              <p:cNvSpPr>
                <a:spLocks noEditPoints="1"/>
              </p:cNvSpPr>
              <p:nvPr/>
            </p:nvSpPr>
            <p:spPr bwMode="auto">
              <a:xfrm>
                <a:off x="11064875" y="4165601"/>
                <a:ext cx="523875"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3 w 53"/>
                  <a:gd name="T41" fmla="*/ 69 h 87"/>
                  <a:gd name="T42" fmla="*/ 8 w 53"/>
                  <a:gd name="T43" fmla="*/ 69 h 87"/>
                  <a:gd name="T44" fmla="*/ 6 w 53"/>
                  <a:gd name="T45" fmla="*/ 67 h 87"/>
                  <a:gd name="T46" fmla="*/ 6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1"/>
                    </a:cubicBezTo>
                    <a:cubicBezTo>
                      <a:pt x="0" y="30"/>
                      <a:pt x="0" y="57"/>
                      <a:pt x="0" y="76"/>
                    </a:cubicBezTo>
                    <a:cubicBezTo>
                      <a:pt x="0" y="81"/>
                      <a:pt x="3" y="85"/>
                      <a:pt x="8" y="86"/>
                    </a:cubicBezTo>
                    <a:cubicBezTo>
                      <a:pt x="20" y="87"/>
                      <a:pt x="33" y="87"/>
                      <a:pt x="45" y="86"/>
                    </a:cubicBezTo>
                    <a:cubicBezTo>
                      <a:pt x="49" y="85"/>
                      <a:pt x="53" y="81"/>
                      <a:pt x="53" y="76"/>
                    </a:cubicBezTo>
                    <a:cubicBezTo>
                      <a:pt x="53" y="57"/>
                      <a:pt x="53" y="30"/>
                      <a:pt x="53" y="11"/>
                    </a:cubicBezTo>
                    <a:cubicBezTo>
                      <a:pt x="53" y="6"/>
                      <a:pt x="49" y="2"/>
                      <a:pt x="45" y="1"/>
                    </a:cubicBezTo>
                    <a:close/>
                    <a:moveTo>
                      <a:pt x="31" y="79"/>
                    </a:moveTo>
                    <a:cubicBezTo>
                      <a:pt x="31" y="80"/>
                      <a:pt x="30" y="81"/>
                      <a:pt x="29" y="81"/>
                    </a:cubicBezTo>
                    <a:cubicBezTo>
                      <a:pt x="23" y="81"/>
                      <a:pt x="23" y="81"/>
                      <a:pt x="23" y="81"/>
                    </a:cubicBezTo>
                    <a:cubicBezTo>
                      <a:pt x="22" y="81"/>
                      <a:pt x="22" y="80"/>
                      <a:pt x="22" y="79"/>
                    </a:cubicBezTo>
                    <a:cubicBezTo>
                      <a:pt x="22" y="76"/>
                      <a:pt x="22" y="76"/>
                      <a:pt x="22" y="76"/>
                    </a:cubicBezTo>
                    <a:cubicBezTo>
                      <a:pt x="22" y="75"/>
                      <a:pt x="22" y="74"/>
                      <a:pt x="23" y="74"/>
                    </a:cubicBezTo>
                    <a:cubicBezTo>
                      <a:pt x="29" y="74"/>
                      <a:pt x="29" y="74"/>
                      <a:pt x="29" y="74"/>
                    </a:cubicBezTo>
                    <a:cubicBezTo>
                      <a:pt x="30" y="74"/>
                      <a:pt x="31" y="75"/>
                      <a:pt x="31" y="76"/>
                    </a:cubicBezTo>
                    <a:lnTo>
                      <a:pt x="31" y="79"/>
                    </a:lnTo>
                    <a:close/>
                    <a:moveTo>
                      <a:pt x="46" y="67"/>
                    </a:moveTo>
                    <a:cubicBezTo>
                      <a:pt x="46" y="68"/>
                      <a:pt x="45" y="69"/>
                      <a:pt x="45" y="69"/>
                    </a:cubicBezTo>
                    <a:cubicBezTo>
                      <a:pt x="13" y="69"/>
                      <a:pt x="13" y="69"/>
                      <a:pt x="13" y="69"/>
                    </a:cubicBezTo>
                    <a:cubicBezTo>
                      <a:pt x="8" y="69"/>
                      <a:pt x="8" y="69"/>
                      <a:pt x="8" y="69"/>
                    </a:cubicBezTo>
                    <a:cubicBezTo>
                      <a:pt x="7" y="69"/>
                      <a:pt x="6" y="68"/>
                      <a:pt x="6" y="67"/>
                    </a:cubicBezTo>
                    <a:cubicBezTo>
                      <a:pt x="6" y="10"/>
                      <a:pt x="6" y="10"/>
                      <a:pt x="6" y="10"/>
                    </a:cubicBezTo>
                    <a:cubicBezTo>
                      <a:pt x="6" y="9"/>
                      <a:pt x="7" y="8"/>
                      <a:pt x="8" y="8"/>
                    </a:cubicBezTo>
                    <a:cubicBezTo>
                      <a:pt x="45" y="8"/>
                      <a:pt x="45" y="8"/>
                      <a:pt x="45" y="8"/>
                    </a:cubicBezTo>
                    <a:cubicBezTo>
                      <a:pt x="45"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3" name="Freeform 31"/>
              <p:cNvSpPr>
                <a:spLocks/>
              </p:cNvSpPr>
              <p:nvPr/>
            </p:nvSpPr>
            <p:spPr bwMode="auto">
              <a:xfrm>
                <a:off x="7985125" y="4343401"/>
                <a:ext cx="2703513" cy="2698750"/>
              </a:xfrm>
              <a:custGeom>
                <a:avLst/>
                <a:gdLst>
                  <a:gd name="T0" fmla="*/ 264 w 273"/>
                  <a:gd name="T1" fmla="*/ 59 h 273"/>
                  <a:gd name="T2" fmla="*/ 248 w 273"/>
                  <a:gd name="T3" fmla="*/ 74 h 273"/>
                  <a:gd name="T4" fmla="*/ 245 w 273"/>
                  <a:gd name="T5" fmla="*/ 74 h 273"/>
                  <a:gd name="T6" fmla="*/ 245 w 273"/>
                  <a:gd name="T7" fmla="*/ 71 h 273"/>
                  <a:gd name="T8" fmla="*/ 271 w 273"/>
                  <a:gd name="T9" fmla="*/ 48 h 273"/>
                  <a:gd name="T10" fmla="*/ 271 w 273"/>
                  <a:gd name="T11" fmla="*/ 39 h 273"/>
                  <a:gd name="T12" fmla="*/ 262 w 273"/>
                  <a:gd name="T13" fmla="*/ 38 h 273"/>
                  <a:gd name="T14" fmla="*/ 249 w 273"/>
                  <a:gd name="T15" fmla="*/ 50 h 273"/>
                  <a:gd name="T16" fmla="*/ 249 w 273"/>
                  <a:gd name="T17" fmla="*/ 43 h 273"/>
                  <a:gd name="T18" fmla="*/ 263 w 273"/>
                  <a:gd name="T19" fmla="*/ 28 h 273"/>
                  <a:gd name="T20" fmla="*/ 263 w 273"/>
                  <a:gd name="T21" fmla="*/ 19 h 273"/>
                  <a:gd name="T22" fmla="*/ 254 w 273"/>
                  <a:gd name="T23" fmla="*/ 19 h 273"/>
                  <a:gd name="T24" fmla="*/ 249 w 273"/>
                  <a:gd name="T25" fmla="*/ 24 h 273"/>
                  <a:gd name="T26" fmla="*/ 249 w 273"/>
                  <a:gd name="T27" fmla="*/ 2 h 273"/>
                  <a:gd name="T28" fmla="*/ 247 w 273"/>
                  <a:gd name="T29" fmla="*/ 0 h 273"/>
                  <a:gd name="T30" fmla="*/ 206 w 273"/>
                  <a:gd name="T31" fmla="*/ 0 h 273"/>
                  <a:gd name="T32" fmla="*/ 204 w 273"/>
                  <a:gd name="T33" fmla="*/ 2 h 273"/>
                  <a:gd name="T34" fmla="*/ 204 w 273"/>
                  <a:gd name="T35" fmla="*/ 46 h 273"/>
                  <a:gd name="T36" fmla="*/ 199 w 273"/>
                  <a:gd name="T37" fmla="*/ 51 h 273"/>
                  <a:gd name="T38" fmla="*/ 196 w 273"/>
                  <a:gd name="T39" fmla="*/ 49 h 273"/>
                  <a:gd name="T40" fmla="*/ 196 w 273"/>
                  <a:gd name="T41" fmla="*/ 35 h 273"/>
                  <a:gd name="T42" fmla="*/ 186 w 273"/>
                  <a:gd name="T43" fmla="*/ 24 h 273"/>
                  <a:gd name="T44" fmla="*/ 182 w 273"/>
                  <a:gd name="T45" fmla="*/ 34 h 273"/>
                  <a:gd name="T46" fmla="*/ 179 w 273"/>
                  <a:gd name="T47" fmla="*/ 65 h 273"/>
                  <a:gd name="T48" fmla="*/ 177 w 273"/>
                  <a:gd name="T49" fmla="*/ 85 h 273"/>
                  <a:gd name="T50" fmla="*/ 177 w 273"/>
                  <a:gd name="T51" fmla="*/ 85 h 273"/>
                  <a:gd name="T52" fmla="*/ 169 w 273"/>
                  <a:gd name="T53" fmla="*/ 104 h 273"/>
                  <a:gd name="T54" fmla="*/ 0 w 273"/>
                  <a:gd name="T55" fmla="*/ 273 h 273"/>
                  <a:gd name="T56" fmla="*/ 78 w 273"/>
                  <a:gd name="T57" fmla="*/ 273 h 273"/>
                  <a:gd name="T58" fmla="*/ 194 w 273"/>
                  <a:gd name="T59" fmla="*/ 126 h 273"/>
                  <a:gd name="T60" fmla="*/ 207 w 273"/>
                  <a:gd name="T61" fmla="*/ 114 h 273"/>
                  <a:gd name="T62" fmla="*/ 228 w 273"/>
                  <a:gd name="T63" fmla="*/ 108 h 273"/>
                  <a:gd name="T64" fmla="*/ 247 w 273"/>
                  <a:gd name="T65" fmla="*/ 90 h 273"/>
                  <a:gd name="T66" fmla="*/ 270 w 273"/>
                  <a:gd name="T67" fmla="*/ 68 h 273"/>
                  <a:gd name="T68" fmla="*/ 271 w 273"/>
                  <a:gd name="T69" fmla="*/ 61 h 273"/>
                  <a:gd name="T70" fmla="*/ 264 w 273"/>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73">
                    <a:moveTo>
                      <a:pt x="264" y="59"/>
                    </a:moveTo>
                    <a:cubicBezTo>
                      <a:pt x="248" y="74"/>
                      <a:pt x="248" y="74"/>
                      <a:pt x="248" y="74"/>
                    </a:cubicBezTo>
                    <a:cubicBezTo>
                      <a:pt x="247" y="75"/>
                      <a:pt x="246" y="75"/>
                      <a:pt x="245" y="74"/>
                    </a:cubicBezTo>
                    <a:cubicBezTo>
                      <a:pt x="244" y="73"/>
                      <a:pt x="244" y="72"/>
                      <a:pt x="245" y="71"/>
                    </a:cubicBezTo>
                    <a:cubicBezTo>
                      <a:pt x="271" y="48"/>
                      <a:pt x="271" y="48"/>
                      <a:pt x="271" y="48"/>
                    </a:cubicBezTo>
                    <a:cubicBezTo>
                      <a:pt x="273" y="45"/>
                      <a:pt x="273" y="42"/>
                      <a:pt x="271" y="39"/>
                    </a:cubicBezTo>
                    <a:cubicBezTo>
                      <a:pt x="269" y="36"/>
                      <a:pt x="265" y="35"/>
                      <a:pt x="262" y="38"/>
                    </a:cubicBezTo>
                    <a:cubicBezTo>
                      <a:pt x="249" y="50"/>
                      <a:pt x="249" y="50"/>
                      <a:pt x="249" y="50"/>
                    </a:cubicBezTo>
                    <a:cubicBezTo>
                      <a:pt x="249" y="43"/>
                      <a:pt x="249" y="43"/>
                      <a:pt x="249" y="43"/>
                    </a:cubicBezTo>
                    <a:cubicBezTo>
                      <a:pt x="263" y="28"/>
                      <a:pt x="263" y="28"/>
                      <a:pt x="263" y="28"/>
                    </a:cubicBezTo>
                    <a:cubicBezTo>
                      <a:pt x="266" y="26"/>
                      <a:pt x="265" y="22"/>
                      <a:pt x="263" y="19"/>
                    </a:cubicBezTo>
                    <a:cubicBezTo>
                      <a:pt x="260" y="17"/>
                      <a:pt x="257" y="17"/>
                      <a:pt x="254" y="19"/>
                    </a:cubicBezTo>
                    <a:cubicBezTo>
                      <a:pt x="249" y="24"/>
                      <a:pt x="249" y="24"/>
                      <a:pt x="249" y="24"/>
                    </a:cubicBezTo>
                    <a:cubicBezTo>
                      <a:pt x="249" y="2"/>
                      <a:pt x="249" y="2"/>
                      <a:pt x="249" y="2"/>
                    </a:cubicBezTo>
                    <a:cubicBezTo>
                      <a:pt x="249" y="1"/>
                      <a:pt x="248" y="0"/>
                      <a:pt x="247" y="0"/>
                    </a:cubicBezTo>
                    <a:cubicBezTo>
                      <a:pt x="206" y="0"/>
                      <a:pt x="206" y="0"/>
                      <a:pt x="206" y="0"/>
                    </a:cubicBezTo>
                    <a:cubicBezTo>
                      <a:pt x="205" y="0"/>
                      <a:pt x="204" y="1"/>
                      <a:pt x="204" y="2"/>
                    </a:cubicBezTo>
                    <a:cubicBezTo>
                      <a:pt x="204" y="46"/>
                      <a:pt x="204" y="46"/>
                      <a:pt x="204" y="46"/>
                    </a:cubicBezTo>
                    <a:cubicBezTo>
                      <a:pt x="202" y="48"/>
                      <a:pt x="201" y="49"/>
                      <a:pt x="199" y="51"/>
                    </a:cubicBezTo>
                    <a:cubicBezTo>
                      <a:pt x="198" y="52"/>
                      <a:pt x="196" y="52"/>
                      <a:pt x="196" y="49"/>
                    </a:cubicBezTo>
                    <a:cubicBezTo>
                      <a:pt x="196" y="45"/>
                      <a:pt x="197" y="36"/>
                      <a:pt x="196" y="35"/>
                    </a:cubicBezTo>
                    <a:cubicBezTo>
                      <a:pt x="195" y="30"/>
                      <a:pt x="190" y="24"/>
                      <a:pt x="186" y="24"/>
                    </a:cubicBezTo>
                    <a:cubicBezTo>
                      <a:pt x="182" y="24"/>
                      <a:pt x="182" y="29"/>
                      <a:pt x="182" y="34"/>
                    </a:cubicBezTo>
                    <a:cubicBezTo>
                      <a:pt x="182" y="42"/>
                      <a:pt x="181" y="56"/>
                      <a:pt x="179" y="65"/>
                    </a:cubicBezTo>
                    <a:cubicBezTo>
                      <a:pt x="178" y="68"/>
                      <a:pt x="176" y="78"/>
                      <a:pt x="177" y="85"/>
                    </a:cubicBezTo>
                    <a:cubicBezTo>
                      <a:pt x="177" y="85"/>
                      <a:pt x="177" y="85"/>
                      <a:pt x="177" y="85"/>
                    </a:cubicBezTo>
                    <a:cubicBezTo>
                      <a:pt x="178" y="89"/>
                      <a:pt x="173" y="99"/>
                      <a:pt x="169" y="104"/>
                    </a:cubicBezTo>
                    <a:cubicBezTo>
                      <a:pt x="164" y="109"/>
                      <a:pt x="0" y="273"/>
                      <a:pt x="0" y="273"/>
                    </a:cubicBezTo>
                    <a:cubicBezTo>
                      <a:pt x="78" y="273"/>
                      <a:pt x="78" y="273"/>
                      <a:pt x="78" y="273"/>
                    </a:cubicBezTo>
                    <a:cubicBezTo>
                      <a:pt x="78" y="273"/>
                      <a:pt x="186" y="135"/>
                      <a:pt x="194" y="126"/>
                    </a:cubicBezTo>
                    <a:cubicBezTo>
                      <a:pt x="202" y="117"/>
                      <a:pt x="202" y="115"/>
                      <a:pt x="207" y="114"/>
                    </a:cubicBezTo>
                    <a:cubicBezTo>
                      <a:pt x="214" y="116"/>
                      <a:pt x="223" y="112"/>
                      <a:pt x="228" y="108"/>
                    </a:cubicBezTo>
                    <a:cubicBezTo>
                      <a:pt x="228" y="108"/>
                      <a:pt x="243" y="94"/>
                      <a:pt x="247" y="90"/>
                    </a:cubicBezTo>
                    <a:cubicBezTo>
                      <a:pt x="251" y="86"/>
                      <a:pt x="270" y="68"/>
                      <a:pt x="270" y="68"/>
                    </a:cubicBezTo>
                    <a:cubicBezTo>
                      <a:pt x="273" y="66"/>
                      <a:pt x="273" y="63"/>
                      <a:pt x="271" y="61"/>
                    </a:cubicBezTo>
                    <a:cubicBezTo>
                      <a:pt x="270" y="58"/>
                      <a:pt x="267" y="58"/>
                      <a:pt x="264" y="5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4" name="Freeform 32"/>
              <p:cNvSpPr>
                <a:spLocks noEditPoints="1"/>
              </p:cNvSpPr>
              <p:nvPr/>
            </p:nvSpPr>
            <p:spPr bwMode="auto">
              <a:xfrm>
                <a:off x="9964738" y="4303713"/>
                <a:ext cx="525463" cy="860425"/>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0"/>
                    </a:cubicBezTo>
                    <a:cubicBezTo>
                      <a:pt x="0" y="30"/>
                      <a:pt x="0" y="57"/>
                      <a:pt x="0" y="76"/>
                    </a:cubicBezTo>
                    <a:cubicBezTo>
                      <a:pt x="0" y="81"/>
                      <a:pt x="3" y="85"/>
                      <a:pt x="8" y="85"/>
                    </a:cubicBezTo>
                    <a:cubicBezTo>
                      <a:pt x="20" y="87"/>
                      <a:pt x="33" y="87"/>
                      <a:pt x="45" y="85"/>
                    </a:cubicBezTo>
                    <a:cubicBezTo>
                      <a:pt x="49" y="85"/>
                      <a:pt x="53" y="81"/>
                      <a:pt x="53" y="76"/>
                    </a:cubicBezTo>
                    <a:cubicBezTo>
                      <a:pt x="53" y="57"/>
                      <a:pt x="53" y="30"/>
                      <a:pt x="53" y="10"/>
                    </a:cubicBezTo>
                    <a:cubicBezTo>
                      <a:pt x="53" y="6"/>
                      <a:pt x="49" y="2"/>
                      <a:pt x="45" y="1"/>
                    </a:cubicBezTo>
                    <a:close/>
                    <a:moveTo>
                      <a:pt x="31" y="79"/>
                    </a:moveTo>
                    <a:cubicBezTo>
                      <a:pt x="31" y="80"/>
                      <a:pt x="30" y="81"/>
                      <a:pt x="29" y="81"/>
                    </a:cubicBezTo>
                    <a:cubicBezTo>
                      <a:pt x="23" y="81"/>
                      <a:pt x="23" y="81"/>
                      <a:pt x="23" y="81"/>
                    </a:cubicBezTo>
                    <a:cubicBezTo>
                      <a:pt x="23" y="81"/>
                      <a:pt x="22" y="80"/>
                      <a:pt x="22" y="79"/>
                    </a:cubicBezTo>
                    <a:cubicBezTo>
                      <a:pt x="22" y="76"/>
                      <a:pt x="22" y="76"/>
                      <a:pt x="22" y="76"/>
                    </a:cubicBezTo>
                    <a:cubicBezTo>
                      <a:pt x="22" y="75"/>
                      <a:pt x="23" y="74"/>
                      <a:pt x="23" y="74"/>
                    </a:cubicBezTo>
                    <a:cubicBezTo>
                      <a:pt x="29" y="74"/>
                      <a:pt x="29" y="74"/>
                      <a:pt x="29" y="74"/>
                    </a:cubicBezTo>
                    <a:cubicBezTo>
                      <a:pt x="30" y="74"/>
                      <a:pt x="31" y="75"/>
                      <a:pt x="31" y="76"/>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10"/>
                      <a:pt x="7" y="10"/>
                      <a:pt x="7" y="10"/>
                    </a:cubicBezTo>
                    <a:cubicBezTo>
                      <a:pt x="7" y="9"/>
                      <a:pt x="7" y="8"/>
                      <a:pt x="8" y="8"/>
                    </a:cubicBezTo>
                    <a:cubicBezTo>
                      <a:pt x="45" y="8"/>
                      <a:pt x="45" y="8"/>
                      <a:pt x="45" y="8"/>
                    </a:cubicBezTo>
                    <a:cubicBezTo>
                      <a:pt x="46"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25" name="Freeform 41"/>
            <p:cNvSpPr>
              <a:spLocks noEditPoints="1"/>
            </p:cNvSpPr>
            <p:nvPr userDrawn="1"/>
          </p:nvSpPr>
          <p:spPr bwMode="auto">
            <a:xfrm>
              <a:off x="9015413" y="1922463"/>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6" name="Freeform 41"/>
            <p:cNvSpPr>
              <a:spLocks noEditPoints="1"/>
            </p:cNvSpPr>
            <p:nvPr userDrawn="1"/>
          </p:nvSpPr>
          <p:spPr bwMode="auto">
            <a:xfrm flipV="1">
              <a:off x="8292160" y="319848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7" name="Freeform 41"/>
            <p:cNvSpPr>
              <a:spLocks noEditPoints="1"/>
            </p:cNvSpPr>
            <p:nvPr userDrawn="1"/>
          </p:nvSpPr>
          <p:spPr bwMode="auto">
            <a:xfrm flipV="1">
              <a:off x="9297375" y="321396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8" name="Freeform 41"/>
            <p:cNvSpPr>
              <a:spLocks noEditPoints="1"/>
            </p:cNvSpPr>
            <p:nvPr userDrawn="1"/>
          </p:nvSpPr>
          <p:spPr bwMode="auto">
            <a:xfrm flipV="1">
              <a:off x="10971463" y="450182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9" name="Freeform 41"/>
            <p:cNvSpPr>
              <a:spLocks noEditPoints="1"/>
            </p:cNvSpPr>
            <p:nvPr userDrawn="1"/>
          </p:nvSpPr>
          <p:spPr bwMode="auto">
            <a:xfrm flipV="1">
              <a:off x="9877656" y="437590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0" name="Freeform 41"/>
            <p:cNvSpPr>
              <a:spLocks noEditPoints="1"/>
            </p:cNvSpPr>
            <p:nvPr userDrawn="1"/>
          </p:nvSpPr>
          <p:spPr bwMode="auto">
            <a:xfrm>
              <a:off x="10541145" y="302676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1" name="Freeform 41"/>
            <p:cNvSpPr>
              <a:spLocks noEditPoints="1"/>
            </p:cNvSpPr>
            <p:nvPr userDrawn="1"/>
          </p:nvSpPr>
          <p:spPr bwMode="auto">
            <a:xfrm>
              <a:off x="8740421" y="4257430"/>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39" name="Freeform: Shape 38"/>
          <p:cNvSpPr/>
          <p:nvPr/>
        </p:nvSpPr>
        <p:spPr>
          <a:xfrm>
            <a:off x="-7221793" y="-4062259"/>
            <a:ext cx="26635588" cy="14982518"/>
          </a:xfrm>
          <a:custGeom>
            <a:avLst/>
            <a:gdLst>
              <a:gd name="connsiteX0" fmla="*/ 7221792 w 26635588"/>
              <a:gd name="connsiteY0" fmla="*/ 4062259 h 14982518"/>
              <a:gd name="connsiteX1" fmla="*/ 7221792 w 26635588"/>
              <a:gd name="connsiteY1" fmla="*/ 10920259 h 14982518"/>
              <a:gd name="connsiteX2" fmla="*/ 19413792 w 26635588"/>
              <a:gd name="connsiteY2" fmla="*/ 10920259 h 14982518"/>
              <a:gd name="connsiteX3" fmla="*/ 19413792 w 26635588"/>
              <a:gd name="connsiteY3" fmla="*/ 4062259 h 14982518"/>
              <a:gd name="connsiteX4" fmla="*/ 0 w 26635588"/>
              <a:gd name="connsiteY4" fmla="*/ 0 h 14982518"/>
              <a:gd name="connsiteX5" fmla="*/ 26635588 w 26635588"/>
              <a:gd name="connsiteY5" fmla="*/ 0 h 14982518"/>
              <a:gd name="connsiteX6" fmla="*/ 26635588 w 26635588"/>
              <a:gd name="connsiteY6" fmla="*/ 14982518 h 14982518"/>
              <a:gd name="connsiteX7" fmla="*/ 0 w 26635588"/>
              <a:gd name="connsiteY7" fmla="*/ 14982518 h 1498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5588" h="14982518">
                <a:moveTo>
                  <a:pt x="7221792" y="4062259"/>
                </a:moveTo>
                <a:lnTo>
                  <a:pt x="7221792" y="10920259"/>
                </a:lnTo>
                <a:lnTo>
                  <a:pt x="19413792" y="10920259"/>
                </a:lnTo>
                <a:lnTo>
                  <a:pt x="19413792" y="4062259"/>
                </a:lnTo>
                <a:close/>
                <a:moveTo>
                  <a:pt x="0" y="0"/>
                </a:moveTo>
                <a:lnTo>
                  <a:pt x="26635588" y="0"/>
                </a:lnTo>
                <a:lnTo>
                  <a:pt x="26635588" y="14982518"/>
                </a:lnTo>
                <a:lnTo>
                  <a:pt x="0" y="14982518"/>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3" name="Freeform: Shape 2">
            <a:extLst>
              <a:ext uri="{FF2B5EF4-FFF2-40B4-BE49-F238E27FC236}">
                <a16:creationId xmlns:a16="http://schemas.microsoft.com/office/drawing/2014/main" id="{81A4AB3F-27A7-0BCA-8E77-7C23C0AD2E82}"/>
              </a:ext>
            </a:extLst>
          </p:cNvPr>
          <p:cNvSpPr/>
          <p:nvPr userDrawn="1"/>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pic>
        <p:nvPicPr>
          <p:cNvPr id="5" name="Picture 4">
            <a:extLst>
              <a:ext uri="{FF2B5EF4-FFF2-40B4-BE49-F238E27FC236}">
                <a16:creationId xmlns:a16="http://schemas.microsoft.com/office/drawing/2014/main" id="{A3D575F5-DF0D-8C17-9D20-4B0DAE9272A2}"/>
              </a:ext>
            </a:extLst>
          </p:cNvPr>
          <p:cNvPicPr>
            <a:picLocks noChangeAspect="1"/>
          </p:cNvPicPr>
          <p:nvPr userDrawn="1"/>
        </p:nvPicPr>
        <p:blipFill>
          <a:blip r:embed="rId2"/>
          <a:stretch>
            <a:fillRect/>
          </a:stretch>
        </p:blipFill>
        <p:spPr>
          <a:xfrm>
            <a:off x="91440" y="6025897"/>
            <a:ext cx="832104" cy="826031"/>
          </a:xfrm>
          <a:prstGeom prst="rect">
            <a:avLst/>
          </a:prstGeom>
        </p:spPr>
      </p:pic>
      <p:grpSp>
        <p:nvGrpSpPr>
          <p:cNvPr id="7" name="Group 6">
            <a:extLst>
              <a:ext uri="{FF2B5EF4-FFF2-40B4-BE49-F238E27FC236}">
                <a16:creationId xmlns:a16="http://schemas.microsoft.com/office/drawing/2014/main" id="{86FD464A-A368-A3BB-39F6-C3ABAE95A9FA}"/>
              </a:ext>
            </a:extLst>
          </p:cNvPr>
          <p:cNvGrpSpPr/>
          <p:nvPr userDrawn="1"/>
        </p:nvGrpSpPr>
        <p:grpSpPr>
          <a:xfrm>
            <a:off x="7985125" y="1644651"/>
            <a:ext cx="5395913" cy="5703887"/>
            <a:chOff x="7985125" y="1644651"/>
            <a:chExt cx="5395913" cy="5703887"/>
          </a:xfrm>
        </p:grpSpPr>
        <p:grpSp>
          <p:nvGrpSpPr>
            <p:cNvPr id="32" name="Group 31">
              <a:extLst>
                <a:ext uri="{FF2B5EF4-FFF2-40B4-BE49-F238E27FC236}">
                  <a16:creationId xmlns:a16="http://schemas.microsoft.com/office/drawing/2014/main" id="{92101878-D3EE-705A-22ED-6AE9C6B41BF3}"/>
                </a:ext>
              </a:extLst>
            </p:cNvPr>
            <p:cNvGrpSpPr/>
            <p:nvPr userDrawn="1"/>
          </p:nvGrpSpPr>
          <p:grpSpPr>
            <a:xfrm flipH="1">
              <a:off x="7985125" y="1644651"/>
              <a:ext cx="5395913" cy="5703887"/>
              <a:chOff x="7985125" y="1644651"/>
              <a:chExt cx="5395913" cy="5703887"/>
            </a:xfrm>
          </p:grpSpPr>
          <p:pic>
            <p:nvPicPr>
              <p:cNvPr id="43" name="Picture 18">
                <a:extLst>
                  <a:ext uri="{FF2B5EF4-FFF2-40B4-BE49-F238E27FC236}">
                    <a16:creationId xmlns:a16="http://schemas.microsoft.com/office/drawing/2014/main" id="{EC9D8853-DCEB-7DBC-70BD-835D8BC8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3463" y="4251326"/>
                <a:ext cx="5937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reeform 19">
                <a:extLst>
                  <a:ext uri="{FF2B5EF4-FFF2-40B4-BE49-F238E27FC236}">
                    <a16:creationId xmlns:a16="http://schemas.microsoft.com/office/drawing/2014/main" id="{07A9116E-C046-706F-8361-9BA0EB39952B}"/>
                  </a:ext>
                </a:extLst>
              </p:cNvPr>
              <p:cNvSpPr>
                <a:spLocks/>
              </p:cNvSpPr>
              <p:nvPr/>
            </p:nvSpPr>
            <p:spPr bwMode="auto">
              <a:xfrm>
                <a:off x="9480550" y="3048001"/>
                <a:ext cx="3900488" cy="3884613"/>
              </a:xfrm>
              <a:custGeom>
                <a:avLst/>
                <a:gdLst>
                  <a:gd name="T0" fmla="*/ 385 w 394"/>
                  <a:gd name="T1" fmla="*/ 59 h 393"/>
                  <a:gd name="T2" fmla="*/ 369 w 394"/>
                  <a:gd name="T3" fmla="*/ 74 h 393"/>
                  <a:gd name="T4" fmla="*/ 366 w 394"/>
                  <a:gd name="T5" fmla="*/ 73 h 393"/>
                  <a:gd name="T6" fmla="*/ 366 w 394"/>
                  <a:gd name="T7" fmla="*/ 71 h 393"/>
                  <a:gd name="T8" fmla="*/ 392 w 394"/>
                  <a:gd name="T9" fmla="*/ 47 h 393"/>
                  <a:gd name="T10" fmla="*/ 392 w 394"/>
                  <a:gd name="T11" fmla="*/ 38 h 393"/>
                  <a:gd name="T12" fmla="*/ 383 w 394"/>
                  <a:gd name="T13" fmla="*/ 37 h 393"/>
                  <a:gd name="T14" fmla="*/ 370 w 394"/>
                  <a:gd name="T15" fmla="*/ 50 h 393"/>
                  <a:gd name="T16" fmla="*/ 370 w 394"/>
                  <a:gd name="T17" fmla="*/ 43 h 393"/>
                  <a:gd name="T18" fmla="*/ 384 w 394"/>
                  <a:gd name="T19" fmla="*/ 28 h 393"/>
                  <a:gd name="T20" fmla="*/ 384 w 394"/>
                  <a:gd name="T21" fmla="*/ 19 h 393"/>
                  <a:gd name="T22" fmla="*/ 375 w 394"/>
                  <a:gd name="T23" fmla="*/ 19 h 393"/>
                  <a:gd name="T24" fmla="*/ 370 w 394"/>
                  <a:gd name="T25" fmla="*/ 24 h 393"/>
                  <a:gd name="T26" fmla="*/ 370 w 394"/>
                  <a:gd name="T27" fmla="*/ 2 h 393"/>
                  <a:gd name="T28" fmla="*/ 368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7 w 394"/>
                  <a:gd name="T43" fmla="*/ 24 h 393"/>
                  <a:gd name="T44" fmla="*/ 303 w 394"/>
                  <a:gd name="T45" fmla="*/ 33 h 393"/>
                  <a:gd name="T46" fmla="*/ 300 w 394"/>
                  <a:gd name="T47" fmla="*/ 65 h 393"/>
                  <a:gd name="T48" fmla="*/ 298 w 394"/>
                  <a:gd name="T49" fmla="*/ 85 h 393"/>
                  <a:gd name="T50" fmla="*/ 298 w 394"/>
                  <a:gd name="T51" fmla="*/ 85 h 393"/>
                  <a:gd name="T52" fmla="*/ 290 w 394"/>
                  <a:gd name="T53" fmla="*/ 104 h 393"/>
                  <a:gd name="T54" fmla="*/ 0 w 394"/>
                  <a:gd name="T55" fmla="*/ 393 h 393"/>
                  <a:gd name="T56" fmla="*/ 79 w 394"/>
                  <a:gd name="T57" fmla="*/ 393 h 393"/>
                  <a:gd name="T58" fmla="*/ 315 w 394"/>
                  <a:gd name="T59" fmla="*/ 125 h 393"/>
                  <a:gd name="T60" fmla="*/ 328 w 394"/>
                  <a:gd name="T61" fmla="*/ 114 h 393"/>
                  <a:gd name="T62" fmla="*/ 349 w 394"/>
                  <a:gd name="T63" fmla="*/ 107 h 393"/>
                  <a:gd name="T64" fmla="*/ 368 w 394"/>
                  <a:gd name="T65" fmla="*/ 90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9" y="74"/>
                      <a:pt x="369" y="74"/>
                      <a:pt x="369" y="74"/>
                    </a:cubicBezTo>
                    <a:cubicBezTo>
                      <a:pt x="368" y="75"/>
                      <a:pt x="367" y="74"/>
                      <a:pt x="366" y="73"/>
                    </a:cubicBezTo>
                    <a:cubicBezTo>
                      <a:pt x="365" y="73"/>
                      <a:pt x="365" y="72"/>
                      <a:pt x="366" y="71"/>
                    </a:cubicBezTo>
                    <a:cubicBezTo>
                      <a:pt x="392" y="47"/>
                      <a:pt x="392" y="47"/>
                      <a:pt x="392" y="47"/>
                    </a:cubicBezTo>
                    <a:cubicBezTo>
                      <a:pt x="394" y="45"/>
                      <a:pt x="394" y="41"/>
                      <a:pt x="392" y="38"/>
                    </a:cubicBezTo>
                    <a:cubicBezTo>
                      <a:pt x="390" y="36"/>
                      <a:pt x="386" y="35"/>
                      <a:pt x="383" y="37"/>
                    </a:cubicBezTo>
                    <a:cubicBezTo>
                      <a:pt x="370" y="50"/>
                      <a:pt x="370" y="50"/>
                      <a:pt x="370" y="50"/>
                    </a:cubicBezTo>
                    <a:cubicBezTo>
                      <a:pt x="370" y="43"/>
                      <a:pt x="370" y="43"/>
                      <a:pt x="370" y="43"/>
                    </a:cubicBezTo>
                    <a:cubicBezTo>
                      <a:pt x="384" y="28"/>
                      <a:pt x="384" y="28"/>
                      <a:pt x="384" y="28"/>
                    </a:cubicBezTo>
                    <a:cubicBezTo>
                      <a:pt x="387" y="25"/>
                      <a:pt x="386" y="22"/>
                      <a:pt x="384" y="19"/>
                    </a:cubicBezTo>
                    <a:cubicBezTo>
                      <a:pt x="381" y="17"/>
                      <a:pt x="377" y="16"/>
                      <a:pt x="375" y="19"/>
                    </a:cubicBezTo>
                    <a:cubicBezTo>
                      <a:pt x="370" y="24"/>
                      <a:pt x="370" y="24"/>
                      <a:pt x="370" y="24"/>
                    </a:cubicBezTo>
                    <a:cubicBezTo>
                      <a:pt x="370" y="2"/>
                      <a:pt x="370" y="2"/>
                      <a:pt x="370" y="2"/>
                    </a:cubicBezTo>
                    <a:cubicBezTo>
                      <a:pt x="370" y="1"/>
                      <a:pt x="369" y="0"/>
                      <a:pt x="368" y="0"/>
                    </a:cubicBezTo>
                    <a:cubicBezTo>
                      <a:pt x="327" y="0"/>
                      <a:pt x="327" y="0"/>
                      <a:pt x="327" y="0"/>
                    </a:cubicBezTo>
                    <a:cubicBezTo>
                      <a:pt x="326" y="0"/>
                      <a:pt x="325" y="1"/>
                      <a:pt x="325" y="2"/>
                    </a:cubicBezTo>
                    <a:cubicBezTo>
                      <a:pt x="325" y="45"/>
                      <a:pt x="325" y="45"/>
                      <a:pt x="325" y="45"/>
                    </a:cubicBezTo>
                    <a:cubicBezTo>
                      <a:pt x="323" y="47"/>
                      <a:pt x="322" y="49"/>
                      <a:pt x="320" y="50"/>
                    </a:cubicBezTo>
                    <a:cubicBezTo>
                      <a:pt x="319" y="52"/>
                      <a:pt x="317" y="51"/>
                      <a:pt x="317" y="48"/>
                    </a:cubicBezTo>
                    <a:cubicBezTo>
                      <a:pt x="317" y="45"/>
                      <a:pt x="317" y="36"/>
                      <a:pt x="317" y="34"/>
                    </a:cubicBezTo>
                    <a:cubicBezTo>
                      <a:pt x="316" y="29"/>
                      <a:pt x="311" y="24"/>
                      <a:pt x="307" y="24"/>
                    </a:cubicBezTo>
                    <a:cubicBezTo>
                      <a:pt x="303" y="24"/>
                      <a:pt x="303" y="28"/>
                      <a:pt x="303" y="33"/>
                    </a:cubicBezTo>
                    <a:cubicBezTo>
                      <a:pt x="303" y="41"/>
                      <a:pt x="302" y="56"/>
                      <a:pt x="300" y="65"/>
                    </a:cubicBezTo>
                    <a:cubicBezTo>
                      <a:pt x="299" y="67"/>
                      <a:pt x="297" y="78"/>
                      <a:pt x="298" y="85"/>
                    </a:cubicBezTo>
                    <a:cubicBezTo>
                      <a:pt x="298" y="85"/>
                      <a:pt x="298" y="85"/>
                      <a:pt x="298" y="85"/>
                    </a:cubicBezTo>
                    <a:cubicBezTo>
                      <a:pt x="299" y="89"/>
                      <a:pt x="294" y="99"/>
                      <a:pt x="290" y="104"/>
                    </a:cubicBezTo>
                    <a:cubicBezTo>
                      <a:pt x="285" y="109"/>
                      <a:pt x="0" y="393"/>
                      <a:pt x="0" y="393"/>
                    </a:cubicBezTo>
                    <a:cubicBezTo>
                      <a:pt x="79" y="393"/>
                      <a:pt x="79" y="393"/>
                      <a:pt x="79" y="393"/>
                    </a:cubicBezTo>
                    <a:cubicBezTo>
                      <a:pt x="79" y="393"/>
                      <a:pt x="307" y="135"/>
                      <a:pt x="315" y="125"/>
                    </a:cubicBezTo>
                    <a:cubicBezTo>
                      <a:pt x="323" y="117"/>
                      <a:pt x="323" y="114"/>
                      <a:pt x="328" y="114"/>
                    </a:cubicBezTo>
                    <a:cubicBezTo>
                      <a:pt x="335" y="115"/>
                      <a:pt x="344" y="112"/>
                      <a:pt x="349" y="107"/>
                    </a:cubicBezTo>
                    <a:cubicBezTo>
                      <a:pt x="349" y="107"/>
                      <a:pt x="364" y="93"/>
                      <a:pt x="368" y="90"/>
                    </a:cubicBezTo>
                    <a:cubicBezTo>
                      <a:pt x="371" y="86"/>
                      <a:pt x="391" y="68"/>
                      <a:pt x="391" y="68"/>
                    </a:cubicBezTo>
                    <a:cubicBezTo>
                      <a:pt x="394" y="66"/>
                      <a:pt x="394" y="63"/>
                      <a:pt x="392" y="60"/>
                    </a:cubicBezTo>
                    <a:cubicBezTo>
                      <a:pt x="391" y="58"/>
                      <a:pt x="388" y="57"/>
                      <a:pt x="385" y="59"/>
                    </a:cubicBezTo>
                    <a:close/>
                  </a:path>
                </a:pathLst>
              </a:custGeom>
              <a:solidFill>
                <a:srgbClr val="7A64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5" name="Freeform 20">
                <a:extLst>
                  <a:ext uri="{FF2B5EF4-FFF2-40B4-BE49-F238E27FC236}">
                    <a16:creationId xmlns:a16="http://schemas.microsoft.com/office/drawing/2014/main" id="{9A7C3305-301D-1CDB-DC09-ECAF50131B20}"/>
                  </a:ext>
                </a:extLst>
              </p:cNvPr>
              <p:cNvSpPr>
                <a:spLocks noEditPoints="1"/>
              </p:cNvSpPr>
              <p:nvPr/>
            </p:nvSpPr>
            <p:spPr bwMode="auto">
              <a:xfrm>
                <a:off x="12658725" y="2998788"/>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3 w 53"/>
                  <a:gd name="T23" fmla="*/ 81 h 87"/>
                  <a:gd name="T24" fmla="*/ 22 w 53"/>
                  <a:gd name="T25" fmla="*/ 80 h 87"/>
                  <a:gd name="T26" fmla="*/ 22 w 53"/>
                  <a:gd name="T27" fmla="*/ 76 h 87"/>
                  <a:gd name="T28" fmla="*/ 23 w 53"/>
                  <a:gd name="T29" fmla="*/ 75 h 87"/>
                  <a:gd name="T30" fmla="*/ 29 w 53"/>
                  <a:gd name="T31" fmla="*/ 75 h 87"/>
                  <a:gd name="T32" fmla="*/ 31 w 53"/>
                  <a:gd name="T33" fmla="*/ 76 h 87"/>
                  <a:gd name="T34" fmla="*/ 31 w 53"/>
                  <a:gd name="T35" fmla="*/ 80 h 87"/>
                  <a:gd name="T36" fmla="*/ 46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9 h 87"/>
                  <a:gd name="T50" fmla="*/ 45 w 53"/>
                  <a:gd name="T51" fmla="*/ 9 h 87"/>
                  <a:gd name="T52" fmla="*/ 46 w 53"/>
                  <a:gd name="T53" fmla="*/ 10 h 87"/>
                  <a:gd name="T54" fmla="*/ 46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3" y="2"/>
                      <a:pt x="0" y="7"/>
                      <a:pt x="0" y="11"/>
                    </a:cubicBezTo>
                    <a:cubicBezTo>
                      <a:pt x="0" y="30"/>
                      <a:pt x="0" y="58"/>
                      <a:pt x="0" y="77"/>
                    </a:cubicBezTo>
                    <a:cubicBezTo>
                      <a:pt x="0" y="81"/>
                      <a:pt x="3" y="86"/>
                      <a:pt x="8" y="86"/>
                    </a:cubicBezTo>
                    <a:cubicBezTo>
                      <a:pt x="20" y="87"/>
                      <a:pt x="33" y="87"/>
                      <a:pt x="45" y="86"/>
                    </a:cubicBezTo>
                    <a:cubicBezTo>
                      <a:pt x="49" y="86"/>
                      <a:pt x="53" y="81"/>
                      <a:pt x="53" y="77"/>
                    </a:cubicBezTo>
                    <a:cubicBezTo>
                      <a:pt x="53" y="58"/>
                      <a:pt x="53" y="30"/>
                      <a:pt x="53" y="11"/>
                    </a:cubicBezTo>
                    <a:cubicBezTo>
                      <a:pt x="53" y="7"/>
                      <a:pt x="49" y="2"/>
                      <a:pt x="45" y="2"/>
                    </a:cubicBezTo>
                    <a:close/>
                    <a:moveTo>
                      <a:pt x="31" y="80"/>
                    </a:moveTo>
                    <a:cubicBezTo>
                      <a:pt x="31" y="81"/>
                      <a:pt x="30" y="81"/>
                      <a:pt x="29" y="81"/>
                    </a:cubicBezTo>
                    <a:cubicBezTo>
                      <a:pt x="23" y="81"/>
                      <a:pt x="23" y="81"/>
                      <a:pt x="23" y="81"/>
                    </a:cubicBezTo>
                    <a:cubicBezTo>
                      <a:pt x="22" y="81"/>
                      <a:pt x="22" y="81"/>
                      <a:pt x="22" y="80"/>
                    </a:cubicBezTo>
                    <a:cubicBezTo>
                      <a:pt x="22" y="76"/>
                      <a:pt x="22" y="76"/>
                      <a:pt x="22" y="76"/>
                    </a:cubicBezTo>
                    <a:cubicBezTo>
                      <a:pt x="22" y="75"/>
                      <a:pt x="22" y="75"/>
                      <a:pt x="23" y="75"/>
                    </a:cubicBezTo>
                    <a:cubicBezTo>
                      <a:pt x="29" y="75"/>
                      <a:pt x="29" y="75"/>
                      <a:pt x="29" y="75"/>
                    </a:cubicBezTo>
                    <a:cubicBezTo>
                      <a:pt x="30" y="75"/>
                      <a:pt x="31" y="75"/>
                      <a:pt x="31" y="76"/>
                    </a:cubicBezTo>
                    <a:lnTo>
                      <a:pt x="31" y="80"/>
                    </a:lnTo>
                    <a:close/>
                    <a:moveTo>
                      <a:pt x="46" y="68"/>
                    </a:moveTo>
                    <a:cubicBezTo>
                      <a:pt x="46" y="69"/>
                      <a:pt x="46" y="69"/>
                      <a:pt x="45" y="69"/>
                    </a:cubicBezTo>
                    <a:cubicBezTo>
                      <a:pt x="14" y="69"/>
                      <a:pt x="14" y="69"/>
                      <a:pt x="14" y="69"/>
                    </a:cubicBezTo>
                    <a:cubicBezTo>
                      <a:pt x="8" y="69"/>
                      <a:pt x="8" y="69"/>
                      <a:pt x="8" y="69"/>
                    </a:cubicBezTo>
                    <a:cubicBezTo>
                      <a:pt x="7" y="69"/>
                      <a:pt x="7" y="69"/>
                      <a:pt x="7" y="68"/>
                    </a:cubicBezTo>
                    <a:cubicBezTo>
                      <a:pt x="7" y="10"/>
                      <a:pt x="7" y="10"/>
                      <a:pt x="7" y="10"/>
                    </a:cubicBezTo>
                    <a:cubicBezTo>
                      <a:pt x="7" y="9"/>
                      <a:pt x="7" y="9"/>
                      <a:pt x="8" y="9"/>
                    </a:cubicBezTo>
                    <a:cubicBezTo>
                      <a:pt x="45" y="9"/>
                      <a:pt x="45" y="9"/>
                      <a:pt x="45" y="9"/>
                    </a:cubicBezTo>
                    <a:cubicBezTo>
                      <a:pt x="46" y="9"/>
                      <a:pt x="46" y="9"/>
                      <a:pt x="46" y="10"/>
                    </a:cubicBezTo>
                    <a:lnTo>
                      <a:pt x="4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6" name="Freeform 21">
                <a:extLst>
                  <a:ext uri="{FF2B5EF4-FFF2-40B4-BE49-F238E27FC236}">
                    <a16:creationId xmlns:a16="http://schemas.microsoft.com/office/drawing/2014/main" id="{7FC310E1-7856-959E-1AE9-CD2F952B4846}"/>
                  </a:ext>
                </a:extLst>
              </p:cNvPr>
              <p:cNvSpPr>
                <a:spLocks/>
              </p:cNvSpPr>
              <p:nvPr/>
            </p:nvSpPr>
            <p:spPr bwMode="auto">
              <a:xfrm>
                <a:off x="9588500" y="4037013"/>
                <a:ext cx="3327400" cy="3311525"/>
              </a:xfrm>
              <a:custGeom>
                <a:avLst/>
                <a:gdLst>
                  <a:gd name="T0" fmla="*/ 327 w 336"/>
                  <a:gd name="T1" fmla="*/ 59 h 335"/>
                  <a:gd name="T2" fmla="*/ 310 w 336"/>
                  <a:gd name="T3" fmla="*/ 74 h 335"/>
                  <a:gd name="T4" fmla="*/ 307 w 336"/>
                  <a:gd name="T5" fmla="*/ 74 h 335"/>
                  <a:gd name="T6" fmla="*/ 307 w 336"/>
                  <a:gd name="T7" fmla="*/ 71 h 335"/>
                  <a:gd name="T8" fmla="*/ 333 w 336"/>
                  <a:gd name="T9" fmla="*/ 48 h 335"/>
                  <a:gd name="T10" fmla="*/ 333 w 336"/>
                  <a:gd name="T11" fmla="*/ 39 h 335"/>
                  <a:gd name="T12" fmla="*/ 324 w 336"/>
                  <a:gd name="T13" fmla="*/ 38 h 335"/>
                  <a:gd name="T14" fmla="*/ 311 w 336"/>
                  <a:gd name="T15" fmla="*/ 50 h 335"/>
                  <a:gd name="T16" fmla="*/ 311 w 336"/>
                  <a:gd name="T17" fmla="*/ 43 h 335"/>
                  <a:gd name="T18" fmla="*/ 326 w 336"/>
                  <a:gd name="T19" fmla="*/ 29 h 335"/>
                  <a:gd name="T20" fmla="*/ 325 w 336"/>
                  <a:gd name="T21" fmla="*/ 20 h 335"/>
                  <a:gd name="T22" fmla="*/ 316 w 336"/>
                  <a:gd name="T23" fmla="*/ 19 h 335"/>
                  <a:gd name="T24" fmla="*/ 311 w 336"/>
                  <a:gd name="T25" fmla="*/ 25 h 335"/>
                  <a:gd name="T26" fmla="*/ 311 w 336"/>
                  <a:gd name="T27" fmla="*/ 2 h 335"/>
                  <a:gd name="T28" fmla="*/ 309 w 336"/>
                  <a:gd name="T29" fmla="*/ 0 h 335"/>
                  <a:gd name="T30" fmla="*/ 268 w 336"/>
                  <a:gd name="T31" fmla="*/ 0 h 335"/>
                  <a:gd name="T32" fmla="*/ 267 w 336"/>
                  <a:gd name="T33" fmla="*/ 2 h 335"/>
                  <a:gd name="T34" fmla="*/ 267 w 336"/>
                  <a:gd name="T35" fmla="*/ 46 h 335"/>
                  <a:gd name="T36" fmla="*/ 262 w 336"/>
                  <a:gd name="T37" fmla="*/ 51 h 335"/>
                  <a:gd name="T38" fmla="*/ 258 w 336"/>
                  <a:gd name="T39" fmla="*/ 49 h 335"/>
                  <a:gd name="T40" fmla="*/ 258 w 336"/>
                  <a:gd name="T41" fmla="*/ 35 h 335"/>
                  <a:gd name="T42" fmla="*/ 248 w 336"/>
                  <a:gd name="T43" fmla="*/ 24 h 335"/>
                  <a:gd name="T44" fmla="*/ 244 w 336"/>
                  <a:gd name="T45" fmla="*/ 34 h 335"/>
                  <a:gd name="T46" fmla="*/ 241 w 336"/>
                  <a:gd name="T47" fmla="*/ 65 h 335"/>
                  <a:gd name="T48" fmla="*/ 240 w 336"/>
                  <a:gd name="T49" fmla="*/ 85 h 335"/>
                  <a:gd name="T50" fmla="*/ 240 w 336"/>
                  <a:gd name="T51" fmla="*/ 85 h 335"/>
                  <a:gd name="T52" fmla="*/ 231 w 336"/>
                  <a:gd name="T53" fmla="*/ 104 h 335"/>
                  <a:gd name="T54" fmla="*/ 0 w 336"/>
                  <a:gd name="T55" fmla="*/ 335 h 335"/>
                  <a:gd name="T56" fmla="*/ 79 w 336"/>
                  <a:gd name="T57" fmla="*/ 335 h 335"/>
                  <a:gd name="T58" fmla="*/ 256 w 336"/>
                  <a:gd name="T59" fmla="*/ 126 h 335"/>
                  <a:gd name="T60" fmla="*/ 270 w 336"/>
                  <a:gd name="T61" fmla="*/ 115 h 335"/>
                  <a:gd name="T62" fmla="*/ 290 w 336"/>
                  <a:gd name="T63" fmla="*/ 108 h 335"/>
                  <a:gd name="T64" fmla="*/ 309 w 336"/>
                  <a:gd name="T65" fmla="*/ 90 h 335"/>
                  <a:gd name="T66" fmla="*/ 333 w 336"/>
                  <a:gd name="T67" fmla="*/ 68 h 335"/>
                  <a:gd name="T68" fmla="*/ 334 w 336"/>
                  <a:gd name="T69" fmla="*/ 61 h 335"/>
                  <a:gd name="T70" fmla="*/ 327 w 336"/>
                  <a:gd name="T71" fmla="*/ 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6" h="335">
                    <a:moveTo>
                      <a:pt x="327" y="59"/>
                    </a:moveTo>
                    <a:cubicBezTo>
                      <a:pt x="310" y="74"/>
                      <a:pt x="310" y="74"/>
                      <a:pt x="310" y="74"/>
                    </a:cubicBezTo>
                    <a:cubicBezTo>
                      <a:pt x="309" y="75"/>
                      <a:pt x="308" y="75"/>
                      <a:pt x="307" y="74"/>
                    </a:cubicBezTo>
                    <a:cubicBezTo>
                      <a:pt x="307" y="73"/>
                      <a:pt x="306" y="72"/>
                      <a:pt x="307" y="71"/>
                    </a:cubicBezTo>
                    <a:cubicBezTo>
                      <a:pt x="333" y="48"/>
                      <a:pt x="333" y="48"/>
                      <a:pt x="333" y="48"/>
                    </a:cubicBezTo>
                    <a:cubicBezTo>
                      <a:pt x="336" y="46"/>
                      <a:pt x="336" y="42"/>
                      <a:pt x="333" y="39"/>
                    </a:cubicBezTo>
                    <a:cubicBezTo>
                      <a:pt x="331" y="36"/>
                      <a:pt x="327" y="36"/>
                      <a:pt x="324" y="38"/>
                    </a:cubicBezTo>
                    <a:cubicBezTo>
                      <a:pt x="311" y="50"/>
                      <a:pt x="311" y="50"/>
                      <a:pt x="311" y="50"/>
                    </a:cubicBezTo>
                    <a:cubicBezTo>
                      <a:pt x="311" y="43"/>
                      <a:pt x="311" y="43"/>
                      <a:pt x="311" y="43"/>
                    </a:cubicBezTo>
                    <a:cubicBezTo>
                      <a:pt x="326" y="29"/>
                      <a:pt x="326" y="29"/>
                      <a:pt x="326" y="29"/>
                    </a:cubicBezTo>
                    <a:cubicBezTo>
                      <a:pt x="328" y="26"/>
                      <a:pt x="328" y="22"/>
                      <a:pt x="325" y="20"/>
                    </a:cubicBezTo>
                    <a:cubicBezTo>
                      <a:pt x="323" y="17"/>
                      <a:pt x="319" y="17"/>
                      <a:pt x="316" y="19"/>
                    </a:cubicBezTo>
                    <a:cubicBezTo>
                      <a:pt x="311" y="25"/>
                      <a:pt x="311" y="25"/>
                      <a:pt x="311" y="25"/>
                    </a:cubicBezTo>
                    <a:cubicBezTo>
                      <a:pt x="311" y="2"/>
                      <a:pt x="311" y="2"/>
                      <a:pt x="311" y="2"/>
                    </a:cubicBezTo>
                    <a:cubicBezTo>
                      <a:pt x="311" y="1"/>
                      <a:pt x="310" y="0"/>
                      <a:pt x="309" y="0"/>
                    </a:cubicBezTo>
                    <a:cubicBezTo>
                      <a:pt x="268" y="0"/>
                      <a:pt x="268" y="0"/>
                      <a:pt x="268" y="0"/>
                    </a:cubicBezTo>
                    <a:cubicBezTo>
                      <a:pt x="267" y="0"/>
                      <a:pt x="267" y="1"/>
                      <a:pt x="267" y="2"/>
                    </a:cubicBezTo>
                    <a:cubicBezTo>
                      <a:pt x="267" y="46"/>
                      <a:pt x="267" y="46"/>
                      <a:pt x="267" y="46"/>
                    </a:cubicBezTo>
                    <a:cubicBezTo>
                      <a:pt x="265" y="48"/>
                      <a:pt x="263" y="50"/>
                      <a:pt x="262" y="51"/>
                    </a:cubicBezTo>
                    <a:cubicBezTo>
                      <a:pt x="260" y="53"/>
                      <a:pt x="258" y="52"/>
                      <a:pt x="258" y="49"/>
                    </a:cubicBezTo>
                    <a:cubicBezTo>
                      <a:pt x="258" y="45"/>
                      <a:pt x="259" y="36"/>
                      <a:pt x="258" y="35"/>
                    </a:cubicBezTo>
                    <a:cubicBezTo>
                      <a:pt x="257" y="30"/>
                      <a:pt x="253" y="24"/>
                      <a:pt x="248" y="24"/>
                    </a:cubicBezTo>
                    <a:cubicBezTo>
                      <a:pt x="244" y="25"/>
                      <a:pt x="244" y="29"/>
                      <a:pt x="244" y="34"/>
                    </a:cubicBezTo>
                    <a:cubicBezTo>
                      <a:pt x="244" y="42"/>
                      <a:pt x="244" y="56"/>
                      <a:pt x="241" y="65"/>
                    </a:cubicBezTo>
                    <a:cubicBezTo>
                      <a:pt x="240" y="68"/>
                      <a:pt x="238" y="78"/>
                      <a:pt x="240" y="85"/>
                    </a:cubicBezTo>
                    <a:cubicBezTo>
                      <a:pt x="240" y="85"/>
                      <a:pt x="240" y="85"/>
                      <a:pt x="240" y="85"/>
                    </a:cubicBezTo>
                    <a:cubicBezTo>
                      <a:pt x="240" y="89"/>
                      <a:pt x="235" y="99"/>
                      <a:pt x="231" y="104"/>
                    </a:cubicBezTo>
                    <a:cubicBezTo>
                      <a:pt x="226" y="109"/>
                      <a:pt x="0" y="335"/>
                      <a:pt x="0" y="335"/>
                    </a:cubicBezTo>
                    <a:cubicBezTo>
                      <a:pt x="79" y="335"/>
                      <a:pt x="79" y="335"/>
                      <a:pt x="79" y="335"/>
                    </a:cubicBezTo>
                    <a:cubicBezTo>
                      <a:pt x="79" y="335"/>
                      <a:pt x="248" y="135"/>
                      <a:pt x="256" y="126"/>
                    </a:cubicBezTo>
                    <a:cubicBezTo>
                      <a:pt x="264" y="117"/>
                      <a:pt x="265" y="115"/>
                      <a:pt x="270" y="115"/>
                    </a:cubicBezTo>
                    <a:cubicBezTo>
                      <a:pt x="276" y="116"/>
                      <a:pt x="286" y="112"/>
                      <a:pt x="290" y="108"/>
                    </a:cubicBezTo>
                    <a:cubicBezTo>
                      <a:pt x="290" y="108"/>
                      <a:pt x="305" y="94"/>
                      <a:pt x="309" y="90"/>
                    </a:cubicBezTo>
                    <a:cubicBezTo>
                      <a:pt x="313" y="86"/>
                      <a:pt x="333" y="68"/>
                      <a:pt x="333" y="68"/>
                    </a:cubicBezTo>
                    <a:cubicBezTo>
                      <a:pt x="335" y="67"/>
                      <a:pt x="335" y="63"/>
                      <a:pt x="334" y="61"/>
                    </a:cubicBezTo>
                    <a:cubicBezTo>
                      <a:pt x="332" y="59"/>
                      <a:pt x="329" y="58"/>
                      <a:pt x="327" y="5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7" name="Freeform 22">
                <a:extLst>
                  <a:ext uri="{FF2B5EF4-FFF2-40B4-BE49-F238E27FC236}">
                    <a16:creationId xmlns:a16="http://schemas.microsoft.com/office/drawing/2014/main" id="{B07D6DCE-47E4-02E2-BA23-08C7712DD216}"/>
                  </a:ext>
                </a:extLst>
              </p:cNvPr>
              <p:cNvSpPr>
                <a:spLocks noEditPoints="1"/>
              </p:cNvSpPr>
              <p:nvPr/>
            </p:nvSpPr>
            <p:spPr bwMode="auto">
              <a:xfrm>
                <a:off x="12182475" y="3997326"/>
                <a:ext cx="525463"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30 w 53"/>
                  <a:gd name="T21" fmla="*/ 81 h 87"/>
                  <a:gd name="T22" fmla="*/ 24 w 53"/>
                  <a:gd name="T23" fmla="*/ 81 h 87"/>
                  <a:gd name="T24" fmla="*/ 22 w 53"/>
                  <a:gd name="T25" fmla="*/ 79 h 87"/>
                  <a:gd name="T26" fmla="*/ 22 w 53"/>
                  <a:gd name="T27" fmla="*/ 76 h 87"/>
                  <a:gd name="T28" fmla="*/ 24 w 53"/>
                  <a:gd name="T29" fmla="*/ 74 h 87"/>
                  <a:gd name="T30" fmla="*/ 30 w 53"/>
                  <a:gd name="T31" fmla="*/ 74 h 87"/>
                  <a:gd name="T32" fmla="*/ 31 w 53"/>
                  <a:gd name="T33" fmla="*/ 76 h 87"/>
                  <a:gd name="T34" fmla="*/ 31 w 53"/>
                  <a:gd name="T35" fmla="*/ 79 h 87"/>
                  <a:gd name="T36" fmla="*/ 47 w 53"/>
                  <a:gd name="T37" fmla="*/ 67 h 87"/>
                  <a:gd name="T38" fmla="*/ 45 w 53"/>
                  <a:gd name="T39" fmla="*/ 69 h 87"/>
                  <a:gd name="T40" fmla="*/ 14 w 53"/>
                  <a:gd name="T41" fmla="*/ 69 h 87"/>
                  <a:gd name="T42" fmla="*/ 9 w 53"/>
                  <a:gd name="T43" fmla="*/ 69 h 87"/>
                  <a:gd name="T44" fmla="*/ 7 w 53"/>
                  <a:gd name="T45" fmla="*/ 67 h 87"/>
                  <a:gd name="T46" fmla="*/ 7 w 53"/>
                  <a:gd name="T47" fmla="*/ 10 h 87"/>
                  <a:gd name="T48" fmla="*/ 9 w 53"/>
                  <a:gd name="T49" fmla="*/ 8 h 87"/>
                  <a:gd name="T50" fmla="*/ 45 w 53"/>
                  <a:gd name="T51" fmla="*/ 8 h 87"/>
                  <a:gd name="T52" fmla="*/ 47 w 53"/>
                  <a:gd name="T53" fmla="*/ 10 h 87"/>
                  <a:gd name="T54" fmla="*/ 47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1" y="0"/>
                      <a:pt x="8" y="1"/>
                    </a:cubicBezTo>
                    <a:cubicBezTo>
                      <a:pt x="4" y="2"/>
                      <a:pt x="0" y="6"/>
                      <a:pt x="0" y="11"/>
                    </a:cubicBezTo>
                    <a:cubicBezTo>
                      <a:pt x="0" y="30"/>
                      <a:pt x="0" y="57"/>
                      <a:pt x="0" y="76"/>
                    </a:cubicBezTo>
                    <a:cubicBezTo>
                      <a:pt x="0" y="81"/>
                      <a:pt x="4" y="85"/>
                      <a:pt x="8" y="86"/>
                    </a:cubicBezTo>
                    <a:cubicBezTo>
                      <a:pt x="21" y="87"/>
                      <a:pt x="33" y="87"/>
                      <a:pt x="45" y="86"/>
                    </a:cubicBezTo>
                    <a:cubicBezTo>
                      <a:pt x="50" y="85"/>
                      <a:pt x="53" y="81"/>
                      <a:pt x="53" y="76"/>
                    </a:cubicBezTo>
                    <a:cubicBezTo>
                      <a:pt x="53" y="57"/>
                      <a:pt x="53" y="30"/>
                      <a:pt x="53" y="11"/>
                    </a:cubicBezTo>
                    <a:cubicBezTo>
                      <a:pt x="53" y="6"/>
                      <a:pt x="50" y="2"/>
                      <a:pt x="45" y="1"/>
                    </a:cubicBezTo>
                    <a:close/>
                    <a:moveTo>
                      <a:pt x="31" y="79"/>
                    </a:moveTo>
                    <a:cubicBezTo>
                      <a:pt x="31" y="80"/>
                      <a:pt x="30" y="81"/>
                      <a:pt x="30" y="81"/>
                    </a:cubicBezTo>
                    <a:cubicBezTo>
                      <a:pt x="24" y="81"/>
                      <a:pt x="24" y="81"/>
                      <a:pt x="24" y="81"/>
                    </a:cubicBezTo>
                    <a:cubicBezTo>
                      <a:pt x="23" y="81"/>
                      <a:pt x="22" y="80"/>
                      <a:pt x="22" y="79"/>
                    </a:cubicBezTo>
                    <a:cubicBezTo>
                      <a:pt x="22" y="76"/>
                      <a:pt x="22" y="76"/>
                      <a:pt x="22" y="76"/>
                    </a:cubicBezTo>
                    <a:cubicBezTo>
                      <a:pt x="22" y="75"/>
                      <a:pt x="23" y="74"/>
                      <a:pt x="24" y="74"/>
                    </a:cubicBezTo>
                    <a:cubicBezTo>
                      <a:pt x="30" y="74"/>
                      <a:pt x="30" y="74"/>
                      <a:pt x="30" y="74"/>
                    </a:cubicBezTo>
                    <a:cubicBezTo>
                      <a:pt x="30" y="74"/>
                      <a:pt x="31" y="75"/>
                      <a:pt x="31" y="76"/>
                    </a:cubicBezTo>
                    <a:lnTo>
                      <a:pt x="31" y="79"/>
                    </a:lnTo>
                    <a:close/>
                    <a:moveTo>
                      <a:pt x="47" y="67"/>
                    </a:moveTo>
                    <a:cubicBezTo>
                      <a:pt x="47" y="68"/>
                      <a:pt x="46" y="69"/>
                      <a:pt x="45" y="69"/>
                    </a:cubicBezTo>
                    <a:cubicBezTo>
                      <a:pt x="14" y="69"/>
                      <a:pt x="14" y="69"/>
                      <a:pt x="14" y="69"/>
                    </a:cubicBezTo>
                    <a:cubicBezTo>
                      <a:pt x="9" y="69"/>
                      <a:pt x="9" y="69"/>
                      <a:pt x="9" y="69"/>
                    </a:cubicBezTo>
                    <a:cubicBezTo>
                      <a:pt x="8" y="69"/>
                      <a:pt x="7" y="68"/>
                      <a:pt x="7" y="67"/>
                    </a:cubicBezTo>
                    <a:cubicBezTo>
                      <a:pt x="7" y="10"/>
                      <a:pt x="7" y="10"/>
                      <a:pt x="7" y="10"/>
                    </a:cubicBezTo>
                    <a:cubicBezTo>
                      <a:pt x="7" y="9"/>
                      <a:pt x="8" y="8"/>
                      <a:pt x="9" y="8"/>
                    </a:cubicBezTo>
                    <a:cubicBezTo>
                      <a:pt x="45" y="8"/>
                      <a:pt x="45" y="8"/>
                      <a:pt x="45" y="8"/>
                    </a:cubicBezTo>
                    <a:cubicBezTo>
                      <a:pt x="46" y="8"/>
                      <a:pt x="47" y="9"/>
                      <a:pt x="47" y="10"/>
                    </a:cubicBezTo>
                    <a:lnTo>
                      <a:pt x="47"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8" name="Freeform 23">
                <a:extLst>
                  <a:ext uri="{FF2B5EF4-FFF2-40B4-BE49-F238E27FC236}">
                    <a16:creationId xmlns:a16="http://schemas.microsoft.com/office/drawing/2014/main" id="{AF13561A-19FF-3025-9D7C-6D3C27AD0AF5}"/>
                  </a:ext>
                </a:extLst>
              </p:cNvPr>
              <p:cNvSpPr>
                <a:spLocks/>
              </p:cNvSpPr>
              <p:nvPr/>
            </p:nvSpPr>
            <p:spPr bwMode="auto">
              <a:xfrm>
                <a:off x="8470900" y="1695451"/>
                <a:ext cx="4176713" cy="4327525"/>
              </a:xfrm>
              <a:custGeom>
                <a:avLst/>
                <a:gdLst>
                  <a:gd name="T0" fmla="*/ 413 w 422"/>
                  <a:gd name="T1" fmla="*/ 59 h 438"/>
                  <a:gd name="T2" fmla="*/ 396 w 422"/>
                  <a:gd name="T3" fmla="*/ 74 h 438"/>
                  <a:gd name="T4" fmla="*/ 393 w 422"/>
                  <a:gd name="T5" fmla="*/ 73 h 438"/>
                  <a:gd name="T6" fmla="*/ 393 w 422"/>
                  <a:gd name="T7" fmla="*/ 70 h 438"/>
                  <a:gd name="T8" fmla="*/ 419 w 422"/>
                  <a:gd name="T9" fmla="*/ 47 h 438"/>
                  <a:gd name="T10" fmla="*/ 419 w 422"/>
                  <a:gd name="T11" fmla="*/ 38 h 438"/>
                  <a:gd name="T12" fmla="*/ 410 w 422"/>
                  <a:gd name="T13" fmla="*/ 37 h 438"/>
                  <a:gd name="T14" fmla="*/ 397 w 422"/>
                  <a:gd name="T15" fmla="*/ 50 h 438"/>
                  <a:gd name="T16" fmla="*/ 397 w 422"/>
                  <a:gd name="T17" fmla="*/ 42 h 438"/>
                  <a:gd name="T18" fmla="*/ 411 w 422"/>
                  <a:gd name="T19" fmla="*/ 28 h 438"/>
                  <a:gd name="T20" fmla="*/ 411 w 422"/>
                  <a:gd name="T21" fmla="*/ 19 h 438"/>
                  <a:gd name="T22" fmla="*/ 402 w 422"/>
                  <a:gd name="T23" fmla="*/ 19 h 438"/>
                  <a:gd name="T24" fmla="*/ 397 w 422"/>
                  <a:gd name="T25" fmla="*/ 24 h 438"/>
                  <a:gd name="T26" fmla="*/ 397 w 422"/>
                  <a:gd name="T27" fmla="*/ 2 h 438"/>
                  <a:gd name="T28" fmla="*/ 395 w 422"/>
                  <a:gd name="T29" fmla="*/ 0 h 438"/>
                  <a:gd name="T30" fmla="*/ 354 w 422"/>
                  <a:gd name="T31" fmla="*/ 0 h 438"/>
                  <a:gd name="T32" fmla="*/ 352 w 422"/>
                  <a:gd name="T33" fmla="*/ 2 h 438"/>
                  <a:gd name="T34" fmla="*/ 352 w 422"/>
                  <a:gd name="T35" fmla="*/ 45 h 438"/>
                  <a:gd name="T36" fmla="*/ 348 w 422"/>
                  <a:gd name="T37" fmla="*/ 50 h 438"/>
                  <a:gd name="T38" fmla="*/ 344 w 422"/>
                  <a:gd name="T39" fmla="*/ 48 h 438"/>
                  <a:gd name="T40" fmla="*/ 344 w 422"/>
                  <a:gd name="T41" fmla="*/ 34 h 438"/>
                  <a:gd name="T42" fmla="*/ 334 w 422"/>
                  <a:gd name="T43" fmla="*/ 24 h 438"/>
                  <a:gd name="T44" fmla="*/ 330 w 422"/>
                  <a:gd name="T45" fmla="*/ 33 h 438"/>
                  <a:gd name="T46" fmla="*/ 327 w 422"/>
                  <a:gd name="T47" fmla="*/ 65 h 438"/>
                  <a:gd name="T48" fmla="*/ 326 w 422"/>
                  <a:gd name="T49" fmla="*/ 84 h 438"/>
                  <a:gd name="T50" fmla="*/ 325 w 422"/>
                  <a:gd name="T51" fmla="*/ 84 h 438"/>
                  <a:gd name="T52" fmla="*/ 317 w 422"/>
                  <a:gd name="T53" fmla="*/ 104 h 438"/>
                  <a:gd name="T54" fmla="*/ 0 w 422"/>
                  <a:gd name="T55" fmla="*/ 438 h 438"/>
                  <a:gd name="T56" fmla="*/ 79 w 422"/>
                  <a:gd name="T57" fmla="*/ 438 h 438"/>
                  <a:gd name="T58" fmla="*/ 342 w 422"/>
                  <a:gd name="T59" fmla="*/ 125 h 438"/>
                  <a:gd name="T60" fmla="*/ 355 w 422"/>
                  <a:gd name="T61" fmla="*/ 114 h 438"/>
                  <a:gd name="T62" fmla="*/ 376 w 422"/>
                  <a:gd name="T63" fmla="*/ 107 h 438"/>
                  <a:gd name="T64" fmla="*/ 395 w 422"/>
                  <a:gd name="T65" fmla="*/ 89 h 438"/>
                  <a:gd name="T66" fmla="*/ 419 w 422"/>
                  <a:gd name="T67" fmla="*/ 68 h 438"/>
                  <a:gd name="T68" fmla="*/ 420 w 422"/>
                  <a:gd name="T69" fmla="*/ 60 h 438"/>
                  <a:gd name="T70" fmla="*/ 413 w 422"/>
                  <a:gd name="T71" fmla="*/ 5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2" h="438">
                    <a:moveTo>
                      <a:pt x="413" y="59"/>
                    </a:moveTo>
                    <a:cubicBezTo>
                      <a:pt x="396" y="74"/>
                      <a:pt x="396" y="74"/>
                      <a:pt x="396" y="74"/>
                    </a:cubicBezTo>
                    <a:cubicBezTo>
                      <a:pt x="395" y="75"/>
                      <a:pt x="394" y="74"/>
                      <a:pt x="393" y="73"/>
                    </a:cubicBezTo>
                    <a:cubicBezTo>
                      <a:pt x="392" y="73"/>
                      <a:pt x="392" y="72"/>
                      <a:pt x="393" y="70"/>
                    </a:cubicBezTo>
                    <a:cubicBezTo>
                      <a:pt x="419" y="47"/>
                      <a:pt x="419" y="47"/>
                      <a:pt x="419" y="47"/>
                    </a:cubicBezTo>
                    <a:cubicBezTo>
                      <a:pt x="422" y="45"/>
                      <a:pt x="422" y="41"/>
                      <a:pt x="419" y="38"/>
                    </a:cubicBezTo>
                    <a:cubicBezTo>
                      <a:pt x="417" y="36"/>
                      <a:pt x="413" y="35"/>
                      <a:pt x="410" y="37"/>
                    </a:cubicBezTo>
                    <a:cubicBezTo>
                      <a:pt x="397" y="50"/>
                      <a:pt x="397" y="50"/>
                      <a:pt x="397" y="50"/>
                    </a:cubicBezTo>
                    <a:cubicBezTo>
                      <a:pt x="397" y="42"/>
                      <a:pt x="397" y="42"/>
                      <a:pt x="397" y="42"/>
                    </a:cubicBezTo>
                    <a:cubicBezTo>
                      <a:pt x="411" y="28"/>
                      <a:pt x="411" y="28"/>
                      <a:pt x="411" y="28"/>
                    </a:cubicBezTo>
                    <a:cubicBezTo>
                      <a:pt x="414" y="25"/>
                      <a:pt x="414" y="22"/>
                      <a:pt x="411" y="19"/>
                    </a:cubicBezTo>
                    <a:cubicBezTo>
                      <a:pt x="409" y="16"/>
                      <a:pt x="405" y="16"/>
                      <a:pt x="402" y="19"/>
                    </a:cubicBezTo>
                    <a:cubicBezTo>
                      <a:pt x="397" y="24"/>
                      <a:pt x="397" y="24"/>
                      <a:pt x="397" y="24"/>
                    </a:cubicBezTo>
                    <a:cubicBezTo>
                      <a:pt x="397" y="2"/>
                      <a:pt x="397" y="2"/>
                      <a:pt x="397" y="2"/>
                    </a:cubicBezTo>
                    <a:cubicBezTo>
                      <a:pt x="397" y="1"/>
                      <a:pt x="396" y="0"/>
                      <a:pt x="395" y="0"/>
                    </a:cubicBezTo>
                    <a:cubicBezTo>
                      <a:pt x="354" y="0"/>
                      <a:pt x="354" y="0"/>
                      <a:pt x="354" y="0"/>
                    </a:cubicBezTo>
                    <a:cubicBezTo>
                      <a:pt x="353" y="0"/>
                      <a:pt x="352" y="1"/>
                      <a:pt x="352" y="2"/>
                    </a:cubicBezTo>
                    <a:cubicBezTo>
                      <a:pt x="352" y="45"/>
                      <a:pt x="352" y="45"/>
                      <a:pt x="352" y="45"/>
                    </a:cubicBezTo>
                    <a:cubicBezTo>
                      <a:pt x="351" y="47"/>
                      <a:pt x="349" y="49"/>
                      <a:pt x="348" y="50"/>
                    </a:cubicBezTo>
                    <a:cubicBezTo>
                      <a:pt x="346" y="52"/>
                      <a:pt x="344" y="51"/>
                      <a:pt x="344" y="48"/>
                    </a:cubicBezTo>
                    <a:cubicBezTo>
                      <a:pt x="344" y="45"/>
                      <a:pt x="345" y="36"/>
                      <a:pt x="344" y="34"/>
                    </a:cubicBezTo>
                    <a:cubicBezTo>
                      <a:pt x="343" y="29"/>
                      <a:pt x="339" y="24"/>
                      <a:pt x="334" y="24"/>
                    </a:cubicBezTo>
                    <a:cubicBezTo>
                      <a:pt x="330" y="24"/>
                      <a:pt x="330" y="28"/>
                      <a:pt x="330" y="33"/>
                    </a:cubicBezTo>
                    <a:cubicBezTo>
                      <a:pt x="330" y="41"/>
                      <a:pt x="330" y="56"/>
                      <a:pt x="327" y="65"/>
                    </a:cubicBezTo>
                    <a:cubicBezTo>
                      <a:pt x="326" y="67"/>
                      <a:pt x="324" y="78"/>
                      <a:pt x="326" y="84"/>
                    </a:cubicBezTo>
                    <a:cubicBezTo>
                      <a:pt x="325" y="84"/>
                      <a:pt x="325" y="84"/>
                      <a:pt x="325" y="84"/>
                    </a:cubicBezTo>
                    <a:cubicBezTo>
                      <a:pt x="326" y="89"/>
                      <a:pt x="321" y="99"/>
                      <a:pt x="317" y="104"/>
                    </a:cubicBezTo>
                    <a:cubicBezTo>
                      <a:pt x="312" y="109"/>
                      <a:pt x="0" y="438"/>
                      <a:pt x="0" y="438"/>
                    </a:cubicBezTo>
                    <a:cubicBezTo>
                      <a:pt x="79" y="438"/>
                      <a:pt x="79" y="438"/>
                      <a:pt x="79" y="438"/>
                    </a:cubicBezTo>
                    <a:cubicBezTo>
                      <a:pt x="79" y="438"/>
                      <a:pt x="334" y="135"/>
                      <a:pt x="342" y="125"/>
                    </a:cubicBezTo>
                    <a:cubicBezTo>
                      <a:pt x="350" y="117"/>
                      <a:pt x="351" y="114"/>
                      <a:pt x="355" y="114"/>
                    </a:cubicBezTo>
                    <a:cubicBezTo>
                      <a:pt x="362" y="115"/>
                      <a:pt x="371" y="112"/>
                      <a:pt x="376" y="107"/>
                    </a:cubicBezTo>
                    <a:cubicBezTo>
                      <a:pt x="376" y="107"/>
                      <a:pt x="391" y="93"/>
                      <a:pt x="395" y="89"/>
                    </a:cubicBezTo>
                    <a:cubicBezTo>
                      <a:pt x="399" y="86"/>
                      <a:pt x="419" y="68"/>
                      <a:pt x="419" y="68"/>
                    </a:cubicBezTo>
                    <a:cubicBezTo>
                      <a:pt x="421" y="66"/>
                      <a:pt x="421" y="63"/>
                      <a:pt x="420" y="60"/>
                    </a:cubicBezTo>
                    <a:cubicBezTo>
                      <a:pt x="418" y="58"/>
                      <a:pt x="415" y="57"/>
                      <a:pt x="413" y="59"/>
                    </a:cubicBezTo>
                    <a:close/>
                  </a:path>
                </a:pathLst>
              </a:custGeom>
              <a:solidFill>
                <a:srgbClr val="068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9" name="Freeform 24">
                <a:extLst>
                  <a:ext uri="{FF2B5EF4-FFF2-40B4-BE49-F238E27FC236}">
                    <a16:creationId xmlns:a16="http://schemas.microsoft.com/office/drawing/2014/main" id="{AF499023-63A6-8475-6623-10FE07DFF2C7}"/>
                  </a:ext>
                </a:extLst>
              </p:cNvPr>
              <p:cNvSpPr>
                <a:spLocks noEditPoints="1"/>
              </p:cNvSpPr>
              <p:nvPr/>
            </p:nvSpPr>
            <p:spPr bwMode="auto">
              <a:xfrm>
                <a:off x="11915775" y="1644651"/>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4 w 53"/>
                  <a:gd name="T23" fmla="*/ 81 h 87"/>
                  <a:gd name="T24" fmla="*/ 22 w 53"/>
                  <a:gd name="T25" fmla="*/ 80 h 87"/>
                  <a:gd name="T26" fmla="*/ 22 w 53"/>
                  <a:gd name="T27" fmla="*/ 76 h 87"/>
                  <a:gd name="T28" fmla="*/ 24 w 53"/>
                  <a:gd name="T29" fmla="*/ 75 h 87"/>
                  <a:gd name="T30" fmla="*/ 29 w 53"/>
                  <a:gd name="T31" fmla="*/ 75 h 87"/>
                  <a:gd name="T32" fmla="*/ 31 w 53"/>
                  <a:gd name="T33" fmla="*/ 76 h 87"/>
                  <a:gd name="T34" fmla="*/ 31 w 53"/>
                  <a:gd name="T35" fmla="*/ 80 h 87"/>
                  <a:gd name="T36" fmla="*/ 47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8 h 87"/>
                  <a:gd name="T50" fmla="*/ 45 w 53"/>
                  <a:gd name="T51" fmla="*/ 8 h 87"/>
                  <a:gd name="T52" fmla="*/ 47 w 53"/>
                  <a:gd name="T53" fmla="*/ 10 h 87"/>
                  <a:gd name="T54" fmla="*/ 47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4" y="2"/>
                      <a:pt x="0" y="6"/>
                      <a:pt x="0" y="11"/>
                    </a:cubicBezTo>
                    <a:cubicBezTo>
                      <a:pt x="0" y="30"/>
                      <a:pt x="0" y="57"/>
                      <a:pt x="0" y="77"/>
                    </a:cubicBezTo>
                    <a:cubicBezTo>
                      <a:pt x="0" y="81"/>
                      <a:pt x="4" y="85"/>
                      <a:pt x="8" y="86"/>
                    </a:cubicBezTo>
                    <a:cubicBezTo>
                      <a:pt x="20" y="87"/>
                      <a:pt x="33" y="87"/>
                      <a:pt x="45" y="86"/>
                    </a:cubicBezTo>
                    <a:cubicBezTo>
                      <a:pt x="50" y="85"/>
                      <a:pt x="53" y="81"/>
                      <a:pt x="53" y="77"/>
                    </a:cubicBezTo>
                    <a:cubicBezTo>
                      <a:pt x="53" y="57"/>
                      <a:pt x="53" y="30"/>
                      <a:pt x="53" y="11"/>
                    </a:cubicBezTo>
                    <a:cubicBezTo>
                      <a:pt x="53" y="6"/>
                      <a:pt x="50" y="2"/>
                      <a:pt x="45" y="2"/>
                    </a:cubicBezTo>
                    <a:close/>
                    <a:moveTo>
                      <a:pt x="31" y="80"/>
                    </a:moveTo>
                    <a:cubicBezTo>
                      <a:pt x="31" y="81"/>
                      <a:pt x="30" y="81"/>
                      <a:pt x="29" y="81"/>
                    </a:cubicBezTo>
                    <a:cubicBezTo>
                      <a:pt x="24" y="81"/>
                      <a:pt x="24" y="81"/>
                      <a:pt x="24" y="81"/>
                    </a:cubicBezTo>
                    <a:cubicBezTo>
                      <a:pt x="23" y="81"/>
                      <a:pt x="22" y="81"/>
                      <a:pt x="22" y="80"/>
                    </a:cubicBezTo>
                    <a:cubicBezTo>
                      <a:pt x="22" y="76"/>
                      <a:pt x="22" y="76"/>
                      <a:pt x="22" y="76"/>
                    </a:cubicBezTo>
                    <a:cubicBezTo>
                      <a:pt x="22" y="75"/>
                      <a:pt x="23" y="75"/>
                      <a:pt x="24" y="75"/>
                    </a:cubicBezTo>
                    <a:cubicBezTo>
                      <a:pt x="29" y="75"/>
                      <a:pt x="29" y="75"/>
                      <a:pt x="29" y="75"/>
                    </a:cubicBezTo>
                    <a:cubicBezTo>
                      <a:pt x="30" y="75"/>
                      <a:pt x="31" y="75"/>
                      <a:pt x="31" y="76"/>
                    </a:cubicBezTo>
                    <a:lnTo>
                      <a:pt x="31" y="80"/>
                    </a:lnTo>
                    <a:close/>
                    <a:moveTo>
                      <a:pt x="47" y="68"/>
                    </a:moveTo>
                    <a:cubicBezTo>
                      <a:pt x="47" y="69"/>
                      <a:pt x="46" y="69"/>
                      <a:pt x="45" y="69"/>
                    </a:cubicBezTo>
                    <a:cubicBezTo>
                      <a:pt x="14" y="69"/>
                      <a:pt x="14" y="69"/>
                      <a:pt x="14" y="69"/>
                    </a:cubicBezTo>
                    <a:cubicBezTo>
                      <a:pt x="8" y="69"/>
                      <a:pt x="8" y="69"/>
                      <a:pt x="8" y="69"/>
                    </a:cubicBezTo>
                    <a:cubicBezTo>
                      <a:pt x="8" y="69"/>
                      <a:pt x="7" y="69"/>
                      <a:pt x="7" y="68"/>
                    </a:cubicBezTo>
                    <a:cubicBezTo>
                      <a:pt x="7" y="10"/>
                      <a:pt x="7" y="10"/>
                      <a:pt x="7" y="10"/>
                    </a:cubicBezTo>
                    <a:cubicBezTo>
                      <a:pt x="7" y="9"/>
                      <a:pt x="8" y="8"/>
                      <a:pt x="8" y="8"/>
                    </a:cubicBezTo>
                    <a:cubicBezTo>
                      <a:pt x="45" y="8"/>
                      <a:pt x="45" y="8"/>
                      <a:pt x="45" y="8"/>
                    </a:cubicBezTo>
                    <a:cubicBezTo>
                      <a:pt x="46" y="8"/>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0" name="Freeform 25">
                <a:extLst>
                  <a:ext uri="{FF2B5EF4-FFF2-40B4-BE49-F238E27FC236}">
                    <a16:creationId xmlns:a16="http://schemas.microsoft.com/office/drawing/2014/main" id="{08ABD8FD-0D90-FA86-8D10-9EDD3E4B1D3A}"/>
                  </a:ext>
                </a:extLst>
              </p:cNvPr>
              <p:cNvSpPr>
                <a:spLocks/>
              </p:cNvSpPr>
              <p:nvPr/>
            </p:nvSpPr>
            <p:spPr bwMode="auto">
              <a:xfrm>
                <a:off x="8370888" y="2841626"/>
                <a:ext cx="2752725" cy="2736850"/>
              </a:xfrm>
              <a:custGeom>
                <a:avLst/>
                <a:gdLst>
                  <a:gd name="T0" fmla="*/ 269 w 278"/>
                  <a:gd name="T1" fmla="*/ 59 h 277"/>
                  <a:gd name="T2" fmla="*/ 253 w 278"/>
                  <a:gd name="T3" fmla="*/ 74 h 277"/>
                  <a:gd name="T4" fmla="*/ 250 w 278"/>
                  <a:gd name="T5" fmla="*/ 74 h 277"/>
                  <a:gd name="T6" fmla="*/ 250 w 278"/>
                  <a:gd name="T7" fmla="*/ 71 h 277"/>
                  <a:gd name="T8" fmla="*/ 276 w 278"/>
                  <a:gd name="T9" fmla="*/ 48 h 277"/>
                  <a:gd name="T10" fmla="*/ 276 w 278"/>
                  <a:gd name="T11" fmla="*/ 39 h 277"/>
                  <a:gd name="T12" fmla="*/ 267 w 278"/>
                  <a:gd name="T13" fmla="*/ 37 h 277"/>
                  <a:gd name="T14" fmla="*/ 254 w 278"/>
                  <a:gd name="T15" fmla="*/ 50 h 277"/>
                  <a:gd name="T16" fmla="*/ 254 w 278"/>
                  <a:gd name="T17" fmla="*/ 43 h 277"/>
                  <a:gd name="T18" fmla="*/ 268 w 278"/>
                  <a:gd name="T19" fmla="*/ 28 h 277"/>
                  <a:gd name="T20" fmla="*/ 268 w 278"/>
                  <a:gd name="T21" fmla="*/ 19 h 277"/>
                  <a:gd name="T22" fmla="*/ 259 w 278"/>
                  <a:gd name="T23" fmla="*/ 19 h 277"/>
                  <a:gd name="T24" fmla="*/ 254 w 278"/>
                  <a:gd name="T25" fmla="*/ 24 h 277"/>
                  <a:gd name="T26" fmla="*/ 254 w 278"/>
                  <a:gd name="T27" fmla="*/ 2 h 277"/>
                  <a:gd name="T28" fmla="*/ 252 w 278"/>
                  <a:gd name="T29" fmla="*/ 0 h 277"/>
                  <a:gd name="T30" fmla="*/ 211 w 278"/>
                  <a:gd name="T31" fmla="*/ 0 h 277"/>
                  <a:gd name="T32" fmla="*/ 209 w 278"/>
                  <a:gd name="T33" fmla="*/ 2 h 277"/>
                  <a:gd name="T34" fmla="*/ 209 w 278"/>
                  <a:gd name="T35" fmla="*/ 46 h 277"/>
                  <a:gd name="T36" fmla="*/ 204 w 278"/>
                  <a:gd name="T37" fmla="*/ 50 h 277"/>
                  <a:gd name="T38" fmla="*/ 201 w 278"/>
                  <a:gd name="T39" fmla="*/ 49 h 277"/>
                  <a:gd name="T40" fmla="*/ 201 w 278"/>
                  <a:gd name="T41" fmla="*/ 35 h 277"/>
                  <a:gd name="T42" fmla="*/ 191 w 278"/>
                  <a:gd name="T43" fmla="*/ 24 h 277"/>
                  <a:gd name="T44" fmla="*/ 187 w 278"/>
                  <a:gd name="T45" fmla="*/ 33 h 277"/>
                  <a:gd name="T46" fmla="*/ 184 w 278"/>
                  <a:gd name="T47" fmla="*/ 65 h 277"/>
                  <a:gd name="T48" fmla="*/ 182 w 278"/>
                  <a:gd name="T49" fmla="*/ 85 h 277"/>
                  <a:gd name="T50" fmla="*/ 182 w 278"/>
                  <a:gd name="T51" fmla="*/ 85 h 277"/>
                  <a:gd name="T52" fmla="*/ 174 w 278"/>
                  <a:gd name="T53" fmla="*/ 104 h 277"/>
                  <a:gd name="T54" fmla="*/ 0 w 278"/>
                  <a:gd name="T55" fmla="*/ 277 h 277"/>
                  <a:gd name="T56" fmla="*/ 79 w 278"/>
                  <a:gd name="T57" fmla="*/ 277 h 277"/>
                  <a:gd name="T58" fmla="*/ 199 w 278"/>
                  <a:gd name="T59" fmla="*/ 125 h 277"/>
                  <a:gd name="T60" fmla="*/ 212 w 278"/>
                  <a:gd name="T61" fmla="*/ 114 h 277"/>
                  <a:gd name="T62" fmla="*/ 233 w 278"/>
                  <a:gd name="T63" fmla="*/ 107 h 277"/>
                  <a:gd name="T64" fmla="*/ 252 w 278"/>
                  <a:gd name="T65" fmla="*/ 90 h 277"/>
                  <a:gd name="T66" fmla="*/ 275 w 278"/>
                  <a:gd name="T67" fmla="*/ 68 h 277"/>
                  <a:gd name="T68" fmla="*/ 276 w 278"/>
                  <a:gd name="T69" fmla="*/ 61 h 277"/>
                  <a:gd name="T70" fmla="*/ 269 w 278"/>
                  <a:gd name="T71" fmla="*/ 5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8" h="277">
                    <a:moveTo>
                      <a:pt x="269" y="59"/>
                    </a:moveTo>
                    <a:cubicBezTo>
                      <a:pt x="253" y="74"/>
                      <a:pt x="253" y="74"/>
                      <a:pt x="253" y="74"/>
                    </a:cubicBezTo>
                    <a:cubicBezTo>
                      <a:pt x="252" y="75"/>
                      <a:pt x="251" y="74"/>
                      <a:pt x="250" y="74"/>
                    </a:cubicBezTo>
                    <a:cubicBezTo>
                      <a:pt x="249" y="73"/>
                      <a:pt x="249" y="72"/>
                      <a:pt x="250" y="71"/>
                    </a:cubicBezTo>
                    <a:cubicBezTo>
                      <a:pt x="276" y="48"/>
                      <a:pt x="276" y="48"/>
                      <a:pt x="276" y="48"/>
                    </a:cubicBezTo>
                    <a:cubicBezTo>
                      <a:pt x="278" y="45"/>
                      <a:pt x="278" y="41"/>
                      <a:pt x="276" y="39"/>
                    </a:cubicBezTo>
                    <a:cubicBezTo>
                      <a:pt x="274" y="36"/>
                      <a:pt x="270" y="35"/>
                      <a:pt x="267" y="37"/>
                    </a:cubicBezTo>
                    <a:cubicBezTo>
                      <a:pt x="254" y="50"/>
                      <a:pt x="254" y="50"/>
                      <a:pt x="254" y="50"/>
                    </a:cubicBezTo>
                    <a:cubicBezTo>
                      <a:pt x="254" y="43"/>
                      <a:pt x="254" y="43"/>
                      <a:pt x="254" y="43"/>
                    </a:cubicBezTo>
                    <a:cubicBezTo>
                      <a:pt x="268" y="28"/>
                      <a:pt x="268" y="28"/>
                      <a:pt x="268" y="28"/>
                    </a:cubicBezTo>
                    <a:cubicBezTo>
                      <a:pt x="271" y="26"/>
                      <a:pt x="270" y="22"/>
                      <a:pt x="268" y="19"/>
                    </a:cubicBezTo>
                    <a:cubicBezTo>
                      <a:pt x="265" y="17"/>
                      <a:pt x="261" y="16"/>
                      <a:pt x="259" y="19"/>
                    </a:cubicBezTo>
                    <a:cubicBezTo>
                      <a:pt x="254" y="24"/>
                      <a:pt x="254" y="24"/>
                      <a:pt x="254" y="24"/>
                    </a:cubicBezTo>
                    <a:cubicBezTo>
                      <a:pt x="254" y="2"/>
                      <a:pt x="254" y="2"/>
                      <a:pt x="254" y="2"/>
                    </a:cubicBezTo>
                    <a:cubicBezTo>
                      <a:pt x="254" y="1"/>
                      <a:pt x="253" y="0"/>
                      <a:pt x="252" y="0"/>
                    </a:cubicBezTo>
                    <a:cubicBezTo>
                      <a:pt x="211" y="0"/>
                      <a:pt x="211" y="0"/>
                      <a:pt x="211" y="0"/>
                    </a:cubicBezTo>
                    <a:cubicBezTo>
                      <a:pt x="210" y="0"/>
                      <a:pt x="209" y="1"/>
                      <a:pt x="209" y="2"/>
                    </a:cubicBezTo>
                    <a:cubicBezTo>
                      <a:pt x="209" y="46"/>
                      <a:pt x="209" y="46"/>
                      <a:pt x="209" y="46"/>
                    </a:cubicBezTo>
                    <a:cubicBezTo>
                      <a:pt x="207" y="47"/>
                      <a:pt x="206" y="49"/>
                      <a:pt x="204" y="50"/>
                    </a:cubicBezTo>
                    <a:cubicBezTo>
                      <a:pt x="203" y="52"/>
                      <a:pt x="201" y="51"/>
                      <a:pt x="201" y="49"/>
                    </a:cubicBezTo>
                    <a:cubicBezTo>
                      <a:pt x="201" y="45"/>
                      <a:pt x="201" y="36"/>
                      <a:pt x="201" y="35"/>
                    </a:cubicBezTo>
                    <a:cubicBezTo>
                      <a:pt x="200" y="30"/>
                      <a:pt x="195" y="24"/>
                      <a:pt x="191" y="24"/>
                    </a:cubicBezTo>
                    <a:cubicBezTo>
                      <a:pt x="187" y="24"/>
                      <a:pt x="187" y="28"/>
                      <a:pt x="187" y="33"/>
                    </a:cubicBezTo>
                    <a:cubicBezTo>
                      <a:pt x="187" y="41"/>
                      <a:pt x="186" y="56"/>
                      <a:pt x="184" y="65"/>
                    </a:cubicBezTo>
                    <a:cubicBezTo>
                      <a:pt x="183" y="68"/>
                      <a:pt x="181" y="78"/>
                      <a:pt x="182" y="85"/>
                    </a:cubicBezTo>
                    <a:cubicBezTo>
                      <a:pt x="182" y="85"/>
                      <a:pt x="182" y="85"/>
                      <a:pt x="182" y="85"/>
                    </a:cubicBezTo>
                    <a:cubicBezTo>
                      <a:pt x="183" y="89"/>
                      <a:pt x="178" y="99"/>
                      <a:pt x="174" y="104"/>
                    </a:cubicBezTo>
                    <a:cubicBezTo>
                      <a:pt x="169" y="109"/>
                      <a:pt x="0" y="277"/>
                      <a:pt x="0" y="277"/>
                    </a:cubicBezTo>
                    <a:cubicBezTo>
                      <a:pt x="79" y="277"/>
                      <a:pt x="79" y="277"/>
                      <a:pt x="79" y="277"/>
                    </a:cubicBezTo>
                    <a:cubicBezTo>
                      <a:pt x="79" y="277"/>
                      <a:pt x="191" y="135"/>
                      <a:pt x="199" y="125"/>
                    </a:cubicBezTo>
                    <a:cubicBezTo>
                      <a:pt x="207" y="117"/>
                      <a:pt x="207" y="115"/>
                      <a:pt x="212" y="114"/>
                    </a:cubicBezTo>
                    <a:cubicBezTo>
                      <a:pt x="219" y="115"/>
                      <a:pt x="228" y="112"/>
                      <a:pt x="233" y="107"/>
                    </a:cubicBezTo>
                    <a:cubicBezTo>
                      <a:pt x="233" y="107"/>
                      <a:pt x="248" y="94"/>
                      <a:pt x="252" y="90"/>
                    </a:cubicBezTo>
                    <a:cubicBezTo>
                      <a:pt x="255" y="86"/>
                      <a:pt x="275" y="68"/>
                      <a:pt x="275" y="68"/>
                    </a:cubicBezTo>
                    <a:cubicBezTo>
                      <a:pt x="278" y="66"/>
                      <a:pt x="278" y="63"/>
                      <a:pt x="276" y="61"/>
                    </a:cubicBezTo>
                    <a:cubicBezTo>
                      <a:pt x="275" y="58"/>
                      <a:pt x="272" y="57"/>
                      <a:pt x="269" y="59"/>
                    </a:cubicBezTo>
                    <a:close/>
                  </a:path>
                </a:pathLst>
              </a:custGeom>
              <a:solidFill>
                <a:srgbClr val="8FC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1" name="Freeform 26">
                <a:extLst>
                  <a:ext uri="{FF2B5EF4-FFF2-40B4-BE49-F238E27FC236}">
                    <a16:creationId xmlns:a16="http://schemas.microsoft.com/office/drawing/2014/main" id="{3BCB403B-2212-A9D6-DB38-A26AE49EBB2E}"/>
                  </a:ext>
                </a:extLst>
              </p:cNvPr>
              <p:cNvSpPr>
                <a:spLocks noEditPoints="1"/>
              </p:cNvSpPr>
              <p:nvPr/>
            </p:nvSpPr>
            <p:spPr bwMode="auto">
              <a:xfrm>
                <a:off x="10401300" y="2801938"/>
                <a:ext cx="523875" cy="858838"/>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5 h 87"/>
                  <a:gd name="T28" fmla="*/ 23 w 53"/>
                  <a:gd name="T29" fmla="*/ 74 h 87"/>
                  <a:gd name="T30" fmla="*/ 29 w 53"/>
                  <a:gd name="T31" fmla="*/ 74 h 87"/>
                  <a:gd name="T32" fmla="*/ 31 w 53"/>
                  <a:gd name="T33" fmla="*/ 75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9 h 87"/>
                  <a:gd name="T48" fmla="*/ 8 w 53"/>
                  <a:gd name="T49" fmla="*/ 8 h 87"/>
                  <a:gd name="T50" fmla="*/ 45 w 53"/>
                  <a:gd name="T51" fmla="*/ 8 h 87"/>
                  <a:gd name="T52" fmla="*/ 46 w 53"/>
                  <a:gd name="T53" fmla="*/ 9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1"/>
                      <a:pt x="0" y="6"/>
                      <a:pt x="0" y="10"/>
                    </a:cubicBezTo>
                    <a:cubicBezTo>
                      <a:pt x="0" y="29"/>
                      <a:pt x="0" y="57"/>
                      <a:pt x="0" y="76"/>
                    </a:cubicBezTo>
                    <a:cubicBezTo>
                      <a:pt x="0" y="80"/>
                      <a:pt x="3" y="85"/>
                      <a:pt x="8" y="85"/>
                    </a:cubicBezTo>
                    <a:cubicBezTo>
                      <a:pt x="20" y="87"/>
                      <a:pt x="33" y="87"/>
                      <a:pt x="45" y="85"/>
                    </a:cubicBezTo>
                    <a:cubicBezTo>
                      <a:pt x="49" y="85"/>
                      <a:pt x="53" y="80"/>
                      <a:pt x="53" y="76"/>
                    </a:cubicBezTo>
                    <a:cubicBezTo>
                      <a:pt x="53" y="57"/>
                      <a:pt x="53" y="29"/>
                      <a:pt x="53" y="10"/>
                    </a:cubicBezTo>
                    <a:cubicBezTo>
                      <a:pt x="53" y="6"/>
                      <a:pt x="49" y="1"/>
                      <a:pt x="45" y="1"/>
                    </a:cubicBezTo>
                    <a:close/>
                    <a:moveTo>
                      <a:pt x="31" y="79"/>
                    </a:moveTo>
                    <a:cubicBezTo>
                      <a:pt x="31" y="80"/>
                      <a:pt x="30" y="81"/>
                      <a:pt x="29" y="81"/>
                    </a:cubicBezTo>
                    <a:cubicBezTo>
                      <a:pt x="23" y="81"/>
                      <a:pt x="23" y="81"/>
                      <a:pt x="23" y="81"/>
                    </a:cubicBezTo>
                    <a:cubicBezTo>
                      <a:pt x="22" y="81"/>
                      <a:pt x="22" y="80"/>
                      <a:pt x="22" y="79"/>
                    </a:cubicBezTo>
                    <a:cubicBezTo>
                      <a:pt x="22" y="75"/>
                      <a:pt x="22" y="75"/>
                      <a:pt x="22" y="75"/>
                    </a:cubicBezTo>
                    <a:cubicBezTo>
                      <a:pt x="22" y="75"/>
                      <a:pt x="22" y="74"/>
                      <a:pt x="23" y="74"/>
                    </a:cubicBezTo>
                    <a:cubicBezTo>
                      <a:pt x="29" y="74"/>
                      <a:pt x="29" y="74"/>
                      <a:pt x="29" y="74"/>
                    </a:cubicBezTo>
                    <a:cubicBezTo>
                      <a:pt x="30" y="74"/>
                      <a:pt x="31" y="75"/>
                      <a:pt x="31" y="75"/>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9"/>
                      <a:pt x="7" y="9"/>
                      <a:pt x="7" y="9"/>
                    </a:cubicBezTo>
                    <a:cubicBezTo>
                      <a:pt x="7" y="9"/>
                      <a:pt x="7" y="8"/>
                      <a:pt x="8" y="8"/>
                    </a:cubicBezTo>
                    <a:cubicBezTo>
                      <a:pt x="45" y="8"/>
                      <a:pt x="45" y="8"/>
                      <a:pt x="45" y="8"/>
                    </a:cubicBezTo>
                    <a:cubicBezTo>
                      <a:pt x="46" y="8"/>
                      <a:pt x="46" y="9"/>
                      <a:pt x="46" y="9"/>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2" name="Freeform 27">
                <a:extLst>
                  <a:ext uri="{FF2B5EF4-FFF2-40B4-BE49-F238E27FC236}">
                    <a16:creationId xmlns:a16="http://schemas.microsoft.com/office/drawing/2014/main" id="{24BB4F45-4BB1-89AF-2E3B-58B21A43ECA2}"/>
                  </a:ext>
                </a:extLst>
              </p:cNvPr>
              <p:cNvSpPr>
                <a:spLocks/>
              </p:cNvSpPr>
              <p:nvPr/>
            </p:nvSpPr>
            <p:spPr bwMode="auto">
              <a:xfrm>
                <a:off x="8470900" y="3048001"/>
                <a:ext cx="3900488" cy="3884613"/>
              </a:xfrm>
              <a:custGeom>
                <a:avLst/>
                <a:gdLst>
                  <a:gd name="T0" fmla="*/ 385 w 394"/>
                  <a:gd name="T1" fmla="*/ 59 h 393"/>
                  <a:gd name="T2" fmla="*/ 368 w 394"/>
                  <a:gd name="T3" fmla="*/ 74 h 393"/>
                  <a:gd name="T4" fmla="*/ 365 w 394"/>
                  <a:gd name="T5" fmla="*/ 73 h 393"/>
                  <a:gd name="T6" fmla="*/ 365 w 394"/>
                  <a:gd name="T7" fmla="*/ 70 h 393"/>
                  <a:gd name="T8" fmla="*/ 391 w 394"/>
                  <a:gd name="T9" fmla="*/ 47 h 393"/>
                  <a:gd name="T10" fmla="*/ 392 w 394"/>
                  <a:gd name="T11" fmla="*/ 38 h 393"/>
                  <a:gd name="T12" fmla="*/ 383 w 394"/>
                  <a:gd name="T13" fmla="*/ 37 h 393"/>
                  <a:gd name="T14" fmla="*/ 369 w 394"/>
                  <a:gd name="T15" fmla="*/ 50 h 393"/>
                  <a:gd name="T16" fmla="*/ 369 w 394"/>
                  <a:gd name="T17" fmla="*/ 43 h 393"/>
                  <a:gd name="T18" fmla="*/ 384 w 394"/>
                  <a:gd name="T19" fmla="*/ 28 h 393"/>
                  <a:gd name="T20" fmla="*/ 383 w 394"/>
                  <a:gd name="T21" fmla="*/ 19 h 393"/>
                  <a:gd name="T22" fmla="*/ 374 w 394"/>
                  <a:gd name="T23" fmla="*/ 19 h 393"/>
                  <a:gd name="T24" fmla="*/ 369 w 394"/>
                  <a:gd name="T25" fmla="*/ 24 h 393"/>
                  <a:gd name="T26" fmla="*/ 369 w 394"/>
                  <a:gd name="T27" fmla="*/ 2 h 393"/>
                  <a:gd name="T28" fmla="*/ 367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6 w 394"/>
                  <a:gd name="T43" fmla="*/ 24 h 393"/>
                  <a:gd name="T44" fmla="*/ 302 w 394"/>
                  <a:gd name="T45" fmla="*/ 33 h 393"/>
                  <a:gd name="T46" fmla="*/ 299 w 394"/>
                  <a:gd name="T47" fmla="*/ 65 h 393"/>
                  <a:gd name="T48" fmla="*/ 298 w 394"/>
                  <a:gd name="T49" fmla="*/ 84 h 393"/>
                  <a:gd name="T50" fmla="*/ 298 w 394"/>
                  <a:gd name="T51" fmla="*/ 84 h 393"/>
                  <a:gd name="T52" fmla="*/ 289 w 394"/>
                  <a:gd name="T53" fmla="*/ 104 h 393"/>
                  <a:gd name="T54" fmla="*/ 0 w 394"/>
                  <a:gd name="T55" fmla="*/ 393 h 393"/>
                  <a:gd name="T56" fmla="*/ 78 w 394"/>
                  <a:gd name="T57" fmla="*/ 393 h 393"/>
                  <a:gd name="T58" fmla="*/ 315 w 394"/>
                  <a:gd name="T59" fmla="*/ 125 h 393"/>
                  <a:gd name="T60" fmla="*/ 328 w 394"/>
                  <a:gd name="T61" fmla="*/ 114 h 393"/>
                  <a:gd name="T62" fmla="*/ 348 w 394"/>
                  <a:gd name="T63" fmla="*/ 107 h 393"/>
                  <a:gd name="T64" fmla="*/ 367 w 394"/>
                  <a:gd name="T65" fmla="*/ 89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8" y="74"/>
                      <a:pt x="368" y="74"/>
                      <a:pt x="368" y="74"/>
                    </a:cubicBezTo>
                    <a:cubicBezTo>
                      <a:pt x="367" y="75"/>
                      <a:pt x="366" y="74"/>
                      <a:pt x="365" y="73"/>
                    </a:cubicBezTo>
                    <a:cubicBezTo>
                      <a:pt x="365" y="73"/>
                      <a:pt x="365" y="72"/>
                      <a:pt x="365" y="70"/>
                    </a:cubicBezTo>
                    <a:cubicBezTo>
                      <a:pt x="391" y="47"/>
                      <a:pt x="391" y="47"/>
                      <a:pt x="391" y="47"/>
                    </a:cubicBezTo>
                    <a:cubicBezTo>
                      <a:pt x="394" y="45"/>
                      <a:pt x="394" y="41"/>
                      <a:pt x="392" y="38"/>
                    </a:cubicBezTo>
                    <a:cubicBezTo>
                      <a:pt x="389" y="36"/>
                      <a:pt x="385" y="35"/>
                      <a:pt x="383" y="37"/>
                    </a:cubicBezTo>
                    <a:cubicBezTo>
                      <a:pt x="369" y="50"/>
                      <a:pt x="369" y="50"/>
                      <a:pt x="369" y="50"/>
                    </a:cubicBezTo>
                    <a:cubicBezTo>
                      <a:pt x="369" y="43"/>
                      <a:pt x="369" y="43"/>
                      <a:pt x="369" y="43"/>
                    </a:cubicBezTo>
                    <a:cubicBezTo>
                      <a:pt x="384" y="28"/>
                      <a:pt x="384" y="28"/>
                      <a:pt x="384" y="28"/>
                    </a:cubicBezTo>
                    <a:cubicBezTo>
                      <a:pt x="386" y="25"/>
                      <a:pt x="386" y="22"/>
                      <a:pt x="383" y="19"/>
                    </a:cubicBezTo>
                    <a:cubicBezTo>
                      <a:pt x="381" y="16"/>
                      <a:pt x="377" y="16"/>
                      <a:pt x="374" y="19"/>
                    </a:cubicBezTo>
                    <a:cubicBezTo>
                      <a:pt x="369" y="24"/>
                      <a:pt x="369" y="24"/>
                      <a:pt x="369" y="24"/>
                    </a:cubicBezTo>
                    <a:cubicBezTo>
                      <a:pt x="369" y="2"/>
                      <a:pt x="369" y="2"/>
                      <a:pt x="369" y="2"/>
                    </a:cubicBezTo>
                    <a:cubicBezTo>
                      <a:pt x="369" y="1"/>
                      <a:pt x="368" y="0"/>
                      <a:pt x="367" y="0"/>
                    </a:cubicBezTo>
                    <a:cubicBezTo>
                      <a:pt x="327" y="0"/>
                      <a:pt x="327" y="0"/>
                      <a:pt x="327" y="0"/>
                    </a:cubicBezTo>
                    <a:cubicBezTo>
                      <a:pt x="326" y="0"/>
                      <a:pt x="325" y="1"/>
                      <a:pt x="325" y="2"/>
                    </a:cubicBezTo>
                    <a:cubicBezTo>
                      <a:pt x="325" y="45"/>
                      <a:pt x="325" y="45"/>
                      <a:pt x="325" y="45"/>
                    </a:cubicBezTo>
                    <a:cubicBezTo>
                      <a:pt x="323" y="47"/>
                      <a:pt x="321" y="49"/>
                      <a:pt x="320" y="50"/>
                    </a:cubicBezTo>
                    <a:cubicBezTo>
                      <a:pt x="318" y="52"/>
                      <a:pt x="317" y="51"/>
                      <a:pt x="317" y="48"/>
                    </a:cubicBezTo>
                    <a:cubicBezTo>
                      <a:pt x="316" y="45"/>
                      <a:pt x="317" y="36"/>
                      <a:pt x="317" y="34"/>
                    </a:cubicBezTo>
                    <a:cubicBezTo>
                      <a:pt x="315" y="29"/>
                      <a:pt x="311" y="24"/>
                      <a:pt x="306" y="24"/>
                    </a:cubicBezTo>
                    <a:cubicBezTo>
                      <a:pt x="302" y="24"/>
                      <a:pt x="302" y="28"/>
                      <a:pt x="302" y="33"/>
                    </a:cubicBezTo>
                    <a:cubicBezTo>
                      <a:pt x="302" y="41"/>
                      <a:pt x="302" y="56"/>
                      <a:pt x="299" y="65"/>
                    </a:cubicBezTo>
                    <a:cubicBezTo>
                      <a:pt x="298" y="67"/>
                      <a:pt x="296" y="78"/>
                      <a:pt x="298" y="84"/>
                    </a:cubicBezTo>
                    <a:cubicBezTo>
                      <a:pt x="298" y="84"/>
                      <a:pt x="298" y="84"/>
                      <a:pt x="298" y="84"/>
                    </a:cubicBezTo>
                    <a:cubicBezTo>
                      <a:pt x="298" y="89"/>
                      <a:pt x="294" y="99"/>
                      <a:pt x="289" y="104"/>
                    </a:cubicBezTo>
                    <a:cubicBezTo>
                      <a:pt x="285" y="109"/>
                      <a:pt x="0" y="393"/>
                      <a:pt x="0" y="393"/>
                    </a:cubicBezTo>
                    <a:cubicBezTo>
                      <a:pt x="78" y="393"/>
                      <a:pt x="78" y="393"/>
                      <a:pt x="78" y="393"/>
                    </a:cubicBezTo>
                    <a:cubicBezTo>
                      <a:pt x="78" y="393"/>
                      <a:pt x="306" y="135"/>
                      <a:pt x="315" y="125"/>
                    </a:cubicBezTo>
                    <a:cubicBezTo>
                      <a:pt x="322" y="117"/>
                      <a:pt x="323" y="114"/>
                      <a:pt x="328" y="114"/>
                    </a:cubicBezTo>
                    <a:cubicBezTo>
                      <a:pt x="335" y="115"/>
                      <a:pt x="344" y="112"/>
                      <a:pt x="348" y="107"/>
                    </a:cubicBezTo>
                    <a:cubicBezTo>
                      <a:pt x="348" y="107"/>
                      <a:pt x="363" y="93"/>
                      <a:pt x="367" y="89"/>
                    </a:cubicBezTo>
                    <a:cubicBezTo>
                      <a:pt x="371" y="86"/>
                      <a:pt x="391" y="68"/>
                      <a:pt x="391" y="68"/>
                    </a:cubicBezTo>
                    <a:cubicBezTo>
                      <a:pt x="393" y="66"/>
                      <a:pt x="394" y="63"/>
                      <a:pt x="392" y="60"/>
                    </a:cubicBezTo>
                    <a:cubicBezTo>
                      <a:pt x="390" y="58"/>
                      <a:pt x="387" y="57"/>
                      <a:pt x="385" y="5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3" name="Freeform 28">
                <a:extLst>
                  <a:ext uri="{FF2B5EF4-FFF2-40B4-BE49-F238E27FC236}">
                    <a16:creationId xmlns:a16="http://schemas.microsoft.com/office/drawing/2014/main" id="{EF56D58A-3C10-140F-84D8-57B4237E0A84}"/>
                  </a:ext>
                </a:extLst>
              </p:cNvPr>
              <p:cNvSpPr>
                <a:spLocks noEditPoints="1"/>
              </p:cNvSpPr>
              <p:nvPr/>
            </p:nvSpPr>
            <p:spPr bwMode="auto">
              <a:xfrm>
                <a:off x="11637963" y="2998788"/>
                <a:ext cx="534988" cy="860425"/>
              </a:xfrm>
              <a:custGeom>
                <a:avLst/>
                <a:gdLst>
                  <a:gd name="T0" fmla="*/ 45 w 54"/>
                  <a:gd name="T1" fmla="*/ 2 h 87"/>
                  <a:gd name="T2" fmla="*/ 8 w 54"/>
                  <a:gd name="T3" fmla="*/ 2 h 87"/>
                  <a:gd name="T4" fmla="*/ 0 w 54"/>
                  <a:gd name="T5" fmla="*/ 11 h 87"/>
                  <a:gd name="T6" fmla="*/ 0 w 54"/>
                  <a:gd name="T7" fmla="*/ 77 h 87"/>
                  <a:gd name="T8" fmla="*/ 8 w 54"/>
                  <a:gd name="T9" fmla="*/ 86 h 87"/>
                  <a:gd name="T10" fmla="*/ 45 w 54"/>
                  <a:gd name="T11" fmla="*/ 86 h 87"/>
                  <a:gd name="T12" fmla="*/ 54 w 54"/>
                  <a:gd name="T13" fmla="*/ 77 h 87"/>
                  <a:gd name="T14" fmla="*/ 54 w 54"/>
                  <a:gd name="T15" fmla="*/ 11 h 87"/>
                  <a:gd name="T16" fmla="*/ 45 w 54"/>
                  <a:gd name="T17" fmla="*/ 2 h 87"/>
                  <a:gd name="T18" fmla="*/ 31 w 54"/>
                  <a:gd name="T19" fmla="*/ 80 h 87"/>
                  <a:gd name="T20" fmla="*/ 30 w 54"/>
                  <a:gd name="T21" fmla="*/ 81 h 87"/>
                  <a:gd name="T22" fmla="*/ 24 w 54"/>
                  <a:gd name="T23" fmla="*/ 81 h 87"/>
                  <a:gd name="T24" fmla="*/ 22 w 54"/>
                  <a:gd name="T25" fmla="*/ 80 h 87"/>
                  <a:gd name="T26" fmla="*/ 22 w 54"/>
                  <a:gd name="T27" fmla="*/ 76 h 87"/>
                  <a:gd name="T28" fmla="*/ 24 w 54"/>
                  <a:gd name="T29" fmla="*/ 75 h 87"/>
                  <a:gd name="T30" fmla="*/ 30 w 54"/>
                  <a:gd name="T31" fmla="*/ 75 h 87"/>
                  <a:gd name="T32" fmla="*/ 31 w 54"/>
                  <a:gd name="T33" fmla="*/ 76 h 87"/>
                  <a:gd name="T34" fmla="*/ 31 w 54"/>
                  <a:gd name="T35" fmla="*/ 80 h 87"/>
                  <a:gd name="T36" fmla="*/ 47 w 54"/>
                  <a:gd name="T37" fmla="*/ 68 h 87"/>
                  <a:gd name="T38" fmla="*/ 45 w 54"/>
                  <a:gd name="T39" fmla="*/ 69 h 87"/>
                  <a:gd name="T40" fmla="*/ 14 w 54"/>
                  <a:gd name="T41" fmla="*/ 69 h 87"/>
                  <a:gd name="T42" fmla="*/ 9 w 54"/>
                  <a:gd name="T43" fmla="*/ 69 h 87"/>
                  <a:gd name="T44" fmla="*/ 7 w 54"/>
                  <a:gd name="T45" fmla="*/ 68 h 87"/>
                  <a:gd name="T46" fmla="*/ 7 w 54"/>
                  <a:gd name="T47" fmla="*/ 10 h 87"/>
                  <a:gd name="T48" fmla="*/ 9 w 54"/>
                  <a:gd name="T49" fmla="*/ 9 h 87"/>
                  <a:gd name="T50" fmla="*/ 45 w 54"/>
                  <a:gd name="T51" fmla="*/ 9 h 87"/>
                  <a:gd name="T52" fmla="*/ 47 w 54"/>
                  <a:gd name="T53" fmla="*/ 10 h 87"/>
                  <a:gd name="T54" fmla="*/ 47 w 54"/>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87">
                    <a:moveTo>
                      <a:pt x="45" y="2"/>
                    </a:moveTo>
                    <a:cubicBezTo>
                      <a:pt x="33" y="0"/>
                      <a:pt x="21" y="0"/>
                      <a:pt x="8" y="2"/>
                    </a:cubicBezTo>
                    <a:cubicBezTo>
                      <a:pt x="4" y="2"/>
                      <a:pt x="0" y="7"/>
                      <a:pt x="0" y="11"/>
                    </a:cubicBezTo>
                    <a:cubicBezTo>
                      <a:pt x="0" y="30"/>
                      <a:pt x="0" y="58"/>
                      <a:pt x="0" y="77"/>
                    </a:cubicBezTo>
                    <a:cubicBezTo>
                      <a:pt x="0" y="81"/>
                      <a:pt x="4" y="85"/>
                      <a:pt x="8" y="86"/>
                    </a:cubicBezTo>
                    <a:cubicBezTo>
                      <a:pt x="21" y="87"/>
                      <a:pt x="33" y="87"/>
                      <a:pt x="45" y="86"/>
                    </a:cubicBezTo>
                    <a:cubicBezTo>
                      <a:pt x="50" y="85"/>
                      <a:pt x="54" y="81"/>
                      <a:pt x="54" y="77"/>
                    </a:cubicBezTo>
                    <a:cubicBezTo>
                      <a:pt x="54" y="58"/>
                      <a:pt x="54" y="30"/>
                      <a:pt x="54" y="11"/>
                    </a:cubicBezTo>
                    <a:cubicBezTo>
                      <a:pt x="54" y="7"/>
                      <a:pt x="50" y="2"/>
                      <a:pt x="45" y="2"/>
                    </a:cubicBezTo>
                    <a:close/>
                    <a:moveTo>
                      <a:pt x="31" y="80"/>
                    </a:moveTo>
                    <a:cubicBezTo>
                      <a:pt x="31" y="81"/>
                      <a:pt x="31" y="81"/>
                      <a:pt x="30" y="81"/>
                    </a:cubicBezTo>
                    <a:cubicBezTo>
                      <a:pt x="24" y="81"/>
                      <a:pt x="24" y="81"/>
                      <a:pt x="24" y="81"/>
                    </a:cubicBezTo>
                    <a:cubicBezTo>
                      <a:pt x="23" y="81"/>
                      <a:pt x="22" y="81"/>
                      <a:pt x="22" y="80"/>
                    </a:cubicBezTo>
                    <a:cubicBezTo>
                      <a:pt x="22" y="76"/>
                      <a:pt x="22" y="76"/>
                      <a:pt x="22" y="76"/>
                    </a:cubicBezTo>
                    <a:cubicBezTo>
                      <a:pt x="22" y="75"/>
                      <a:pt x="23" y="75"/>
                      <a:pt x="24" y="75"/>
                    </a:cubicBezTo>
                    <a:cubicBezTo>
                      <a:pt x="30" y="75"/>
                      <a:pt x="30" y="75"/>
                      <a:pt x="30" y="75"/>
                    </a:cubicBezTo>
                    <a:cubicBezTo>
                      <a:pt x="31" y="75"/>
                      <a:pt x="31" y="75"/>
                      <a:pt x="31" y="76"/>
                    </a:cubicBezTo>
                    <a:lnTo>
                      <a:pt x="31" y="80"/>
                    </a:lnTo>
                    <a:close/>
                    <a:moveTo>
                      <a:pt x="47" y="68"/>
                    </a:moveTo>
                    <a:cubicBezTo>
                      <a:pt x="47" y="69"/>
                      <a:pt x="46" y="69"/>
                      <a:pt x="45" y="69"/>
                    </a:cubicBezTo>
                    <a:cubicBezTo>
                      <a:pt x="14" y="69"/>
                      <a:pt x="14" y="69"/>
                      <a:pt x="14" y="69"/>
                    </a:cubicBezTo>
                    <a:cubicBezTo>
                      <a:pt x="9" y="69"/>
                      <a:pt x="9" y="69"/>
                      <a:pt x="9" y="69"/>
                    </a:cubicBezTo>
                    <a:cubicBezTo>
                      <a:pt x="8" y="69"/>
                      <a:pt x="7" y="69"/>
                      <a:pt x="7" y="68"/>
                    </a:cubicBezTo>
                    <a:cubicBezTo>
                      <a:pt x="7" y="10"/>
                      <a:pt x="7" y="10"/>
                      <a:pt x="7" y="10"/>
                    </a:cubicBezTo>
                    <a:cubicBezTo>
                      <a:pt x="7" y="9"/>
                      <a:pt x="8" y="9"/>
                      <a:pt x="9" y="9"/>
                    </a:cubicBezTo>
                    <a:cubicBezTo>
                      <a:pt x="45" y="9"/>
                      <a:pt x="45" y="9"/>
                      <a:pt x="45" y="9"/>
                    </a:cubicBezTo>
                    <a:cubicBezTo>
                      <a:pt x="46" y="9"/>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4" name="Freeform 29">
                <a:extLst>
                  <a:ext uri="{FF2B5EF4-FFF2-40B4-BE49-F238E27FC236}">
                    <a16:creationId xmlns:a16="http://schemas.microsoft.com/office/drawing/2014/main" id="{0255F67F-4AC4-8606-219A-36CD50E9DD4E}"/>
                  </a:ext>
                </a:extLst>
              </p:cNvPr>
              <p:cNvSpPr>
                <a:spLocks/>
              </p:cNvSpPr>
              <p:nvPr/>
            </p:nvSpPr>
            <p:spPr bwMode="auto">
              <a:xfrm>
                <a:off x="9074150" y="4205288"/>
                <a:ext cx="2713038" cy="2697163"/>
              </a:xfrm>
              <a:custGeom>
                <a:avLst/>
                <a:gdLst>
                  <a:gd name="T0" fmla="*/ 265 w 274"/>
                  <a:gd name="T1" fmla="*/ 59 h 273"/>
                  <a:gd name="T2" fmla="*/ 249 w 274"/>
                  <a:gd name="T3" fmla="*/ 74 h 273"/>
                  <a:gd name="T4" fmla="*/ 246 w 274"/>
                  <a:gd name="T5" fmla="*/ 74 h 273"/>
                  <a:gd name="T6" fmla="*/ 246 w 274"/>
                  <a:gd name="T7" fmla="*/ 71 h 273"/>
                  <a:gd name="T8" fmla="*/ 271 w 274"/>
                  <a:gd name="T9" fmla="*/ 48 h 273"/>
                  <a:gd name="T10" fmla="*/ 272 w 274"/>
                  <a:gd name="T11" fmla="*/ 39 h 273"/>
                  <a:gd name="T12" fmla="*/ 263 w 274"/>
                  <a:gd name="T13" fmla="*/ 38 h 273"/>
                  <a:gd name="T14" fmla="*/ 250 w 274"/>
                  <a:gd name="T15" fmla="*/ 50 h 273"/>
                  <a:gd name="T16" fmla="*/ 250 w 274"/>
                  <a:gd name="T17" fmla="*/ 43 h 273"/>
                  <a:gd name="T18" fmla="*/ 264 w 274"/>
                  <a:gd name="T19" fmla="*/ 29 h 273"/>
                  <a:gd name="T20" fmla="*/ 264 w 274"/>
                  <a:gd name="T21" fmla="*/ 20 h 273"/>
                  <a:gd name="T22" fmla="*/ 255 w 274"/>
                  <a:gd name="T23" fmla="*/ 19 h 273"/>
                  <a:gd name="T24" fmla="*/ 250 w 274"/>
                  <a:gd name="T25" fmla="*/ 25 h 273"/>
                  <a:gd name="T26" fmla="*/ 250 w 274"/>
                  <a:gd name="T27" fmla="*/ 2 h 273"/>
                  <a:gd name="T28" fmla="*/ 248 w 274"/>
                  <a:gd name="T29" fmla="*/ 0 h 273"/>
                  <a:gd name="T30" fmla="*/ 207 w 274"/>
                  <a:gd name="T31" fmla="*/ 0 h 273"/>
                  <a:gd name="T32" fmla="*/ 205 w 274"/>
                  <a:gd name="T33" fmla="*/ 2 h 273"/>
                  <a:gd name="T34" fmla="*/ 205 w 274"/>
                  <a:gd name="T35" fmla="*/ 46 h 273"/>
                  <a:gd name="T36" fmla="*/ 200 w 274"/>
                  <a:gd name="T37" fmla="*/ 51 h 273"/>
                  <a:gd name="T38" fmla="*/ 197 w 274"/>
                  <a:gd name="T39" fmla="*/ 49 h 273"/>
                  <a:gd name="T40" fmla="*/ 197 w 274"/>
                  <a:gd name="T41" fmla="*/ 35 h 273"/>
                  <a:gd name="T42" fmla="*/ 186 w 274"/>
                  <a:gd name="T43" fmla="*/ 24 h 273"/>
                  <a:gd name="T44" fmla="*/ 183 w 274"/>
                  <a:gd name="T45" fmla="*/ 34 h 273"/>
                  <a:gd name="T46" fmla="*/ 180 w 274"/>
                  <a:gd name="T47" fmla="*/ 65 h 273"/>
                  <a:gd name="T48" fmla="*/ 178 w 274"/>
                  <a:gd name="T49" fmla="*/ 85 h 273"/>
                  <a:gd name="T50" fmla="*/ 178 w 274"/>
                  <a:gd name="T51" fmla="*/ 85 h 273"/>
                  <a:gd name="T52" fmla="*/ 169 w 274"/>
                  <a:gd name="T53" fmla="*/ 104 h 273"/>
                  <a:gd name="T54" fmla="*/ 0 w 274"/>
                  <a:gd name="T55" fmla="*/ 273 h 273"/>
                  <a:gd name="T56" fmla="*/ 79 w 274"/>
                  <a:gd name="T57" fmla="*/ 273 h 273"/>
                  <a:gd name="T58" fmla="*/ 195 w 274"/>
                  <a:gd name="T59" fmla="*/ 126 h 273"/>
                  <a:gd name="T60" fmla="*/ 208 w 274"/>
                  <a:gd name="T61" fmla="*/ 115 h 273"/>
                  <a:gd name="T62" fmla="*/ 229 w 274"/>
                  <a:gd name="T63" fmla="*/ 108 h 273"/>
                  <a:gd name="T64" fmla="*/ 248 w 274"/>
                  <a:gd name="T65" fmla="*/ 90 h 273"/>
                  <a:gd name="T66" fmla="*/ 271 w 274"/>
                  <a:gd name="T67" fmla="*/ 68 h 273"/>
                  <a:gd name="T68" fmla="*/ 272 w 274"/>
                  <a:gd name="T69" fmla="*/ 61 h 273"/>
                  <a:gd name="T70" fmla="*/ 265 w 274"/>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73">
                    <a:moveTo>
                      <a:pt x="265" y="59"/>
                    </a:moveTo>
                    <a:cubicBezTo>
                      <a:pt x="249" y="74"/>
                      <a:pt x="249" y="74"/>
                      <a:pt x="249" y="74"/>
                    </a:cubicBezTo>
                    <a:cubicBezTo>
                      <a:pt x="247" y="75"/>
                      <a:pt x="246" y="75"/>
                      <a:pt x="246" y="74"/>
                    </a:cubicBezTo>
                    <a:cubicBezTo>
                      <a:pt x="245" y="73"/>
                      <a:pt x="245" y="72"/>
                      <a:pt x="246" y="71"/>
                    </a:cubicBezTo>
                    <a:cubicBezTo>
                      <a:pt x="271" y="48"/>
                      <a:pt x="271" y="48"/>
                      <a:pt x="271" y="48"/>
                    </a:cubicBezTo>
                    <a:cubicBezTo>
                      <a:pt x="274" y="46"/>
                      <a:pt x="274" y="42"/>
                      <a:pt x="272" y="39"/>
                    </a:cubicBezTo>
                    <a:cubicBezTo>
                      <a:pt x="270" y="36"/>
                      <a:pt x="266" y="36"/>
                      <a:pt x="263" y="38"/>
                    </a:cubicBezTo>
                    <a:cubicBezTo>
                      <a:pt x="250" y="50"/>
                      <a:pt x="250" y="50"/>
                      <a:pt x="250" y="50"/>
                    </a:cubicBezTo>
                    <a:cubicBezTo>
                      <a:pt x="250" y="43"/>
                      <a:pt x="250" y="43"/>
                      <a:pt x="250" y="43"/>
                    </a:cubicBezTo>
                    <a:cubicBezTo>
                      <a:pt x="264" y="29"/>
                      <a:pt x="264" y="29"/>
                      <a:pt x="264" y="29"/>
                    </a:cubicBezTo>
                    <a:cubicBezTo>
                      <a:pt x="267" y="26"/>
                      <a:pt x="266" y="22"/>
                      <a:pt x="264" y="20"/>
                    </a:cubicBezTo>
                    <a:cubicBezTo>
                      <a:pt x="261" y="17"/>
                      <a:pt x="257" y="17"/>
                      <a:pt x="255" y="19"/>
                    </a:cubicBezTo>
                    <a:cubicBezTo>
                      <a:pt x="250" y="25"/>
                      <a:pt x="250" y="25"/>
                      <a:pt x="250" y="25"/>
                    </a:cubicBezTo>
                    <a:cubicBezTo>
                      <a:pt x="250" y="2"/>
                      <a:pt x="250" y="2"/>
                      <a:pt x="250" y="2"/>
                    </a:cubicBezTo>
                    <a:cubicBezTo>
                      <a:pt x="250" y="1"/>
                      <a:pt x="249" y="0"/>
                      <a:pt x="248" y="0"/>
                    </a:cubicBezTo>
                    <a:cubicBezTo>
                      <a:pt x="207" y="0"/>
                      <a:pt x="207" y="0"/>
                      <a:pt x="207" y="0"/>
                    </a:cubicBezTo>
                    <a:cubicBezTo>
                      <a:pt x="206" y="0"/>
                      <a:pt x="205" y="1"/>
                      <a:pt x="205" y="2"/>
                    </a:cubicBezTo>
                    <a:cubicBezTo>
                      <a:pt x="205" y="46"/>
                      <a:pt x="205" y="46"/>
                      <a:pt x="205" y="46"/>
                    </a:cubicBezTo>
                    <a:cubicBezTo>
                      <a:pt x="203" y="48"/>
                      <a:pt x="201" y="50"/>
                      <a:pt x="200" y="51"/>
                    </a:cubicBezTo>
                    <a:cubicBezTo>
                      <a:pt x="198" y="53"/>
                      <a:pt x="197" y="52"/>
                      <a:pt x="197" y="49"/>
                    </a:cubicBezTo>
                    <a:cubicBezTo>
                      <a:pt x="197" y="45"/>
                      <a:pt x="197" y="36"/>
                      <a:pt x="197" y="35"/>
                    </a:cubicBezTo>
                    <a:cubicBezTo>
                      <a:pt x="196" y="30"/>
                      <a:pt x="191" y="24"/>
                      <a:pt x="186" y="24"/>
                    </a:cubicBezTo>
                    <a:cubicBezTo>
                      <a:pt x="183" y="25"/>
                      <a:pt x="183" y="29"/>
                      <a:pt x="183" y="34"/>
                    </a:cubicBezTo>
                    <a:cubicBezTo>
                      <a:pt x="183" y="42"/>
                      <a:pt x="182" y="56"/>
                      <a:pt x="180" y="65"/>
                    </a:cubicBezTo>
                    <a:cubicBezTo>
                      <a:pt x="179" y="68"/>
                      <a:pt x="177" y="78"/>
                      <a:pt x="178" y="85"/>
                    </a:cubicBezTo>
                    <a:cubicBezTo>
                      <a:pt x="178" y="85"/>
                      <a:pt x="178" y="85"/>
                      <a:pt x="178" y="85"/>
                    </a:cubicBezTo>
                    <a:cubicBezTo>
                      <a:pt x="179" y="89"/>
                      <a:pt x="174" y="99"/>
                      <a:pt x="169" y="104"/>
                    </a:cubicBezTo>
                    <a:cubicBezTo>
                      <a:pt x="165" y="109"/>
                      <a:pt x="0" y="273"/>
                      <a:pt x="0" y="273"/>
                    </a:cubicBezTo>
                    <a:cubicBezTo>
                      <a:pt x="79" y="273"/>
                      <a:pt x="79" y="273"/>
                      <a:pt x="79" y="273"/>
                    </a:cubicBezTo>
                    <a:cubicBezTo>
                      <a:pt x="79" y="273"/>
                      <a:pt x="187" y="135"/>
                      <a:pt x="195" y="126"/>
                    </a:cubicBezTo>
                    <a:cubicBezTo>
                      <a:pt x="202" y="117"/>
                      <a:pt x="203" y="115"/>
                      <a:pt x="208" y="115"/>
                    </a:cubicBezTo>
                    <a:cubicBezTo>
                      <a:pt x="215" y="116"/>
                      <a:pt x="224" y="112"/>
                      <a:pt x="229" y="108"/>
                    </a:cubicBezTo>
                    <a:cubicBezTo>
                      <a:pt x="229" y="108"/>
                      <a:pt x="244" y="94"/>
                      <a:pt x="248" y="90"/>
                    </a:cubicBezTo>
                    <a:cubicBezTo>
                      <a:pt x="251" y="86"/>
                      <a:pt x="271" y="68"/>
                      <a:pt x="271" y="68"/>
                    </a:cubicBezTo>
                    <a:cubicBezTo>
                      <a:pt x="274" y="67"/>
                      <a:pt x="274" y="63"/>
                      <a:pt x="272" y="61"/>
                    </a:cubicBezTo>
                    <a:cubicBezTo>
                      <a:pt x="271" y="59"/>
                      <a:pt x="268" y="58"/>
                      <a:pt x="265" y="59"/>
                    </a:cubicBez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5" name="Freeform 30">
                <a:extLst>
                  <a:ext uri="{FF2B5EF4-FFF2-40B4-BE49-F238E27FC236}">
                    <a16:creationId xmlns:a16="http://schemas.microsoft.com/office/drawing/2014/main" id="{18340430-2CE0-EEDF-88EB-2E362D5FC7A4}"/>
                  </a:ext>
                </a:extLst>
              </p:cNvPr>
              <p:cNvSpPr>
                <a:spLocks noEditPoints="1"/>
              </p:cNvSpPr>
              <p:nvPr/>
            </p:nvSpPr>
            <p:spPr bwMode="auto">
              <a:xfrm>
                <a:off x="11064875" y="4165601"/>
                <a:ext cx="523875"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3 w 53"/>
                  <a:gd name="T41" fmla="*/ 69 h 87"/>
                  <a:gd name="T42" fmla="*/ 8 w 53"/>
                  <a:gd name="T43" fmla="*/ 69 h 87"/>
                  <a:gd name="T44" fmla="*/ 6 w 53"/>
                  <a:gd name="T45" fmla="*/ 67 h 87"/>
                  <a:gd name="T46" fmla="*/ 6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1"/>
                    </a:cubicBezTo>
                    <a:cubicBezTo>
                      <a:pt x="0" y="30"/>
                      <a:pt x="0" y="57"/>
                      <a:pt x="0" y="76"/>
                    </a:cubicBezTo>
                    <a:cubicBezTo>
                      <a:pt x="0" y="81"/>
                      <a:pt x="3" y="85"/>
                      <a:pt x="8" y="86"/>
                    </a:cubicBezTo>
                    <a:cubicBezTo>
                      <a:pt x="20" y="87"/>
                      <a:pt x="33" y="87"/>
                      <a:pt x="45" y="86"/>
                    </a:cubicBezTo>
                    <a:cubicBezTo>
                      <a:pt x="49" y="85"/>
                      <a:pt x="53" y="81"/>
                      <a:pt x="53" y="76"/>
                    </a:cubicBezTo>
                    <a:cubicBezTo>
                      <a:pt x="53" y="57"/>
                      <a:pt x="53" y="30"/>
                      <a:pt x="53" y="11"/>
                    </a:cubicBezTo>
                    <a:cubicBezTo>
                      <a:pt x="53" y="6"/>
                      <a:pt x="49" y="2"/>
                      <a:pt x="45" y="1"/>
                    </a:cubicBezTo>
                    <a:close/>
                    <a:moveTo>
                      <a:pt x="31" y="79"/>
                    </a:moveTo>
                    <a:cubicBezTo>
                      <a:pt x="31" y="80"/>
                      <a:pt x="30" y="81"/>
                      <a:pt x="29" y="81"/>
                    </a:cubicBezTo>
                    <a:cubicBezTo>
                      <a:pt x="23" y="81"/>
                      <a:pt x="23" y="81"/>
                      <a:pt x="23" y="81"/>
                    </a:cubicBezTo>
                    <a:cubicBezTo>
                      <a:pt x="22" y="81"/>
                      <a:pt x="22" y="80"/>
                      <a:pt x="22" y="79"/>
                    </a:cubicBezTo>
                    <a:cubicBezTo>
                      <a:pt x="22" y="76"/>
                      <a:pt x="22" y="76"/>
                      <a:pt x="22" y="76"/>
                    </a:cubicBezTo>
                    <a:cubicBezTo>
                      <a:pt x="22" y="75"/>
                      <a:pt x="22" y="74"/>
                      <a:pt x="23" y="74"/>
                    </a:cubicBezTo>
                    <a:cubicBezTo>
                      <a:pt x="29" y="74"/>
                      <a:pt x="29" y="74"/>
                      <a:pt x="29" y="74"/>
                    </a:cubicBezTo>
                    <a:cubicBezTo>
                      <a:pt x="30" y="74"/>
                      <a:pt x="31" y="75"/>
                      <a:pt x="31" y="76"/>
                    </a:cubicBezTo>
                    <a:lnTo>
                      <a:pt x="31" y="79"/>
                    </a:lnTo>
                    <a:close/>
                    <a:moveTo>
                      <a:pt x="46" y="67"/>
                    </a:moveTo>
                    <a:cubicBezTo>
                      <a:pt x="46" y="68"/>
                      <a:pt x="45" y="69"/>
                      <a:pt x="45" y="69"/>
                    </a:cubicBezTo>
                    <a:cubicBezTo>
                      <a:pt x="13" y="69"/>
                      <a:pt x="13" y="69"/>
                      <a:pt x="13" y="69"/>
                    </a:cubicBezTo>
                    <a:cubicBezTo>
                      <a:pt x="8" y="69"/>
                      <a:pt x="8" y="69"/>
                      <a:pt x="8" y="69"/>
                    </a:cubicBezTo>
                    <a:cubicBezTo>
                      <a:pt x="7" y="69"/>
                      <a:pt x="6" y="68"/>
                      <a:pt x="6" y="67"/>
                    </a:cubicBezTo>
                    <a:cubicBezTo>
                      <a:pt x="6" y="10"/>
                      <a:pt x="6" y="10"/>
                      <a:pt x="6" y="10"/>
                    </a:cubicBezTo>
                    <a:cubicBezTo>
                      <a:pt x="6" y="9"/>
                      <a:pt x="7" y="8"/>
                      <a:pt x="8" y="8"/>
                    </a:cubicBezTo>
                    <a:cubicBezTo>
                      <a:pt x="45" y="8"/>
                      <a:pt x="45" y="8"/>
                      <a:pt x="45" y="8"/>
                    </a:cubicBezTo>
                    <a:cubicBezTo>
                      <a:pt x="45"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6" name="Freeform 31">
                <a:extLst>
                  <a:ext uri="{FF2B5EF4-FFF2-40B4-BE49-F238E27FC236}">
                    <a16:creationId xmlns:a16="http://schemas.microsoft.com/office/drawing/2014/main" id="{251371CD-7530-7450-C8C5-C917839F9E96}"/>
                  </a:ext>
                </a:extLst>
              </p:cNvPr>
              <p:cNvSpPr>
                <a:spLocks/>
              </p:cNvSpPr>
              <p:nvPr/>
            </p:nvSpPr>
            <p:spPr bwMode="auto">
              <a:xfrm>
                <a:off x="7985125" y="4343401"/>
                <a:ext cx="2703513" cy="2698750"/>
              </a:xfrm>
              <a:custGeom>
                <a:avLst/>
                <a:gdLst>
                  <a:gd name="T0" fmla="*/ 264 w 273"/>
                  <a:gd name="T1" fmla="*/ 59 h 273"/>
                  <a:gd name="T2" fmla="*/ 248 w 273"/>
                  <a:gd name="T3" fmla="*/ 74 h 273"/>
                  <a:gd name="T4" fmla="*/ 245 w 273"/>
                  <a:gd name="T5" fmla="*/ 74 h 273"/>
                  <a:gd name="T6" fmla="*/ 245 w 273"/>
                  <a:gd name="T7" fmla="*/ 71 h 273"/>
                  <a:gd name="T8" fmla="*/ 271 w 273"/>
                  <a:gd name="T9" fmla="*/ 48 h 273"/>
                  <a:gd name="T10" fmla="*/ 271 w 273"/>
                  <a:gd name="T11" fmla="*/ 39 h 273"/>
                  <a:gd name="T12" fmla="*/ 262 w 273"/>
                  <a:gd name="T13" fmla="*/ 38 h 273"/>
                  <a:gd name="T14" fmla="*/ 249 w 273"/>
                  <a:gd name="T15" fmla="*/ 50 h 273"/>
                  <a:gd name="T16" fmla="*/ 249 w 273"/>
                  <a:gd name="T17" fmla="*/ 43 h 273"/>
                  <a:gd name="T18" fmla="*/ 263 w 273"/>
                  <a:gd name="T19" fmla="*/ 28 h 273"/>
                  <a:gd name="T20" fmla="*/ 263 w 273"/>
                  <a:gd name="T21" fmla="*/ 19 h 273"/>
                  <a:gd name="T22" fmla="*/ 254 w 273"/>
                  <a:gd name="T23" fmla="*/ 19 h 273"/>
                  <a:gd name="T24" fmla="*/ 249 w 273"/>
                  <a:gd name="T25" fmla="*/ 24 h 273"/>
                  <a:gd name="T26" fmla="*/ 249 w 273"/>
                  <a:gd name="T27" fmla="*/ 2 h 273"/>
                  <a:gd name="T28" fmla="*/ 247 w 273"/>
                  <a:gd name="T29" fmla="*/ 0 h 273"/>
                  <a:gd name="T30" fmla="*/ 206 w 273"/>
                  <a:gd name="T31" fmla="*/ 0 h 273"/>
                  <a:gd name="T32" fmla="*/ 204 w 273"/>
                  <a:gd name="T33" fmla="*/ 2 h 273"/>
                  <a:gd name="T34" fmla="*/ 204 w 273"/>
                  <a:gd name="T35" fmla="*/ 46 h 273"/>
                  <a:gd name="T36" fmla="*/ 199 w 273"/>
                  <a:gd name="T37" fmla="*/ 51 h 273"/>
                  <a:gd name="T38" fmla="*/ 196 w 273"/>
                  <a:gd name="T39" fmla="*/ 49 h 273"/>
                  <a:gd name="T40" fmla="*/ 196 w 273"/>
                  <a:gd name="T41" fmla="*/ 35 h 273"/>
                  <a:gd name="T42" fmla="*/ 186 w 273"/>
                  <a:gd name="T43" fmla="*/ 24 h 273"/>
                  <a:gd name="T44" fmla="*/ 182 w 273"/>
                  <a:gd name="T45" fmla="*/ 34 h 273"/>
                  <a:gd name="T46" fmla="*/ 179 w 273"/>
                  <a:gd name="T47" fmla="*/ 65 h 273"/>
                  <a:gd name="T48" fmla="*/ 177 w 273"/>
                  <a:gd name="T49" fmla="*/ 85 h 273"/>
                  <a:gd name="T50" fmla="*/ 177 w 273"/>
                  <a:gd name="T51" fmla="*/ 85 h 273"/>
                  <a:gd name="T52" fmla="*/ 169 w 273"/>
                  <a:gd name="T53" fmla="*/ 104 h 273"/>
                  <a:gd name="T54" fmla="*/ 0 w 273"/>
                  <a:gd name="T55" fmla="*/ 273 h 273"/>
                  <a:gd name="T56" fmla="*/ 78 w 273"/>
                  <a:gd name="T57" fmla="*/ 273 h 273"/>
                  <a:gd name="T58" fmla="*/ 194 w 273"/>
                  <a:gd name="T59" fmla="*/ 126 h 273"/>
                  <a:gd name="T60" fmla="*/ 207 w 273"/>
                  <a:gd name="T61" fmla="*/ 114 h 273"/>
                  <a:gd name="T62" fmla="*/ 228 w 273"/>
                  <a:gd name="T63" fmla="*/ 108 h 273"/>
                  <a:gd name="T64" fmla="*/ 247 w 273"/>
                  <a:gd name="T65" fmla="*/ 90 h 273"/>
                  <a:gd name="T66" fmla="*/ 270 w 273"/>
                  <a:gd name="T67" fmla="*/ 68 h 273"/>
                  <a:gd name="T68" fmla="*/ 271 w 273"/>
                  <a:gd name="T69" fmla="*/ 61 h 273"/>
                  <a:gd name="T70" fmla="*/ 264 w 273"/>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73">
                    <a:moveTo>
                      <a:pt x="264" y="59"/>
                    </a:moveTo>
                    <a:cubicBezTo>
                      <a:pt x="248" y="74"/>
                      <a:pt x="248" y="74"/>
                      <a:pt x="248" y="74"/>
                    </a:cubicBezTo>
                    <a:cubicBezTo>
                      <a:pt x="247" y="75"/>
                      <a:pt x="246" y="75"/>
                      <a:pt x="245" y="74"/>
                    </a:cubicBezTo>
                    <a:cubicBezTo>
                      <a:pt x="244" y="73"/>
                      <a:pt x="244" y="72"/>
                      <a:pt x="245" y="71"/>
                    </a:cubicBezTo>
                    <a:cubicBezTo>
                      <a:pt x="271" y="48"/>
                      <a:pt x="271" y="48"/>
                      <a:pt x="271" y="48"/>
                    </a:cubicBezTo>
                    <a:cubicBezTo>
                      <a:pt x="273" y="45"/>
                      <a:pt x="273" y="42"/>
                      <a:pt x="271" y="39"/>
                    </a:cubicBezTo>
                    <a:cubicBezTo>
                      <a:pt x="269" y="36"/>
                      <a:pt x="265" y="35"/>
                      <a:pt x="262" y="38"/>
                    </a:cubicBezTo>
                    <a:cubicBezTo>
                      <a:pt x="249" y="50"/>
                      <a:pt x="249" y="50"/>
                      <a:pt x="249" y="50"/>
                    </a:cubicBezTo>
                    <a:cubicBezTo>
                      <a:pt x="249" y="43"/>
                      <a:pt x="249" y="43"/>
                      <a:pt x="249" y="43"/>
                    </a:cubicBezTo>
                    <a:cubicBezTo>
                      <a:pt x="263" y="28"/>
                      <a:pt x="263" y="28"/>
                      <a:pt x="263" y="28"/>
                    </a:cubicBezTo>
                    <a:cubicBezTo>
                      <a:pt x="266" y="26"/>
                      <a:pt x="265" y="22"/>
                      <a:pt x="263" y="19"/>
                    </a:cubicBezTo>
                    <a:cubicBezTo>
                      <a:pt x="260" y="17"/>
                      <a:pt x="257" y="17"/>
                      <a:pt x="254" y="19"/>
                    </a:cubicBezTo>
                    <a:cubicBezTo>
                      <a:pt x="249" y="24"/>
                      <a:pt x="249" y="24"/>
                      <a:pt x="249" y="24"/>
                    </a:cubicBezTo>
                    <a:cubicBezTo>
                      <a:pt x="249" y="2"/>
                      <a:pt x="249" y="2"/>
                      <a:pt x="249" y="2"/>
                    </a:cubicBezTo>
                    <a:cubicBezTo>
                      <a:pt x="249" y="1"/>
                      <a:pt x="248" y="0"/>
                      <a:pt x="247" y="0"/>
                    </a:cubicBezTo>
                    <a:cubicBezTo>
                      <a:pt x="206" y="0"/>
                      <a:pt x="206" y="0"/>
                      <a:pt x="206" y="0"/>
                    </a:cubicBezTo>
                    <a:cubicBezTo>
                      <a:pt x="205" y="0"/>
                      <a:pt x="204" y="1"/>
                      <a:pt x="204" y="2"/>
                    </a:cubicBezTo>
                    <a:cubicBezTo>
                      <a:pt x="204" y="46"/>
                      <a:pt x="204" y="46"/>
                      <a:pt x="204" y="46"/>
                    </a:cubicBezTo>
                    <a:cubicBezTo>
                      <a:pt x="202" y="48"/>
                      <a:pt x="201" y="49"/>
                      <a:pt x="199" y="51"/>
                    </a:cubicBezTo>
                    <a:cubicBezTo>
                      <a:pt x="198" y="52"/>
                      <a:pt x="196" y="52"/>
                      <a:pt x="196" y="49"/>
                    </a:cubicBezTo>
                    <a:cubicBezTo>
                      <a:pt x="196" y="45"/>
                      <a:pt x="197" y="36"/>
                      <a:pt x="196" y="35"/>
                    </a:cubicBezTo>
                    <a:cubicBezTo>
                      <a:pt x="195" y="30"/>
                      <a:pt x="190" y="24"/>
                      <a:pt x="186" y="24"/>
                    </a:cubicBezTo>
                    <a:cubicBezTo>
                      <a:pt x="182" y="24"/>
                      <a:pt x="182" y="29"/>
                      <a:pt x="182" y="34"/>
                    </a:cubicBezTo>
                    <a:cubicBezTo>
                      <a:pt x="182" y="42"/>
                      <a:pt x="181" y="56"/>
                      <a:pt x="179" y="65"/>
                    </a:cubicBezTo>
                    <a:cubicBezTo>
                      <a:pt x="178" y="68"/>
                      <a:pt x="176" y="78"/>
                      <a:pt x="177" y="85"/>
                    </a:cubicBezTo>
                    <a:cubicBezTo>
                      <a:pt x="177" y="85"/>
                      <a:pt x="177" y="85"/>
                      <a:pt x="177" y="85"/>
                    </a:cubicBezTo>
                    <a:cubicBezTo>
                      <a:pt x="178" y="89"/>
                      <a:pt x="173" y="99"/>
                      <a:pt x="169" y="104"/>
                    </a:cubicBezTo>
                    <a:cubicBezTo>
                      <a:pt x="164" y="109"/>
                      <a:pt x="0" y="273"/>
                      <a:pt x="0" y="273"/>
                    </a:cubicBezTo>
                    <a:cubicBezTo>
                      <a:pt x="78" y="273"/>
                      <a:pt x="78" y="273"/>
                      <a:pt x="78" y="273"/>
                    </a:cubicBezTo>
                    <a:cubicBezTo>
                      <a:pt x="78" y="273"/>
                      <a:pt x="186" y="135"/>
                      <a:pt x="194" y="126"/>
                    </a:cubicBezTo>
                    <a:cubicBezTo>
                      <a:pt x="202" y="117"/>
                      <a:pt x="202" y="115"/>
                      <a:pt x="207" y="114"/>
                    </a:cubicBezTo>
                    <a:cubicBezTo>
                      <a:pt x="214" y="116"/>
                      <a:pt x="223" y="112"/>
                      <a:pt x="228" y="108"/>
                    </a:cubicBezTo>
                    <a:cubicBezTo>
                      <a:pt x="228" y="108"/>
                      <a:pt x="243" y="94"/>
                      <a:pt x="247" y="90"/>
                    </a:cubicBezTo>
                    <a:cubicBezTo>
                      <a:pt x="251" y="86"/>
                      <a:pt x="270" y="68"/>
                      <a:pt x="270" y="68"/>
                    </a:cubicBezTo>
                    <a:cubicBezTo>
                      <a:pt x="273" y="66"/>
                      <a:pt x="273" y="63"/>
                      <a:pt x="271" y="61"/>
                    </a:cubicBezTo>
                    <a:cubicBezTo>
                      <a:pt x="270" y="58"/>
                      <a:pt x="267" y="58"/>
                      <a:pt x="264" y="5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7" name="Freeform 32">
                <a:extLst>
                  <a:ext uri="{FF2B5EF4-FFF2-40B4-BE49-F238E27FC236}">
                    <a16:creationId xmlns:a16="http://schemas.microsoft.com/office/drawing/2014/main" id="{68A64ED4-E7BC-FCDB-701A-693DD1065901}"/>
                  </a:ext>
                </a:extLst>
              </p:cNvPr>
              <p:cNvSpPr>
                <a:spLocks noEditPoints="1"/>
              </p:cNvSpPr>
              <p:nvPr/>
            </p:nvSpPr>
            <p:spPr bwMode="auto">
              <a:xfrm>
                <a:off x="9964738" y="4303713"/>
                <a:ext cx="525463" cy="860425"/>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0"/>
                    </a:cubicBezTo>
                    <a:cubicBezTo>
                      <a:pt x="0" y="30"/>
                      <a:pt x="0" y="57"/>
                      <a:pt x="0" y="76"/>
                    </a:cubicBezTo>
                    <a:cubicBezTo>
                      <a:pt x="0" y="81"/>
                      <a:pt x="3" y="85"/>
                      <a:pt x="8" y="85"/>
                    </a:cubicBezTo>
                    <a:cubicBezTo>
                      <a:pt x="20" y="87"/>
                      <a:pt x="33" y="87"/>
                      <a:pt x="45" y="85"/>
                    </a:cubicBezTo>
                    <a:cubicBezTo>
                      <a:pt x="49" y="85"/>
                      <a:pt x="53" y="81"/>
                      <a:pt x="53" y="76"/>
                    </a:cubicBezTo>
                    <a:cubicBezTo>
                      <a:pt x="53" y="57"/>
                      <a:pt x="53" y="30"/>
                      <a:pt x="53" y="10"/>
                    </a:cubicBezTo>
                    <a:cubicBezTo>
                      <a:pt x="53" y="6"/>
                      <a:pt x="49" y="2"/>
                      <a:pt x="45" y="1"/>
                    </a:cubicBezTo>
                    <a:close/>
                    <a:moveTo>
                      <a:pt x="31" y="79"/>
                    </a:moveTo>
                    <a:cubicBezTo>
                      <a:pt x="31" y="80"/>
                      <a:pt x="30" y="81"/>
                      <a:pt x="29" y="81"/>
                    </a:cubicBezTo>
                    <a:cubicBezTo>
                      <a:pt x="23" y="81"/>
                      <a:pt x="23" y="81"/>
                      <a:pt x="23" y="81"/>
                    </a:cubicBezTo>
                    <a:cubicBezTo>
                      <a:pt x="23" y="81"/>
                      <a:pt x="22" y="80"/>
                      <a:pt x="22" y="79"/>
                    </a:cubicBezTo>
                    <a:cubicBezTo>
                      <a:pt x="22" y="76"/>
                      <a:pt x="22" y="76"/>
                      <a:pt x="22" y="76"/>
                    </a:cubicBezTo>
                    <a:cubicBezTo>
                      <a:pt x="22" y="75"/>
                      <a:pt x="23" y="74"/>
                      <a:pt x="23" y="74"/>
                    </a:cubicBezTo>
                    <a:cubicBezTo>
                      <a:pt x="29" y="74"/>
                      <a:pt x="29" y="74"/>
                      <a:pt x="29" y="74"/>
                    </a:cubicBezTo>
                    <a:cubicBezTo>
                      <a:pt x="30" y="74"/>
                      <a:pt x="31" y="75"/>
                      <a:pt x="31" y="76"/>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10"/>
                      <a:pt x="7" y="10"/>
                      <a:pt x="7" y="10"/>
                    </a:cubicBezTo>
                    <a:cubicBezTo>
                      <a:pt x="7" y="9"/>
                      <a:pt x="7" y="8"/>
                      <a:pt x="8" y="8"/>
                    </a:cubicBezTo>
                    <a:cubicBezTo>
                      <a:pt x="45" y="8"/>
                      <a:pt x="45" y="8"/>
                      <a:pt x="45" y="8"/>
                    </a:cubicBezTo>
                    <a:cubicBezTo>
                      <a:pt x="46"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33" name="Freeform 41">
              <a:extLst>
                <a:ext uri="{FF2B5EF4-FFF2-40B4-BE49-F238E27FC236}">
                  <a16:creationId xmlns:a16="http://schemas.microsoft.com/office/drawing/2014/main" id="{407BE353-1053-1259-BA01-88BE40F5EB3E}"/>
                </a:ext>
              </a:extLst>
            </p:cNvPr>
            <p:cNvSpPr>
              <a:spLocks noEditPoints="1"/>
            </p:cNvSpPr>
            <p:nvPr userDrawn="1"/>
          </p:nvSpPr>
          <p:spPr bwMode="auto">
            <a:xfrm>
              <a:off x="9015413" y="1922463"/>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4" name="Freeform 41">
              <a:extLst>
                <a:ext uri="{FF2B5EF4-FFF2-40B4-BE49-F238E27FC236}">
                  <a16:creationId xmlns:a16="http://schemas.microsoft.com/office/drawing/2014/main" id="{64BDFF70-A6F4-3E27-7BF1-6226AA121833}"/>
                </a:ext>
              </a:extLst>
            </p:cNvPr>
            <p:cNvSpPr>
              <a:spLocks noEditPoints="1"/>
            </p:cNvSpPr>
            <p:nvPr userDrawn="1"/>
          </p:nvSpPr>
          <p:spPr bwMode="auto">
            <a:xfrm flipV="1">
              <a:off x="8292160" y="319848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6" name="Freeform 41">
              <a:extLst>
                <a:ext uri="{FF2B5EF4-FFF2-40B4-BE49-F238E27FC236}">
                  <a16:creationId xmlns:a16="http://schemas.microsoft.com/office/drawing/2014/main" id="{8DE2E39A-2716-5DF9-84AD-163677F87801}"/>
                </a:ext>
              </a:extLst>
            </p:cNvPr>
            <p:cNvSpPr>
              <a:spLocks noEditPoints="1"/>
            </p:cNvSpPr>
            <p:nvPr userDrawn="1"/>
          </p:nvSpPr>
          <p:spPr bwMode="auto">
            <a:xfrm flipV="1">
              <a:off x="9297375" y="321396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7" name="Freeform 41">
              <a:extLst>
                <a:ext uri="{FF2B5EF4-FFF2-40B4-BE49-F238E27FC236}">
                  <a16:creationId xmlns:a16="http://schemas.microsoft.com/office/drawing/2014/main" id="{15F14296-7B3A-CC0A-C923-1D013BBAD341}"/>
                </a:ext>
              </a:extLst>
            </p:cNvPr>
            <p:cNvSpPr>
              <a:spLocks noEditPoints="1"/>
            </p:cNvSpPr>
            <p:nvPr userDrawn="1"/>
          </p:nvSpPr>
          <p:spPr bwMode="auto">
            <a:xfrm flipV="1">
              <a:off x="10971463" y="450182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8" name="Freeform 41">
              <a:extLst>
                <a:ext uri="{FF2B5EF4-FFF2-40B4-BE49-F238E27FC236}">
                  <a16:creationId xmlns:a16="http://schemas.microsoft.com/office/drawing/2014/main" id="{810E8058-7314-ABF3-DC35-3D4DE430373F}"/>
                </a:ext>
              </a:extLst>
            </p:cNvPr>
            <p:cNvSpPr>
              <a:spLocks noEditPoints="1"/>
            </p:cNvSpPr>
            <p:nvPr userDrawn="1"/>
          </p:nvSpPr>
          <p:spPr bwMode="auto">
            <a:xfrm flipV="1">
              <a:off x="9877656" y="437590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1" name="Freeform 41">
              <a:extLst>
                <a:ext uri="{FF2B5EF4-FFF2-40B4-BE49-F238E27FC236}">
                  <a16:creationId xmlns:a16="http://schemas.microsoft.com/office/drawing/2014/main" id="{BA70C086-D37F-CA9C-C895-A510A8E34A5F}"/>
                </a:ext>
              </a:extLst>
            </p:cNvPr>
            <p:cNvSpPr>
              <a:spLocks noEditPoints="1"/>
            </p:cNvSpPr>
            <p:nvPr userDrawn="1"/>
          </p:nvSpPr>
          <p:spPr bwMode="auto">
            <a:xfrm>
              <a:off x="10541145" y="302676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2" name="Freeform 41">
              <a:extLst>
                <a:ext uri="{FF2B5EF4-FFF2-40B4-BE49-F238E27FC236}">
                  <a16:creationId xmlns:a16="http://schemas.microsoft.com/office/drawing/2014/main" id="{E71C82E9-5D31-BA36-873F-6580FA3701F9}"/>
                </a:ext>
              </a:extLst>
            </p:cNvPr>
            <p:cNvSpPr>
              <a:spLocks noEditPoints="1"/>
            </p:cNvSpPr>
            <p:nvPr userDrawn="1"/>
          </p:nvSpPr>
          <p:spPr bwMode="auto">
            <a:xfrm>
              <a:off x="8740421" y="4257430"/>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58" name="Freeform: Shape 57">
            <a:extLst>
              <a:ext uri="{FF2B5EF4-FFF2-40B4-BE49-F238E27FC236}">
                <a16:creationId xmlns:a16="http://schemas.microsoft.com/office/drawing/2014/main" id="{8FA8769E-48DF-3C1C-5795-0CBB8EF3EBF2}"/>
              </a:ext>
            </a:extLst>
          </p:cNvPr>
          <p:cNvSpPr/>
          <p:nvPr userDrawn="1"/>
        </p:nvSpPr>
        <p:spPr>
          <a:xfrm>
            <a:off x="-7221793" y="-4062259"/>
            <a:ext cx="26635588" cy="14982518"/>
          </a:xfrm>
          <a:custGeom>
            <a:avLst/>
            <a:gdLst>
              <a:gd name="connsiteX0" fmla="*/ 7221792 w 26635588"/>
              <a:gd name="connsiteY0" fmla="*/ 4062259 h 14982518"/>
              <a:gd name="connsiteX1" fmla="*/ 7221792 w 26635588"/>
              <a:gd name="connsiteY1" fmla="*/ 10920259 h 14982518"/>
              <a:gd name="connsiteX2" fmla="*/ 19413792 w 26635588"/>
              <a:gd name="connsiteY2" fmla="*/ 10920259 h 14982518"/>
              <a:gd name="connsiteX3" fmla="*/ 19413792 w 26635588"/>
              <a:gd name="connsiteY3" fmla="*/ 4062259 h 14982518"/>
              <a:gd name="connsiteX4" fmla="*/ 0 w 26635588"/>
              <a:gd name="connsiteY4" fmla="*/ 0 h 14982518"/>
              <a:gd name="connsiteX5" fmla="*/ 26635588 w 26635588"/>
              <a:gd name="connsiteY5" fmla="*/ 0 h 14982518"/>
              <a:gd name="connsiteX6" fmla="*/ 26635588 w 26635588"/>
              <a:gd name="connsiteY6" fmla="*/ 14982518 h 14982518"/>
              <a:gd name="connsiteX7" fmla="*/ 0 w 26635588"/>
              <a:gd name="connsiteY7" fmla="*/ 14982518 h 1498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5588" h="14982518">
                <a:moveTo>
                  <a:pt x="7221792" y="4062259"/>
                </a:moveTo>
                <a:lnTo>
                  <a:pt x="7221792" y="10920259"/>
                </a:lnTo>
                <a:lnTo>
                  <a:pt x="19413792" y="10920259"/>
                </a:lnTo>
                <a:lnTo>
                  <a:pt x="19413792" y="4062259"/>
                </a:lnTo>
                <a:close/>
                <a:moveTo>
                  <a:pt x="0" y="0"/>
                </a:moveTo>
                <a:lnTo>
                  <a:pt x="26635588" y="0"/>
                </a:lnTo>
                <a:lnTo>
                  <a:pt x="26635588" y="14982518"/>
                </a:lnTo>
                <a:lnTo>
                  <a:pt x="0" y="14982518"/>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Tree>
    <p:extLst>
      <p:ext uri="{BB962C8B-B14F-4D97-AF65-F5344CB8AC3E}">
        <p14:creationId xmlns:p14="http://schemas.microsoft.com/office/powerpoint/2010/main" val="3341411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SCUSSION / Q&amp;A">
    <p:bg>
      <p:bgPr>
        <a:solidFill>
          <a:schemeClr val="accent2"/>
        </a:solidFill>
        <a:effectLst/>
      </p:bgPr>
    </p:bg>
    <p:spTree>
      <p:nvGrpSpPr>
        <p:cNvPr id="1" name=""/>
        <p:cNvGrpSpPr/>
        <p:nvPr/>
      </p:nvGrpSpPr>
      <p:grpSpPr>
        <a:xfrm>
          <a:off x="0" y="0"/>
          <a:ext cx="0" cy="0"/>
          <a:chOff x="0" y="0"/>
          <a:chExt cx="0" cy="0"/>
        </a:xfrm>
      </p:grpSpPr>
      <p:sp>
        <p:nvSpPr>
          <p:cNvPr id="35" name="Freeform: Shape 34"/>
          <p:cNvSpPr/>
          <p:nvPr/>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 name="Title 1"/>
          <p:cNvSpPr>
            <a:spLocks noGrp="1"/>
          </p:cNvSpPr>
          <p:nvPr>
            <p:ph type="title" hasCustomPrompt="1"/>
          </p:nvPr>
        </p:nvSpPr>
        <p:spPr/>
        <p:txBody>
          <a:bodyPr/>
          <a:lstStyle>
            <a:lvl1pPr>
              <a:defRPr b="1" cap="all" baseline="0">
                <a:latin typeface="Agrandir Narrow" panose="00000506000000000000" pitchFamily="50" charset="0"/>
              </a:defRPr>
            </a:lvl1pPr>
          </a:lstStyle>
          <a:p>
            <a:r>
              <a:rPr lang="en-US" dirty="0"/>
              <a:t>Discussion or </a:t>
            </a:r>
            <a:r>
              <a:rPr lang="en-US" dirty="0" err="1"/>
              <a:t>q&amp;a</a:t>
            </a:r>
            <a:endParaRPr lang="en-US" dirty="0"/>
          </a:p>
        </p:txBody>
      </p:sp>
      <p:sp>
        <p:nvSpPr>
          <p:cNvPr id="4" name="Footer Placeholder 3"/>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pic>
        <p:nvPicPr>
          <p:cNvPr id="6" name="Picture 5"/>
          <p:cNvPicPr>
            <a:picLocks noChangeAspect="1"/>
          </p:cNvPicPr>
          <p:nvPr/>
        </p:nvPicPr>
        <p:blipFill>
          <a:blip r:embed="rId2"/>
          <a:stretch>
            <a:fillRect/>
          </a:stretch>
        </p:blipFill>
        <p:spPr>
          <a:xfrm>
            <a:off x="91440" y="6025897"/>
            <a:ext cx="832104" cy="826031"/>
          </a:xfrm>
          <a:prstGeom prst="rect">
            <a:avLst/>
          </a:prstGeom>
        </p:spPr>
      </p:pic>
      <p:sp>
        <p:nvSpPr>
          <p:cNvPr id="8" name="Text Placeholder 7"/>
          <p:cNvSpPr>
            <a:spLocks noGrp="1"/>
          </p:cNvSpPr>
          <p:nvPr>
            <p:ph type="body" sz="quarter" idx="13"/>
          </p:nvPr>
        </p:nvSpPr>
        <p:spPr>
          <a:xfrm>
            <a:off x="314325" y="1726940"/>
            <a:ext cx="6784975" cy="4013460"/>
          </a:xfrm>
        </p:spPr>
        <p:txBody>
          <a:bodyPr/>
          <a:lstStyle>
            <a:lvl1pPr>
              <a:buClr>
                <a:schemeClr val="bg1"/>
              </a:buClr>
              <a:defRPr>
                <a:solidFill>
                  <a:schemeClr val="bg1"/>
                </a:solidFill>
                <a:latin typeface="Agrandir Narrow" panose="00000506000000000000" pitchFamily="50" charset="0"/>
              </a:defRPr>
            </a:lvl1pPr>
            <a:lvl2pPr marL="515938" indent="-228600">
              <a:buClr>
                <a:schemeClr val="bg1"/>
              </a:buClr>
              <a:buFont typeface="Arial" panose="020B0604020202020204" pitchFamily="34" charset="0"/>
              <a:buChar char="‒"/>
              <a:defRPr>
                <a:solidFill>
                  <a:schemeClr val="bg1"/>
                </a:solidFill>
                <a:latin typeface="Agrandir Narrow" panose="00000506000000000000" pitchFamily="50" charset="0"/>
              </a:defRPr>
            </a:lvl2pPr>
            <a:lvl3pPr marL="865188" indent="-236538">
              <a:buClr>
                <a:schemeClr val="bg1"/>
              </a:buClr>
              <a:buFont typeface="Arial" panose="020B0604020202020204" pitchFamily="34" charset="0"/>
              <a:buChar char="•"/>
              <a:defRPr>
                <a:solidFill>
                  <a:schemeClr val="bg1"/>
                </a:solidFill>
                <a:latin typeface="Agrandir Narrow" panose="00000506000000000000" pitchFamily="50" charset="0"/>
              </a:defRPr>
            </a:lvl3pPr>
            <a:lvl4pPr marL="1022350" indent="-285750">
              <a:buClr>
                <a:schemeClr val="bg1"/>
              </a:buClr>
              <a:buFont typeface="Arial" panose="020B0604020202020204" pitchFamily="34" charset="0"/>
              <a:buChar char="•"/>
              <a:defRPr>
                <a:solidFill>
                  <a:schemeClr val="bg1"/>
                </a:solidFill>
              </a:defRPr>
            </a:lvl4pPr>
            <a:lvl5pPr marL="1250950" indent="-285750">
              <a:buClr>
                <a:schemeClr val="bg1"/>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grpSp>
        <p:nvGrpSpPr>
          <p:cNvPr id="51" name="Group 50"/>
          <p:cNvGrpSpPr/>
          <p:nvPr/>
        </p:nvGrpSpPr>
        <p:grpSpPr>
          <a:xfrm>
            <a:off x="7674958" y="2042870"/>
            <a:ext cx="3978655" cy="3204770"/>
            <a:chOff x="12853988" y="-457200"/>
            <a:chExt cx="5435600" cy="4378326"/>
          </a:xfrm>
        </p:grpSpPr>
        <p:sp>
          <p:nvSpPr>
            <p:cNvPr id="37" name="Freeform 117"/>
            <p:cNvSpPr>
              <a:spLocks/>
            </p:cNvSpPr>
            <p:nvPr userDrawn="1"/>
          </p:nvSpPr>
          <p:spPr bwMode="auto">
            <a:xfrm>
              <a:off x="13617575" y="1901825"/>
              <a:ext cx="608013" cy="827088"/>
            </a:xfrm>
            <a:custGeom>
              <a:avLst/>
              <a:gdLst>
                <a:gd name="T0" fmla="*/ 69 w 143"/>
                <a:gd name="T1" fmla="*/ 195 h 195"/>
                <a:gd name="T2" fmla="*/ 69 w 143"/>
                <a:gd name="T3" fmla="*/ 175 h 195"/>
                <a:gd name="T4" fmla="*/ 96 w 143"/>
                <a:gd name="T5" fmla="*/ 137 h 195"/>
                <a:gd name="T6" fmla="*/ 142 w 143"/>
                <a:gd name="T7" fmla="*/ 69 h 195"/>
                <a:gd name="T8" fmla="*/ 71 w 143"/>
                <a:gd name="T9" fmla="*/ 0 h 195"/>
                <a:gd name="T10" fmla="*/ 16 w 143"/>
                <a:gd name="T11" fmla="*/ 23 h 195"/>
                <a:gd name="T12" fmla="*/ 0 w 143"/>
                <a:gd name="T13" fmla="*/ 49 h 195"/>
              </a:gdLst>
              <a:ahLst/>
              <a:cxnLst>
                <a:cxn ang="0">
                  <a:pos x="T0" y="T1"/>
                </a:cxn>
                <a:cxn ang="0">
                  <a:pos x="T2" y="T3"/>
                </a:cxn>
                <a:cxn ang="0">
                  <a:pos x="T4" y="T5"/>
                </a:cxn>
                <a:cxn ang="0">
                  <a:pos x="T6" y="T7"/>
                </a:cxn>
                <a:cxn ang="0">
                  <a:pos x="T8" y="T9"/>
                </a:cxn>
                <a:cxn ang="0">
                  <a:pos x="T10" y="T11"/>
                </a:cxn>
                <a:cxn ang="0">
                  <a:pos x="T12" y="T13"/>
                </a:cxn>
              </a:cxnLst>
              <a:rect l="0" t="0" r="r" b="b"/>
              <a:pathLst>
                <a:path w="143" h="195">
                  <a:moveTo>
                    <a:pt x="69" y="195"/>
                  </a:moveTo>
                  <a:cubicBezTo>
                    <a:pt x="69" y="175"/>
                    <a:pt x="69" y="175"/>
                    <a:pt x="69" y="175"/>
                  </a:cubicBezTo>
                  <a:cubicBezTo>
                    <a:pt x="69" y="158"/>
                    <a:pt x="80" y="143"/>
                    <a:pt x="96" y="137"/>
                  </a:cubicBezTo>
                  <a:cubicBezTo>
                    <a:pt x="124" y="126"/>
                    <a:pt x="143" y="100"/>
                    <a:pt x="142" y="69"/>
                  </a:cubicBezTo>
                  <a:cubicBezTo>
                    <a:pt x="141" y="32"/>
                    <a:pt x="109" y="1"/>
                    <a:pt x="71" y="0"/>
                  </a:cubicBezTo>
                  <a:cubicBezTo>
                    <a:pt x="49" y="0"/>
                    <a:pt x="29" y="8"/>
                    <a:pt x="16" y="23"/>
                  </a:cubicBezTo>
                  <a:cubicBezTo>
                    <a:pt x="9" y="30"/>
                    <a:pt x="3" y="39"/>
                    <a:pt x="0" y="49"/>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8" name="Line 118"/>
            <p:cNvSpPr>
              <a:spLocks noChangeShapeType="1"/>
            </p:cNvSpPr>
            <p:nvPr userDrawn="1"/>
          </p:nvSpPr>
          <p:spPr bwMode="auto">
            <a:xfrm flipV="1">
              <a:off x="13911263" y="2952750"/>
              <a:ext cx="0" cy="635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0" name="Freeform 119"/>
            <p:cNvSpPr>
              <a:spLocks/>
            </p:cNvSpPr>
            <p:nvPr userDrawn="1"/>
          </p:nvSpPr>
          <p:spPr bwMode="auto">
            <a:xfrm>
              <a:off x="12853988" y="1450975"/>
              <a:ext cx="2203450" cy="2470151"/>
            </a:xfrm>
            <a:custGeom>
              <a:avLst/>
              <a:gdLst>
                <a:gd name="T0" fmla="*/ 338 w 519"/>
                <a:gd name="T1" fmla="*/ 0 h 582"/>
                <a:gd name="T2" fmla="*/ 82 w 519"/>
                <a:gd name="T3" fmla="*/ 0 h 582"/>
                <a:gd name="T4" fmla="*/ 0 w 519"/>
                <a:gd name="T5" fmla="*/ 82 h 582"/>
                <a:gd name="T6" fmla="*/ 0 w 519"/>
                <a:gd name="T7" fmla="*/ 369 h 582"/>
                <a:gd name="T8" fmla="*/ 82 w 519"/>
                <a:gd name="T9" fmla="*/ 451 h 582"/>
                <a:gd name="T10" fmla="*/ 134 w 519"/>
                <a:gd name="T11" fmla="*/ 451 h 582"/>
                <a:gd name="T12" fmla="*/ 144 w 519"/>
                <a:gd name="T13" fmla="*/ 461 h 582"/>
                <a:gd name="T14" fmla="*/ 144 w 519"/>
                <a:gd name="T15" fmla="*/ 568 h 582"/>
                <a:gd name="T16" fmla="*/ 161 w 519"/>
                <a:gd name="T17" fmla="*/ 575 h 582"/>
                <a:gd name="T18" fmla="*/ 282 w 519"/>
                <a:gd name="T19" fmla="*/ 454 h 582"/>
                <a:gd name="T20" fmla="*/ 289 w 519"/>
                <a:gd name="T21" fmla="*/ 451 h 582"/>
                <a:gd name="T22" fmla="*/ 437 w 519"/>
                <a:gd name="T23" fmla="*/ 451 h 582"/>
                <a:gd name="T24" fmla="*/ 519 w 519"/>
                <a:gd name="T25" fmla="*/ 37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82">
                  <a:moveTo>
                    <a:pt x="338" y="0"/>
                  </a:moveTo>
                  <a:cubicBezTo>
                    <a:pt x="82" y="0"/>
                    <a:pt x="82" y="0"/>
                    <a:pt x="82" y="0"/>
                  </a:cubicBezTo>
                  <a:cubicBezTo>
                    <a:pt x="37" y="0"/>
                    <a:pt x="0" y="37"/>
                    <a:pt x="0" y="82"/>
                  </a:cubicBezTo>
                  <a:cubicBezTo>
                    <a:pt x="0" y="369"/>
                    <a:pt x="0" y="369"/>
                    <a:pt x="0" y="369"/>
                  </a:cubicBezTo>
                  <a:cubicBezTo>
                    <a:pt x="0" y="415"/>
                    <a:pt x="37" y="451"/>
                    <a:pt x="82" y="451"/>
                  </a:cubicBezTo>
                  <a:cubicBezTo>
                    <a:pt x="134" y="451"/>
                    <a:pt x="134" y="451"/>
                    <a:pt x="134" y="451"/>
                  </a:cubicBezTo>
                  <a:cubicBezTo>
                    <a:pt x="140" y="451"/>
                    <a:pt x="144" y="456"/>
                    <a:pt x="144" y="461"/>
                  </a:cubicBezTo>
                  <a:cubicBezTo>
                    <a:pt x="144" y="568"/>
                    <a:pt x="144" y="568"/>
                    <a:pt x="144" y="568"/>
                  </a:cubicBezTo>
                  <a:cubicBezTo>
                    <a:pt x="144" y="577"/>
                    <a:pt x="155" y="582"/>
                    <a:pt x="161" y="575"/>
                  </a:cubicBezTo>
                  <a:cubicBezTo>
                    <a:pt x="282" y="454"/>
                    <a:pt x="282" y="454"/>
                    <a:pt x="282" y="454"/>
                  </a:cubicBezTo>
                  <a:cubicBezTo>
                    <a:pt x="284" y="452"/>
                    <a:pt x="287" y="451"/>
                    <a:pt x="289" y="451"/>
                  </a:cubicBezTo>
                  <a:cubicBezTo>
                    <a:pt x="437" y="451"/>
                    <a:pt x="437" y="451"/>
                    <a:pt x="437" y="451"/>
                  </a:cubicBezTo>
                  <a:cubicBezTo>
                    <a:pt x="480" y="451"/>
                    <a:pt x="516" y="418"/>
                    <a:pt x="519" y="375"/>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1" name="Freeform 120"/>
            <p:cNvSpPr>
              <a:spLocks/>
            </p:cNvSpPr>
            <p:nvPr userDrawn="1"/>
          </p:nvSpPr>
          <p:spPr bwMode="auto">
            <a:xfrm>
              <a:off x="14254163" y="-457200"/>
              <a:ext cx="1219200" cy="860425"/>
            </a:xfrm>
            <a:custGeom>
              <a:avLst/>
              <a:gdLst>
                <a:gd name="T0" fmla="*/ 0 w 287"/>
                <a:gd name="T1" fmla="*/ 203 h 203"/>
                <a:gd name="T2" fmla="*/ 204 w 287"/>
                <a:gd name="T3" fmla="*/ 0 h 203"/>
                <a:gd name="T4" fmla="*/ 287 w 287"/>
                <a:gd name="T5" fmla="*/ 0 h 203"/>
              </a:gdLst>
              <a:ahLst/>
              <a:cxnLst>
                <a:cxn ang="0">
                  <a:pos x="T0" y="T1"/>
                </a:cxn>
                <a:cxn ang="0">
                  <a:pos x="T2" y="T3"/>
                </a:cxn>
                <a:cxn ang="0">
                  <a:pos x="T4" y="T5"/>
                </a:cxn>
              </a:cxnLst>
              <a:rect l="0" t="0" r="r" b="b"/>
              <a:pathLst>
                <a:path w="287" h="203">
                  <a:moveTo>
                    <a:pt x="0" y="203"/>
                  </a:moveTo>
                  <a:cubicBezTo>
                    <a:pt x="0" y="91"/>
                    <a:pt x="91" y="0"/>
                    <a:pt x="204" y="0"/>
                  </a:cubicBezTo>
                  <a:cubicBezTo>
                    <a:pt x="287" y="0"/>
                    <a:pt x="287" y="0"/>
                    <a:pt x="287" y="0"/>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2" name="Freeform 121"/>
            <p:cNvSpPr>
              <a:spLocks/>
            </p:cNvSpPr>
            <p:nvPr userDrawn="1"/>
          </p:nvSpPr>
          <p:spPr bwMode="auto">
            <a:xfrm>
              <a:off x="17405350" y="2211388"/>
              <a:ext cx="884238" cy="865188"/>
            </a:xfrm>
            <a:custGeom>
              <a:avLst/>
              <a:gdLst>
                <a:gd name="T0" fmla="*/ 208 w 208"/>
                <a:gd name="T1" fmla="*/ 0 h 204"/>
                <a:gd name="T2" fmla="*/ 4 w 208"/>
                <a:gd name="T3" fmla="*/ 204 h 204"/>
                <a:gd name="T4" fmla="*/ 0 w 208"/>
                <a:gd name="T5" fmla="*/ 204 h 204"/>
              </a:gdLst>
              <a:ahLst/>
              <a:cxnLst>
                <a:cxn ang="0">
                  <a:pos x="T0" y="T1"/>
                </a:cxn>
                <a:cxn ang="0">
                  <a:pos x="T2" y="T3"/>
                </a:cxn>
                <a:cxn ang="0">
                  <a:pos x="T4" y="T5"/>
                </a:cxn>
              </a:cxnLst>
              <a:rect l="0" t="0" r="r" b="b"/>
              <a:pathLst>
                <a:path w="208" h="204">
                  <a:moveTo>
                    <a:pt x="208" y="0"/>
                  </a:moveTo>
                  <a:cubicBezTo>
                    <a:pt x="208" y="112"/>
                    <a:pt x="117" y="204"/>
                    <a:pt x="4" y="204"/>
                  </a:cubicBezTo>
                  <a:cubicBezTo>
                    <a:pt x="0" y="204"/>
                    <a:pt x="0" y="204"/>
                    <a:pt x="0" y="204"/>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3" name="Freeform 122"/>
            <p:cNvSpPr>
              <a:spLocks/>
            </p:cNvSpPr>
            <p:nvPr userDrawn="1"/>
          </p:nvSpPr>
          <p:spPr bwMode="auto">
            <a:xfrm>
              <a:off x="14573250" y="-139700"/>
              <a:ext cx="3397250" cy="3759201"/>
            </a:xfrm>
            <a:custGeom>
              <a:avLst/>
              <a:gdLst>
                <a:gd name="T0" fmla="*/ 671 w 800"/>
                <a:gd name="T1" fmla="*/ 0 h 886"/>
                <a:gd name="T2" fmla="*/ 539 w 800"/>
                <a:gd name="T3" fmla="*/ 0 h 886"/>
                <a:gd name="T4" fmla="*/ 280 w 800"/>
                <a:gd name="T5" fmla="*/ 0 h 886"/>
                <a:gd name="T6" fmla="*/ 129 w 800"/>
                <a:gd name="T7" fmla="*/ 0 h 886"/>
                <a:gd name="T8" fmla="*/ 0 w 800"/>
                <a:gd name="T9" fmla="*/ 128 h 886"/>
                <a:gd name="T10" fmla="*/ 0 w 800"/>
                <a:gd name="T11" fmla="*/ 554 h 886"/>
                <a:gd name="T12" fmla="*/ 129 w 800"/>
                <a:gd name="T13" fmla="*/ 683 h 886"/>
                <a:gd name="T14" fmla="*/ 365 w 800"/>
                <a:gd name="T15" fmla="*/ 683 h 886"/>
                <a:gd name="T16" fmla="*/ 376 w 800"/>
                <a:gd name="T17" fmla="*/ 687 h 886"/>
                <a:gd name="T18" fmla="*/ 565 w 800"/>
                <a:gd name="T19" fmla="*/ 877 h 886"/>
                <a:gd name="T20" fmla="*/ 592 w 800"/>
                <a:gd name="T21" fmla="*/ 866 h 886"/>
                <a:gd name="T22" fmla="*/ 592 w 800"/>
                <a:gd name="T23" fmla="*/ 698 h 886"/>
                <a:gd name="T24" fmla="*/ 608 w 800"/>
                <a:gd name="T25" fmla="*/ 683 h 886"/>
                <a:gd name="T26" fmla="*/ 671 w 800"/>
                <a:gd name="T27" fmla="*/ 683 h 886"/>
                <a:gd name="T28" fmla="*/ 800 w 800"/>
                <a:gd name="T29" fmla="*/ 554 h 886"/>
                <a:gd name="T30" fmla="*/ 800 w 800"/>
                <a:gd name="T31" fmla="*/ 128 h 886"/>
                <a:gd name="T32" fmla="*/ 671 w 800"/>
                <a:gd name="T33" fmla="*/ 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886">
                  <a:moveTo>
                    <a:pt x="671" y="0"/>
                  </a:moveTo>
                  <a:cubicBezTo>
                    <a:pt x="539" y="0"/>
                    <a:pt x="539" y="0"/>
                    <a:pt x="539" y="0"/>
                  </a:cubicBezTo>
                  <a:cubicBezTo>
                    <a:pt x="280" y="0"/>
                    <a:pt x="280" y="0"/>
                    <a:pt x="280" y="0"/>
                  </a:cubicBezTo>
                  <a:cubicBezTo>
                    <a:pt x="129" y="0"/>
                    <a:pt x="129" y="0"/>
                    <a:pt x="129" y="0"/>
                  </a:cubicBezTo>
                  <a:cubicBezTo>
                    <a:pt x="58" y="0"/>
                    <a:pt x="0" y="58"/>
                    <a:pt x="0" y="128"/>
                  </a:cubicBezTo>
                  <a:cubicBezTo>
                    <a:pt x="0" y="554"/>
                    <a:pt x="0" y="554"/>
                    <a:pt x="0" y="554"/>
                  </a:cubicBezTo>
                  <a:cubicBezTo>
                    <a:pt x="0" y="625"/>
                    <a:pt x="58" y="683"/>
                    <a:pt x="129" y="683"/>
                  </a:cubicBezTo>
                  <a:cubicBezTo>
                    <a:pt x="365" y="683"/>
                    <a:pt x="365" y="683"/>
                    <a:pt x="365" y="683"/>
                  </a:cubicBezTo>
                  <a:cubicBezTo>
                    <a:pt x="369" y="683"/>
                    <a:pt x="373" y="684"/>
                    <a:pt x="376" y="687"/>
                  </a:cubicBezTo>
                  <a:cubicBezTo>
                    <a:pt x="565" y="877"/>
                    <a:pt x="565" y="877"/>
                    <a:pt x="565" y="877"/>
                  </a:cubicBezTo>
                  <a:cubicBezTo>
                    <a:pt x="575" y="886"/>
                    <a:pt x="592" y="879"/>
                    <a:pt x="592" y="866"/>
                  </a:cubicBezTo>
                  <a:cubicBezTo>
                    <a:pt x="592" y="698"/>
                    <a:pt x="592" y="698"/>
                    <a:pt x="592" y="698"/>
                  </a:cubicBezTo>
                  <a:cubicBezTo>
                    <a:pt x="592" y="690"/>
                    <a:pt x="599" y="683"/>
                    <a:pt x="608" y="683"/>
                  </a:cubicBezTo>
                  <a:cubicBezTo>
                    <a:pt x="671" y="683"/>
                    <a:pt x="671" y="683"/>
                    <a:pt x="671" y="683"/>
                  </a:cubicBezTo>
                  <a:cubicBezTo>
                    <a:pt x="742" y="683"/>
                    <a:pt x="800" y="625"/>
                    <a:pt x="800" y="554"/>
                  </a:cubicBezTo>
                  <a:cubicBezTo>
                    <a:pt x="800" y="128"/>
                    <a:pt x="800" y="128"/>
                    <a:pt x="800" y="128"/>
                  </a:cubicBezTo>
                  <a:cubicBezTo>
                    <a:pt x="800" y="58"/>
                    <a:pt x="742" y="0"/>
                    <a:pt x="671" y="0"/>
                  </a:cubicBezTo>
                  <a:close/>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4" name="Line 123"/>
            <p:cNvSpPr>
              <a:spLocks noChangeShapeType="1"/>
            </p:cNvSpPr>
            <p:nvPr userDrawn="1"/>
          </p:nvSpPr>
          <p:spPr bwMode="auto">
            <a:xfrm>
              <a:off x="16200438" y="73818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5" name="Line 124"/>
            <p:cNvSpPr>
              <a:spLocks noChangeShapeType="1"/>
            </p:cNvSpPr>
            <p:nvPr userDrawn="1"/>
          </p:nvSpPr>
          <p:spPr bwMode="auto">
            <a:xfrm>
              <a:off x="15605125" y="73818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6" name="Line 125"/>
            <p:cNvSpPr>
              <a:spLocks noChangeShapeType="1"/>
            </p:cNvSpPr>
            <p:nvPr userDrawn="1"/>
          </p:nvSpPr>
          <p:spPr bwMode="auto">
            <a:xfrm>
              <a:off x="16200438" y="1204912"/>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7" name="Line 126"/>
            <p:cNvSpPr>
              <a:spLocks noChangeShapeType="1"/>
            </p:cNvSpPr>
            <p:nvPr userDrawn="1"/>
          </p:nvSpPr>
          <p:spPr bwMode="auto">
            <a:xfrm>
              <a:off x="15605125" y="1204912"/>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8" name="Line 127"/>
            <p:cNvSpPr>
              <a:spLocks noChangeShapeType="1"/>
            </p:cNvSpPr>
            <p:nvPr userDrawn="1"/>
          </p:nvSpPr>
          <p:spPr bwMode="auto">
            <a:xfrm>
              <a:off x="16200438" y="167163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9" name="Line 128"/>
            <p:cNvSpPr>
              <a:spLocks noChangeShapeType="1"/>
            </p:cNvSpPr>
            <p:nvPr userDrawn="1"/>
          </p:nvSpPr>
          <p:spPr bwMode="auto">
            <a:xfrm>
              <a:off x="15605125" y="167163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0" name="Line 129"/>
            <p:cNvSpPr>
              <a:spLocks noChangeShapeType="1"/>
            </p:cNvSpPr>
            <p:nvPr userDrawn="1"/>
          </p:nvSpPr>
          <p:spPr bwMode="auto">
            <a:xfrm>
              <a:off x="18289588" y="2185988"/>
              <a:ext cx="0" cy="254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52" name="Slide Number Placeholder 4"/>
          <p:cNvSpPr>
            <a:spLocks noGrp="1"/>
          </p:cNvSpPr>
          <p:nvPr>
            <p:ph type="sldNum" sz="quarter" idx="12"/>
          </p:nvPr>
        </p:nvSpPr>
        <p:spPr>
          <a:xfrm>
            <a:off x="11465859" y="6356350"/>
            <a:ext cx="407054" cy="198812"/>
          </a:xfrm>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
        <p:nvSpPr>
          <p:cNvPr id="3" name="Freeform: Shape 2">
            <a:extLst>
              <a:ext uri="{FF2B5EF4-FFF2-40B4-BE49-F238E27FC236}">
                <a16:creationId xmlns:a16="http://schemas.microsoft.com/office/drawing/2014/main" id="{C181713C-3A74-5E64-D7FF-BE1F17EBC605}"/>
              </a:ext>
            </a:extLst>
          </p:cNvPr>
          <p:cNvSpPr/>
          <p:nvPr userDrawn="1"/>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pic>
        <p:nvPicPr>
          <p:cNvPr id="5" name="Picture 4">
            <a:extLst>
              <a:ext uri="{FF2B5EF4-FFF2-40B4-BE49-F238E27FC236}">
                <a16:creationId xmlns:a16="http://schemas.microsoft.com/office/drawing/2014/main" id="{379F93DB-EE08-0EF3-27C8-562D05EBE373}"/>
              </a:ext>
            </a:extLst>
          </p:cNvPr>
          <p:cNvPicPr>
            <a:picLocks noChangeAspect="1"/>
          </p:cNvPicPr>
          <p:nvPr userDrawn="1"/>
        </p:nvPicPr>
        <p:blipFill>
          <a:blip r:embed="rId2"/>
          <a:stretch>
            <a:fillRect/>
          </a:stretch>
        </p:blipFill>
        <p:spPr>
          <a:xfrm>
            <a:off x="91440" y="6025897"/>
            <a:ext cx="832104" cy="826031"/>
          </a:xfrm>
          <a:prstGeom prst="rect">
            <a:avLst/>
          </a:prstGeom>
        </p:spPr>
      </p:pic>
      <p:grpSp>
        <p:nvGrpSpPr>
          <p:cNvPr id="7" name="Group 6">
            <a:extLst>
              <a:ext uri="{FF2B5EF4-FFF2-40B4-BE49-F238E27FC236}">
                <a16:creationId xmlns:a16="http://schemas.microsoft.com/office/drawing/2014/main" id="{A8E419BF-6579-4F73-6CA2-1579CF7A8E79}"/>
              </a:ext>
            </a:extLst>
          </p:cNvPr>
          <p:cNvGrpSpPr/>
          <p:nvPr userDrawn="1"/>
        </p:nvGrpSpPr>
        <p:grpSpPr>
          <a:xfrm>
            <a:off x="7674958" y="2042870"/>
            <a:ext cx="3978655" cy="3204770"/>
            <a:chOff x="12853988" y="-457200"/>
            <a:chExt cx="5435600" cy="4378326"/>
          </a:xfrm>
        </p:grpSpPr>
        <p:sp>
          <p:nvSpPr>
            <p:cNvPr id="9" name="Freeform 117">
              <a:extLst>
                <a:ext uri="{FF2B5EF4-FFF2-40B4-BE49-F238E27FC236}">
                  <a16:creationId xmlns:a16="http://schemas.microsoft.com/office/drawing/2014/main" id="{D9390199-ACD7-56FA-9710-60876F760AEE}"/>
                </a:ext>
              </a:extLst>
            </p:cNvPr>
            <p:cNvSpPr>
              <a:spLocks/>
            </p:cNvSpPr>
            <p:nvPr userDrawn="1"/>
          </p:nvSpPr>
          <p:spPr bwMode="auto">
            <a:xfrm>
              <a:off x="13617575" y="1901825"/>
              <a:ext cx="608013" cy="827088"/>
            </a:xfrm>
            <a:custGeom>
              <a:avLst/>
              <a:gdLst>
                <a:gd name="T0" fmla="*/ 69 w 143"/>
                <a:gd name="T1" fmla="*/ 195 h 195"/>
                <a:gd name="T2" fmla="*/ 69 w 143"/>
                <a:gd name="T3" fmla="*/ 175 h 195"/>
                <a:gd name="T4" fmla="*/ 96 w 143"/>
                <a:gd name="T5" fmla="*/ 137 h 195"/>
                <a:gd name="T6" fmla="*/ 142 w 143"/>
                <a:gd name="T7" fmla="*/ 69 h 195"/>
                <a:gd name="T8" fmla="*/ 71 w 143"/>
                <a:gd name="T9" fmla="*/ 0 h 195"/>
                <a:gd name="T10" fmla="*/ 16 w 143"/>
                <a:gd name="T11" fmla="*/ 23 h 195"/>
                <a:gd name="T12" fmla="*/ 0 w 143"/>
                <a:gd name="T13" fmla="*/ 49 h 195"/>
              </a:gdLst>
              <a:ahLst/>
              <a:cxnLst>
                <a:cxn ang="0">
                  <a:pos x="T0" y="T1"/>
                </a:cxn>
                <a:cxn ang="0">
                  <a:pos x="T2" y="T3"/>
                </a:cxn>
                <a:cxn ang="0">
                  <a:pos x="T4" y="T5"/>
                </a:cxn>
                <a:cxn ang="0">
                  <a:pos x="T6" y="T7"/>
                </a:cxn>
                <a:cxn ang="0">
                  <a:pos x="T8" y="T9"/>
                </a:cxn>
                <a:cxn ang="0">
                  <a:pos x="T10" y="T11"/>
                </a:cxn>
                <a:cxn ang="0">
                  <a:pos x="T12" y="T13"/>
                </a:cxn>
              </a:cxnLst>
              <a:rect l="0" t="0" r="r" b="b"/>
              <a:pathLst>
                <a:path w="143" h="195">
                  <a:moveTo>
                    <a:pt x="69" y="195"/>
                  </a:moveTo>
                  <a:cubicBezTo>
                    <a:pt x="69" y="175"/>
                    <a:pt x="69" y="175"/>
                    <a:pt x="69" y="175"/>
                  </a:cubicBezTo>
                  <a:cubicBezTo>
                    <a:pt x="69" y="158"/>
                    <a:pt x="80" y="143"/>
                    <a:pt x="96" y="137"/>
                  </a:cubicBezTo>
                  <a:cubicBezTo>
                    <a:pt x="124" y="126"/>
                    <a:pt x="143" y="100"/>
                    <a:pt x="142" y="69"/>
                  </a:cubicBezTo>
                  <a:cubicBezTo>
                    <a:pt x="141" y="32"/>
                    <a:pt x="109" y="1"/>
                    <a:pt x="71" y="0"/>
                  </a:cubicBezTo>
                  <a:cubicBezTo>
                    <a:pt x="49" y="0"/>
                    <a:pt x="29" y="8"/>
                    <a:pt x="16" y="23"/>
                  </a:cubicBezTo>
                  <a:cubicBezTo>
                    <a:pt x="9" y="30"/>
                    <a:pt x="3" y="39"/>
                    <a:pt x="0" y="49"/>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0" name="Line 118">
              <a:extLst>
                <a:ext uri="{FF2B5EF4-FFF2-40B4-BE49-F238E27FC236}">
                  <a16:creationId xmlns:a16="http://schemas.microsoft.com/office/drawing/2014/main" id="{DDA611D4-0209-D066-66BC-18A97A5E6900}"/>
                </a:ext>
              </a:extLst>
            </p:cNvPr>
            <p:cNvSpPr>
              <a:spLocks noChangeShapeType="1"/>
            </p:cNvSpPr>
            <p:nvPr userDrawn="1"/>
          </p:nvSpPr>
          <p:spPr bwMode="auto">
            <a:xfrm flipV="1">
              <a:off x="13911263" y="2952750"/>
              <a:ext cx="0" cy="635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1" name="Freeform 119">
              <a:extLst>
                <a:ext uri="{FF2B5EF4-FFF2-40B4-BE49-F238E27FC236}">
                  <a16:creationId xmlns:a16="http://schemas.microsoft.com/office/drawing/2014/main" id="{1A700F55-6977-630A-9901-045E7AA087C8}"/>
                </a:ext>
              </a:extLst>
            </p:cNvPr>
            <p:cNvSpPr>
              <a:spLocks/>
            </p:cNvSpPr>
            <p:nvPr userDrawn="1"/>
          </p:nvSpPr>
          <p:spPr bwMode="auto">
            <a:xfrm>
              <a:off x="12853988" y="1450975"/>
              <a:ext cx="2203450" cy="2470151"/>
            </a:xfrm>
            <a:custGeom>
              <a:avLst/>
              <a:gdLst>
                <a:gd name="T0" fmla="*/ 338 w 519"/>
                <a:gd name="T1" fmla="*/ 0 h 582"/>
                <a:gd name="T2" fmla="*/ 82 w 519"/>
                <a:gd name="T3" fmla="*/ 0 h 582"/>
                <a:gd name="T4" fmla="*/ 0 w 519"/>
                <a:gd name="T5" fmla="*/ 82 h 582"/>
                <a:gd name="T6" fmla="*/ 0 w 519"/>
                <a:gd name="T7" fmla="*/ 369 h 582"/>
                <a:gd name="T8" fmla="*/ 82 w 519"/>
                <a:gd name="T9" fmla="*/ 451 h 582"/>
                <a:gd name="T10" fmla="*/ 134 w 519"/>
                <a:gd name="T11" fmla="*/ 451 h 582"/>
                <a:gd name="T12" fmla="*/ 144 w 519"/>
                <a:gd name="T13" fmla="*/ 461 h 582"/>
                <a:gd name="T14" fmla="*/ 144 w 519"/>
                <a:gd name="T15" fmla="*/ 568 h 582"/>
                <a:gd name="T16" fmla="*/ 161 w 519"/>
                <a:gd name="T17" fmla="*/ 575 h 582"/>
                <a:gd name="T18" fmla="*/ 282 w 519"/>
                <a:gd name="T19" fmla="*/ 454 h 582"/>
                <a:gd name="T20" fmla="*/ 289 w 519"/>
                <a:gd name="T21" fmla="*/ 451 h 582"/>
                <a:gd name="T22" fmla="*/ 437 w 519"/>
                <a:gd name="T23" fmla="*/ 451 h 582"/>
                <a:gd name="T24" fmla="*/ 519 w 519"/>
                <a:gd name="T25" fmla="*/ 37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82">
                  <a:moveTo>
                    <a:pt x="338" y="0"/>
                  </a:moveTo>
                  <a:cubicBezTo>
                    <a:pt x="82" y="0"/>
                    <a:pt x="82" y="0"/>
                    <a:pt x="82" y="0"/>
                  </a:cubicBezTo>
                  <a:cubicBezTo>
                    <a:pt x="37" y="0"/>
                    <a:pt x="0" y="37"/>
                    <a:pt x="0" y="82"/>
                  </a:cubicBezTo>
                  <a:cubicBezTo>
                    <a:pt x="0" y="369"/>
                    <a:pt x="0" y="369"/>
                    <a:pt x="0" y="369"/>
                  </a:cubicBezTo>
                  <a:cubicBezTo>
                    <a:pt x="0" y="415"/>
                    <a:pt x="37" y="451"/>
                    <a:pt x="82" y="451"/>
                  </a:cubicBezTo>
                  <a:cubicBezTo>
                    <a:pt x="134" y="451"/>
                    <a:pt x="134" y="451"/>
                    <a:pt x="134" y="451"/>
                  </a:cubicBezTo>
                  <a:cubicBezTo>
                    <a:pt x="140" y="451"/>
                    <a:pt x="144" y="456"/>
                    <a:pt x="144" y="461"/>
                  </a:cubicBezTo>
                  <a:cubicBezTo>
                    <a:pt x="144" y="568"/>
                    <a:pt x="144" y="568"/>
                    <a:pt x="144" y="568"/>
                  </a:cubicBezTo>
                  <a:cubicBezTo>
                    <a:pt x="144" y="577"/>
                    <a:pt x="155" y="582"/>
                    <a:pt x="161" y="575"/>
                  </a:cubicBezTo>
                  <a:cubicBezTo>
                    <a:pt x="282" y="454"/>
                    <a:pt x="282" y="454"/>
                    <a:pt x="282" y="454"/>
                  </a:cubicBezTo>
                  <a:cubicBezTo>
                    <a:pt x="284" y="452"/>
                    <a:pt x="287" y="451"/>
                    <a:pt x="289" y="451"/>
                  </a:cubicBezTo>
                  <a:cubicBezTo>
                    <a:pt x="437" y="451"/>
                    <a:pt x="437" y="451"/>
                    <a:pt x="437" y="451"/>
                  </a:cubicBezTo>
                  <a:cubicBezTo>
                    <a:pt x="480" y="451"/>
                    <a:pt x="516" y="418"/>
                    <a:pt x="519" y="375"/>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2" name="Freeform 120">
              <a:extLst>
                <a:ext uri="{FF2B5EF4-FFF2-40B4-BE49-F238E27FC236}">
                  <a16:creationId xmlns:a16="http://schemas.microsoft.com/office/drawing/2014/main" id="{0610E031-6EA0-C07B-2121-680DFBFA565F}"/>
                </a:ext>
              </a:extLst>
            </p:cNvPr>
            <p:cNvSpPr>
              <a:spLocks/>
            </p:cNvSpPr>
            <p:nvPr userDrawn="1"/>
          </p:nvSpPr>
          <p:spPr bwMode="auto">
            <a:xfrm>
              <a:off x="14254163" y="-457200"/>
              <a:ext cx="1219200" cy="860425"/>
            </a:xfrm>
            <a:custGeom>
              <a:avLst/>
              <a:gdLst>
                <a:gd name="T0" fmla="*/ 0 w 287"/>
                <a:gd name="T1" fmla="*/ 203 h 203"/>
                <a:gd name="T2" fmla="*/ 204 w 287"/>
                <a:gd name="T3" fmla="*/ 0 h 203"/>
                <a:gd name="T4" fmla="*/ 287 w 287"/>
                <a:gd name="T5" fmla="*/ 0 h 203"/>
              </a:gdLst>
              <a:ahLst/>
              <a:cxnLst>
                <a:cxn ang="0">
                  <a:pos x="T0" y="T1"/>
                </a:cxn>
                <a:cxn ang="0">
                  <a:pos x="T2" y="T3"/>
                </a:cxn>
                <a:cxn ang="0">
                  <a:pos x="T4" y="T5"/>
                </a:cxn>
              </a:cxnLst>
              <a:rect l="0" t="0" r="r" b="b"/>
              <a:pathLst>
                <a:path w="287" h="203">
                  <a:moveTo>
                    <a:pt x="0" y="203"/>
                  </a:moveTo>
                  <a:cubicBezTo>
                    <a:pt x="0" y="91"/>
                    <a:pt x="91" y="0"/>
                    <a:pt x="204" y="0"/>
                  </a:cubicBezTo>
                  <a:cubicBezTo>
                    <a:pt x="287" y="0"/>
                    <a:pt x="287" y="0"/>
                    <a:pt x="287" y="0"/>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3" name="Freeform 121">
              <a:extLst>
                <a:ext uri="{FF2B5EF4-FFF2-40B4-BE49-F238E27FC236}">
                  <a16:creationId xmlns:a16="http://schemas.microsoft.com/office/drawing/2014/main" id="{F4C0083B-BFBA-94D9-0B04-4D9B717F0FF0}"/>
                </a:ext>
              </a:extLst>
            </p:cNvPr>
            <p:cNvSpPr>
              <a:spLocks/>
            </p:cNvSpPr>
            <p:nvPr userDrawn="1"/>
          </p:nvSpPr>
          <p:spPr bwMode="auto">
            <a:xfrm>
              <a:off x="17405350" y="2211388"/>
              <a:ext cx="884238" cy="865188"/>
            </a:xfrm>
            <a:custGeom>
              <a:avLst/>
              <a:gdLst>
                <a:gd name="T0" fmla="*/ 208 w 208"/>
                <a:gd name="T1" fmla="*/ 0 h 204"/>
                <a:gd name="T2" fmla="*/ 4 w 208"/>
                <a:gd name="T3" fmla="*/ 204 h 204"/>
                <a:gd name="T4" fmla="*/ 0 w 208"/>
                <a:gd name="T5" fmla="*/ 204 h 204"/>
              </a:gdLst>
              <a:ahLst/>
              <a:cxnLst>
                <a:cxn ang="0">
                  <a:pos x="T0" y="T1"/>
                </a:cxn>
                <a:cxn ang="0">
                  <a:pos x="T2" y="T3"/>
                </a:cxn>
                <a:cxn ang="0">
                  <a:pos x="T4" y="T5"/>
                </a:cxn>
              </a:cxnLst>
              <a:rect l="0" t="0" r="r" b="b"/>
              <a:pathLst>
                <a:path w="208" h="204">
                  <a:moveTo>
                    <a:pt x="208" y="0"/>
                  </a:moveTo>
                  <a:cubicBezTo>
                    <a:pt x="208" y="112"/>
                    <a:pt x="117" y="204"/>
                    <a:pt x="4" y="204"/>
                  </a:cubicBezTo>
                  <a:cubicBezTo>
                    <a:pt x="0" y="204"/>
                    <a:pt x="0" y="204"/>
                    <a:pt x="0" y="204"/>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4" name="Freeform 122">
              <a:extLst>
                <a:ext uri="{FF2B5EF4-FFF2-40B4-BE49-F238E27FC236}">
                  <a16:creationId xmlns:a16="http://schemas.microsoft.com/office/drawing/2014/main" id="{F32088C8-2E74-A345-DC1E-013B4E6912BF}"/>
                </a:ext>
              </a:extLst>
            </p:cNvPr>
            <p:cNvSpPr>
              <a:spLocks/>
            </p:cNvSpPr>
            <p:nvPr userDrawn="1"/>
          </p:nvSpPr>
          <p:spPr bwMode="auto">
            <a:xfrm>
              <a:off x="14573250" y="-139700"/>
              <a:ext cx="3397250" cy="3759201"/>
            </a:xfrm>
            <a:custGeom>
              <a:avLst/>
              <a:gdLst>
                <a:gd name="T0" fmla="*/ 671 w 800"/>
                <a:gd name="T1" fmla="*/ 0 h 886"/>
                <a:gd name="T2" fmla="*/ 539 w 800"/>
                <a:gd name="T3" fmla="*/ 0 h 886"/>
                <a:gd name="T4" fmla="*/ 280 w 800"/>
                <a:gd name="T5" fmla="*/ 0 h 886"/>
                <a:gd name="T6" fmla="*/ 129 w 800"/>
                <a:gd name="T7" fmla="*/ 0 h 886"/>
                <a:gd name="T8" fmla="*/ 0 w 800"/>
                <a:gd name="T9" fmla="*/ 128 h 886"/>
                <a:gd name="T10" fmla="*/ 0 w 800"/>
                <a:gd name="T11" fmla="*/ 554 h 886"/>
                <a:gd name="T12" fmla="*/ 129 w 800"/>
                <a:gd name="T13" fmla="*/ 683 h 886"/>
                <a:gd name="T14" fmla="*/ 365 w 800"/>
                <a:gd name="T15" fmla="*/ 683 h 886"/>
                <a:gd name="T16" fmla="*/ 376 w 800"/>
                <a:gd name="T17" fmla="*/ 687 h 886"/>
                <a:gd name="T18" fmla="*/ 565 w 800"/>
                <a:gd name="T19" fmla="*/ 877 h 886"/>
                <a:gd name="T20" fmla="*/ 592 w 800"/>
                <a:gd name="T21" fmla="*/ 866 h 886"/>
                <a:gd name="T22" fmla="*/ 592 w 800"/>
                <a:gd name="T23" fmla="*/ 698 h 886"/>
                <a:gd name="T24" fmla="*/ 608 w 800"/>
                <a:gd name="T25" fmla="*/ 683 h 886"/>
                <a:gd name="T26" fmla="*/ 671 w 800"/>
                <a:gd name="T27" fmla="*/ 683 h 886"/>
                <a:gd name="T28" fmla="*/ 800 w 800"/>
                <a:gd name="T29" fmla="*/ 554 h 886"/>
                <a:gd name="T30" fmla="*/ 800 w 800"/>
                <a:gd name="T31" fmla="*/ 128 h 886"/>
                <a:gd name="T32" fmla="*/ 671 w 800"/>
                <a:gd name="T33" fmla="*/ 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886">
                  <a:moveTo>
                    <a:pt x="671" y="0"/>
                  </a:moveTo>
                  <a:cubicBezTo>
                    <a:pt x="539" y="0"/>
                    <a:pt x="539" y="0"/>
                    <a:pt x="539" y="0"/>
                  </a:cubicBezTo>
                  <a:cubicBezTo>
                    <a:pt x="280" y="0"/>
                    <a:pt x="280" y="0"/>
                    <a:pt x="280" y="0"/>
                  </a:cubicBezTo>
                  <a:cubicBezTo>
                    <a:pt x="129" y="0"/>
                    <a:pt x="129" y="0"/>
                    <a:pt x="129" y="0"/>
                  </a:cubicBezTo>
                  <a:cubicBezTo>
                    <a:pt x="58" y="0"/>
                    <a:pt x="0" y="58"/>
                    <a:pt x="0" y="128"/>
                  </a:cubicBezTo>
                  <a:cubicBezTo>
                    <a:pt x="0" y="554"/>
                    <a:pt x="0" y="554"/>
                    <a:pt x="0" y="554"/>
                  </a:cubicBezTo>
                  <a:cubicBezTo>
                    <a:pt x="0" y="625"/>
                    <a:pt x="58" y="683"/>
                    <a:pt x="129" y="683"/>
                  </a:cubicBezTo>
                  <a:cubicBezTo>
                    <a:pt x="365" y="683"/>
                    <a:pt x="365" y="683"/>
                    <a:pt x="365" y="683"/>
                  </a:cubicBezTo>
                  <a:cubicBezTo>
                    <a:pt x="369" y="683"/>
                    <a:pt x="373" y="684"/>
                    <a:pt x="376" y="687"/>
                  </a:cubicBezTo>
                  <a:cubicBezTo>
                    <a:pt x="565" y="877"/>
                    <a:pt x="565" y="877"/>
                    <a:pt x="565" y="877"/>
                  </a:cubicBezTo>
                  <a:cubicBezTo>
                    <a:pt x="575" y="886"/>
                    <a:pt x="592" y="879"/>
                    <a:pt x="592" y="866"/>
                  </a:cubicBezTo>
                  <a:cubicBezTo>
                    <a:pt x="592" y="698"/>
                    <a:pt x="592" y="698"/>
                    <a:pt x="592" y="698"/>
                  </a:cubicBezTo>
                  <a:cubicBezTo>
                    <a:pt x="592" y="690"/>
                    <a:pt x="599" y="683"/>
                    <a:pt x="608" y="683"/>
                  </a:cubicBezTo>
                  <a:cubicBezTo>
                    <a:pt x="671" y="683"/>
                    <a:pt x="671" y="683"/>
                    <a:pt x="671" y="683"/>
                  </a:cubicBezTo>
                  <a:cubicBezTo>
                    <a:pt x="742" y="683"/>
                    <a:pt x="800" y="625"/>
                    <a:pt x="800" y="554"/>
                  </a:cubicBezTo>
                  <a:cubicBezTo>
                    <a:pt x="800" y="128"/>
                    <a:pt x="800" y="128"/>
                    <a:pt x="800" y="128"/>
                  </a:cubicBezTo>
                  <a:cubicBezTo>
                    <a:pt x="800" y="58"/>
                    <a:pt x="742" y="0"/>
                    <a:pt x="671" y="0"/>
                  </a:cubicBezTo>
                  <a:close/>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5" name="Line 123">
              <a:extLst>
                <a:ext uri="{FF2B5EF4-FFF2-40B4-BE49-F238E27FC236}">
                  <a16:creationId xmlns:a16="http://schemas.microsoft.com/office/drawing/2014/main" id="{E0D3FFD6-060D-D8A9-1BA9-84FD32129E63}"/>
                </a:ext>
              </a:extLst>
            </p:cNvPr>
            <p:cNvSpPr>
              <a:spLocks noChangeShapeType="1"/>
            </p:cNvSpPr>
            <p:nvPr userDrawn="1"/>
          </p:nvSpPr>
          <p:spPr bwMode="auto">
            <a:xfrm>
              <a:off x="16200438" y="73818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6" name="Line 124">
              <a:extLst>
                <a:ext uri="{FF2B5EF4-FFF2-40B4-BE49-F238E27FC236}">
                  <a16:creationId xmlns:a16="http://schemas.microsoft.com/office/drawing/2014/main" id="{1A12CB47-818A-144D-97EF-C85C8686B0F7}"/>
                </a:ext>
              </a:extLst>
            </p:cNvPr>
            <p:cNvSpPr>
              <a:spLocks noChangeShapeType="1"/>
            </p:cNvSpPr>
            <p:nvPr userDrawn="1"/>
          </p:nvSpPr>
          <p:spPr bwMode="auto">
            <a:xfrm>
              <a:off x="15605125" y="73818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7" name="Line 125">
              <a:extLst>
                <a:ext uri="{FF2B5EF4-FFF2-40B4-BE49-F238E27FC236}">
                  <a16:creationId xmlns:a16="http://schemas.microsoft.com/office/drawing/2014/main" id="{8334BBDD-C6D9-9B7F-22E8-60899E86A324}"/>
                </a:ext>
              </a:extLst>
            </p:cNvPr>
            <p:cNvSpPr>
              <a:spLocks noChangeShapeType="1"/>
            </p:cNvSpPr>
            <p:nvPr userDrawn="1"/>
          </p:nvSpPr>
          <p:spPr bwMode="auto">
            <a:xfrm>
              <a:off x="16200438" y="1204912"/>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8" name="Line 126">
              <a:extLst>
                <a:ext uri="{FF2B5EF4-FFF2-40B4-BE49-F238E27FC236}">
                  <a16:creationId xmlns:a16="http://schemas.microsoft.com/office/drawing/2014/main" id="{84EAA659-AE54-7E09-5F68-9504AF4F616C}"/>
                </a:ext>
              </a:extLst>
            </p:cNvPr>
            <p:cNvSpPr>
              <a:spLocks noChangeShapeType="1"/>
            </p:cNvSpPr>
            <p:nvPr userDrawn="1"/>
          </p:nvSpPr>
          <p:spPr bwMode="auto">
            <a:xfrm>
              <a:off x="15605125" y="1204912"/>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9" name="Line 127">
              <a:extLst>
                <a:ext uri="{FF2B5EF4-FFF2-40B4-BE49-F238E27FC236}">
                  <a16:creationId xmlns:a16="http://schemas.microsoft.com/office/drawing/2014/main" id="{2121377C-C305-92A7-AB1A-5906A7E265EA}"/>
                </a:ext>
              </a:extLst>
            </p:cNvPr>
            <p:cNvSpPr>
              <a:spLocks noChangeShapeType="1"/>
            </p:cNvSpPr>
            <p:nvPr userDrawn="1"/>
          </p:nvSpPr>
          <p:spPr bwMode="auto">
            <a:xfrm>
              <a:off x="16200438" y="167163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0" name="Line 128">
              <a:extLst>
                <a:ext uri="{FF2B5EF4-FFF2-40B4-BE49-F238E27FC236}">
                  <a16:creationId xmlns:a16="http://schemas.microsoft.com/office/drawing/2014/main" id="{1C87363F-8464-6BFE-E6C5-6DD8BD8527DE}"/>
                </a:ext>
              </a:extLst>
            </p:cNvPr>
            <p:cNvSpPr>
              <a:spLocks noChangeShapeType="1"/>
            </p:cNvSpPr>
            <p:nvPr userDrawn="1"/>
          </p:nvSpPr>
          <p:spPr bwMode="auto">
            <a:xfrm>
              <a:off x="15605125" y="167163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1" name="Line 129">
              <a:extLst>
                <a:ext uri="{FF2B5EF4-FFF2-40B4-BE49-F238E27FC236}">
                  <a16:creationId xmlns:a16="http://schemas.microsoft.com/office/drawing/2014/main" id="{56A0A8EB-DDF9-F549-58F0-DE3E8A9F73FB}"/>
                </a:ext>
              </a:extLst>
            </p:cNvPr>
            <p:cNvSpPr>
              <a:spLocks noChangeShapeType="1"/>
            </p:cNvSpPr>
            <p:nvPr userDrawn="1"/>
          </p:nvSpPr>
          <p:spPr bwMode="auto">
            <a:xfrm>
              <a:off x="18289588" y="2185988"/>
              <a:ext cx="0" cy="254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Tree>
    <p:extLst>
      <p:ext uri="{BB962C8B-B14F-4D97-AF65-F5344CB8AC3E}">
        <p14:creationId xmlns:p14="http://schemas.microsoft.com/office/powerpoint/2010/main" val="2906922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VIDEO">
    <p:bg>
      <p:bgPr>
        <a:solidFill>
          <a:schemeClr val="tx1"/>
        </a:solidFill>
        <a:effectLst/>
      </p:bgPr>
    </p:bg>
    <p:spTree>
      <p:nvGrpSpPr>
        <p:cNvPr id="1" name=""/>
        <p:cNvGrpSpPr/>
        <p:nvPr/>
      </p:nvGrpSpPr>
      <p:grpSpPr>
        <a:xfrm>
          <a:off x="0" y="0"/>
          <a:ext cx="0" cy="0"/>
          <a:chOff x="0" y="0"/>
          <a:chExt cx="0" cy="0"/>
        </a:xfrm>
      </p:grpSpPr>
      <p:sp>
        <p:nvSpPr>
          <p:cNvPr id="7" name="Media Placeholder 6"/>
          <p:cNvSpPr>
            <a:spLocks noGrp="1"/>
          </p:cNvSpPr>
          <p:nvPr>
            <p:ph type="media" sz="quarter" idx="10" hasCustomPrompt="1"/>
          </p:nvPr>
        </p:nvSpPr>
        <p:spPr>
          <a:xfrm>
            <a:off x="1545274" y="788867"/>
            <a:ext cx="9101450" cy="5119566"/>
          </a:xfrm>
          <a:solidFill>
            <a:schemeClr val="tx1"/>
          </a:solidFill>
          <a:ln w="53975" cap="sq">
            <a:noFill/>
            <a:miter lim="800000"/>
          </a:ln>
        </p:spPr>
        <p:txBody>
          <a:bodyPr lIns="0" tIns="1097280"/>
          <a:lstStyle>
            <a:lvl1pPr marL="0" indent="0" algn="ctr">
              <a:buNone/>
              <a:defRPr>
                <a:solidFill>
                  <a:schemeClr val="bg1"/>
                </a:solidFill>
                <a:latin typeface="Agrandir Narrow" panose="00000506000000000000" pitchFamily="50" charset="0"/>
              </a:defRPr>
            </a:lvl1pPr>
          </a:lstStyle>
          <a:p>
            <a:r>
              <a:rPr lang="en-US" dirty="0"/>
              <a:t>CLICK TO INSERT YOUR VIDEO</a:t>
            </a:r>
          </a:p>
        </p:txBody>
      </p:sp>
      <p:sp>
        <p:nvSpPr>
          <p:cNvPr id="14" name="Title 13"/>
          <p:cNvSpPr>
            <a:spLocks noGrp="1"/>
          </p:cNvSpPr>
          <p:nvPr>
            <p:ph type="title" hasCustomPrompt="1"/>
          </p:nvPr>
        </p:nvSpPr>
        <p:spPr>
          <a:xfrm>
            <a:off x="0" y="6025662"/>
            <a:ext cx="11113112" cy="463270"/>
          </a:xfrm>
          <a:custGeom>
            <a:avLst/>
            <a:gdLst>
              <a:gd name="connsiteX0" fmla="*/ 0 w 11113112"/>
              <a:gd name="connsiteY0" fmla="*/ 0 h 463270"/>
              <a:gd name="connsiteX1" fmla="*/ 10881477 w 11113112"/>
              <a:gd name="connsiteY1" fmla="*/ 0 h 463270"/>
              <a:gd name="connsiteX2" fmla="*/ 11113112 w 11113112"/>
              <a:gd name="connsiteY2" fmla="*/ 231635 h 463270"/>
              <a:gd name="connsiteX3" fmla="*/ 11113111 w 11113112"/>
              <a:gd name="connsiteY3" fmla="*/ 231635 h 463270"/>
              <a:gd name="connsiteX4" fmla="*/ 10881476 w 11113112"/>
              <a:gd name="connsiteY4" fmla="*/ 463270 h 463270"/>
              <a:gd name="connsiteX5" fmla="*/ 0 w 11113112"/>
              <a:gd name="connsiteY5" fmla="*/ 463269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3112" h="463270">
                <a:moveTo>
                  <a:pt x="0" y="0"/>
                </a:moveTo>
                <a:lnTo>
                  <a:pt x="10881477" y="0"/>
                </a:lnTo>
                <a:cubicBezTo>
                  <a:pt x="11009405" y="0"/>
                  <a:pt x="11113112" y="103707"/>
                  <a:pt x="11113112" y="231635"/>
                </a:cubicBezTo>
                <a:lnTo>
                  <a:pt x="11113111" y="231635"/>
                </a:lnTo>
                <a:cubicBezTo>
                  <a:pt x="11113111" y="359563"/>
                  <a:pt x="11009404" y="463270"/>
                  <a:pt x="10881476" y="463270"/>
                </a:cubicBezTo>
                <a:lnTo>
                  <a:pt x="0" y="463269"/>
                </a:lnTo>
                <a:close/>
              </a:path>
            </a:pathLst>
          </a:custGeom>
          <a:solidFill>
            <a:schemeClr val="accent3"/>
          </a:solidFill>
        </p:spPr>
        <p:txBody>
          <a:bodyPr wrap="square" lIns="365760" anchor="ctr">
            <a:noAutofit/>
          </a:bodyPr>
          <a:lstStyle>
            <a:lvl1pPr>
              <a:defRPr sz="2000" b="1">
                <a:solidFill>
                  <a:schemeClr val="bg1"/>
                </a:solidFill>
                <a:latin typeface="Agrandir Narrow" panose="00000506000000000000" pitchFamily="50" charset="0"/>
              </a:defRPr>
            </a:lvl1pPr>
          </a:lstStyle>
          <a:p>
            <a:r>
              <a:rPr lang="en-US" dirty="0"/>
              <a:t>This layout is for video. Click to add a title or video caption</a:t>
            </a:r>
          </a:p>
        </p:txBody>
      </p:sp>
    </p:spTree>
    <p:extLst>
      <p:ext uri="{BB962C8B-B14F-4D97-AF65-F5344CB8AC3E}">
        <p14:creationId xmlns:p14="http://schemas.microsoft.com/office/powerpoint/2010/main" val="3741414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latin typeface="Agrandir Narrow" panose="00000506000000000000" pitchFamily="50" charset="0"/>
              </a:defRPr>
            </a:lvl1pPr>
          </a:lstStyle>
          <a:p>
            <a:r>
              <a:rPr lang="en-US" dirty="0"/>
              <a:t>Thank you</a:t>
            </a:r>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p:nvPicPr>
        <p:blipFill>
          <a:blip r:embed="rId2"/>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p:nvPicPr>
        <p:blipFill>
          <a:blip r:embed="rId3"/>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p:nvPicPr>
        <p:blipFill>
          <a:blip r:embed="rId4"/>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p:nvPicPr>
        <p:blipFill>
          <a:blip r:embed="rId5"/>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p:nvPicPr>
        <p:blipFill>
          <a:blip r:embed="rId6">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p:nvPicPr>
        <p:blipFill>
          <a:blip r:embed="rId7">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p:nvPicPr>
        <p:blipFill>
          <a:blip r:embed="rId8"/>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p:nvPicPr>
        <p:blipFill>
          <a:blip r:embed="rId9"/>
          <a:stretch>
            <a:fillRect/>
          </a:stretch>
        </p:blipFill>
        <p:spPr>
          <a:xfrm>
            <a:off x="5157165" y="3232152"/>
            <a:ext cx="849311" cy="849311"/>
          </a:xfrm>
          <a:prstGeom prst="rect">
            <a:avLst/>
          </a:prstGeom>
        </p:spPr>
      </p:pic>
      <p:pic>
        <p:nvPicPr>
          <p:cNvPr id="29" name="Picture 28">
            <a:extLst>
              <a:ext uri="{FF2B5EF4-FFF2-40B4-BE49-F238E27FC236}">
                <a16:creationId xmlns:a16="http://schemas.microsoft.com/office/drawing/2014/main" id="{BE85A7E4-2FFE-0946-A6A4-F5850AC16E7A}"/>
              </a:ext>
            </a:extLst>
          </p:cNvPr>
          <p:cNvPicPr>
            <a:picLocks noChangeAspect="1"/>
          </p:cNvPicPr>
          <p:nvPr/>
        </p:nvPicPr>
        <p:blipFill>
          <a:blip r:embed="rId5"/>
          <a:stretch>
            <a:fillRect/>
          </a:stretch>
        </p:blipFill>
        <p:spPr>
          <a:xfrm>
            <a:off x="7120516" y="5175477"/>
            <a:ext cx="854075" cy="854075"/>
          </a:xfrm>
          <a:prstGeom prst="rect">
            <a:avLst/>
          </a:prstGeom>
        </p:spPr>
      </p:pic>
      <p:pic>
        <p:nvPicPr>
          <p:cNvPr id="20" name="Picture 19">
            <a:extLst>
              <a:ext uri="{FF2B5EF4-FFF2-40B4-BE49-F238E27FC236}">
                <a16:creationId xmlns:a16="http://schemas.microsoft.com/office/drawing/2014/main" id="{0CB35A23-B32E-6D4E-AA43-AB0BC06CBC3B}"/>
              </a:ext>
            </a:extLst>
          </p:cNvPr>
          <p:cNvPicPr>
            <a:picLocks noChangeAspect="1"/>
          </p:cNvPicPr>
          <p:nvPr/>
        </p:nvPicPr>
        <p:blipFill>
          <a:blip r:embed="rId10"/>
          <a:stretch>
            <a:fillRect/>
          </a:stretch>
        </p:blipFill>
        <p:spPr>
          <a:xfrm>
            <a:off x="-137160" y="-137160"/>
            <a:ext cx="3921125" cy="1783080"/>
          </a:xfrm>
          <a:prstGeom prst="rect">
            <a:avLst/>
          </a:prstGeom>
        </p:spPr>
      </p:pic>
      <p:sp>
        <p:nvSpPr>
          <p:cNvPr id="17" name="Text Placeholder 12"/>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cap="none" baseline="0">
                <a:solidFill>
                  <a:schemeClr val="bg1"/>
                </a:solidFill>
                <a:latin typeface="Agrandir Narrow" panose="00000506000000000000" pitchFamily="50" charset="0"/>
              </a:defRPr>
            </a:lvl1pPr>
            <a:lvl2pPr marL="7938" indent="0">
              <a:spcBef>
                <a:spcPts val="0"/>
              </a:spcBef>
              <a:buNone/>
              <a:tabLst/>
              <a:defRPr sz="1800" cap="none" baseline="0">
                <a:solidFill>
                  <a:schemeClr val="bg1"/>
                </a:solidFill>
                <a:latin typeface="Agrandir Narrow" panose="00000506000000000000" pitchFamily="50" charset="0"/>
              </a:defRPr>
            </a:lvl2pPr>
            <a:lvl3pPr marL="177800" indent="-177800">
              <a:tabLst/>
              <a:defRPr sz="1400"/>
            </a:lvl3pPr>
            <a:lvl4pPr marL="517525" indent="-250825">
              <a:tabLst/>
              <a:defRPr sz="1400"/>
            </a:lvl4pPr>
            <a:lvl5pPr marL="742950" indent="-209550">
              <a:tabLst/>
              <a:defRPr sz="1400"/>
            </a:lvl5pPr>
          </a:lstStyle>
          <a:p>
            <a:pPr lvl="0"/>
            <a:r>
              <a:rPr lang="en-US" dirty="0"/>
              <a:t>PRESENTER NAME</a:t>
            </a:r>
          </a:p>
          <a:p>
            <a:pPr lvl="1"/>
            <a:r>
              <a:rPr lang="en-US" dirty="0"/>
              <a:t>Second level</a:t>
            </a:r>
          </a:p>
        </p:txBody>
      </p:sp>
      <p:pic>
        <p:nvPicPr>
          <p:cNvPr id="3" name="Picture 2">
            <a:extLst>
              <a:ext uri="{FF2B5EF4-FFF2-40B4-BE49-F238E27FC236}">
                <a16:creationId xmlns:a16="http://schemas.microsoft.com/office/drawing/2014/main" id="{9DD0BF37-695E-E0D3-D43D-DB53621D6E99}"/>
              </a:ext>
            </a:extLst>
          </p:cNvPr>
          <p:cNvPicPr>
            <a:picLocks noChangeAspect="1"/>
          </p:cNvPicPr>
          <p:nvPr userDrawn="1"/>
        </p:nvPicPr>
        <p:blipFill>
          <a:blip r:embed="rId2"/>
          <a:stretch>
            <a:fillRect/>
          </a:stretch>
        </p:blipFill>
        <p:spPr>
          <a:xfrm>
            <a:off x="11026915" y="3253101"/>
            <a:ext cx="863600" cy="863600"/>
          </a:xfrm>
          <a:prstGeom prst="rect">
            <a:avLst/>
          </a:prstGeom>
        </p:spPr>
      </p:pic>
      <p:pic>
        <p:nvPicPr>
          <p:cNvPr id="4" name="Picture 3">
            <a:extLst>
              <a:ext uri="{FF2B5EF4-FFF2-40B4-BE49-F238E27FC236}">
                <a16:creationId xmlns:a16="http://schemas.microsoft.com/office/drawing/2014/main" id="{EF490BA4-9951-0501-B45D-48B03B13D95C}"/>
              </a:ext>
            </a:extLst>
          </p:cNvPr>
          <p:cNvPicPr>
            <a:picLocks noChangeAspect="1"/>
          </p:cNvPicPr>
          <p:nvPr userDrawn="1"/>
        </p:nvPicPr>
        <p:blipFill>
          <a:blip r:embed="rId3"/>
          <a:stretch>
            <a:fillRect/>
          </a:stretch>
        </p:blipFill>
        <p:spPr>
          <a:xfrm>
            <a:off x="11017250" y="2252663"/>
            <a:ext cx="864453" cy="864453"/>
          </a:xfrm>
          <a:prstGeom prst="rect">
            <a:avLst/>
          </a:prstGeom>
        </p:spPr>
      </p:pic>
      <p:pic>
        <p:nvPicPr>
          <p:cNvPr id="5" name="Picture 4">
            <a:extLst>
              <a:ext uri="{FF2B5EF4-FFF2-40B4-BE49-F238E27FC236}">
                <a16:creationId xmlns:a16="http://schemas.microsoft.com/office/drawing/2014/main" id="{2B43A455-6D2F-7CCC-A26F-D0644A78B404}"/>
              </a:ext>
            </a:extLst>
          </p:cNvPr>
          <p:cNvPicPr>
            <a:picLocks noChangeAspect="1"/>
          </p:cNvPicPr>
          <p:nvPr userDrawn="1"/>
        </p:nvPicPr>
        <p:blipFill>
          <a:blip r:embed="rId4"/>
          <a:stretch>
            <a:fillRect/>
          </a:stretch>
        </p:blipFill>
        <p:spPr>
          <a:xfrm>
            <a:off x="8076576" y="4198938"/>
            <a:ext cx="847725" cy="847725"/>
          </a:xfrm>
          <a:prstGeom prst="rect">
            <a:avLst/>
          </a:prstGeom>
        </p:spPr>
      </p:pic>
      <p:pic>
        <p:nvPicPr>
          <p:cNvPr id="6" name="Picture 5">
            <a:extLst>
              <a:ext uri="{FF2B5EF4-FFF2-40B4-BE49-F238E27FC236}">
                <a16:creationId xmlns:a16="http://schemas.microsoft.com/office/drawing/2014/main" id="{D27E4347-1627-85D8-8584-8B4548B49F86}"/>
              </a:ext>
            </a:extLst>
          </p:cNvPr>
          <p:cNvPicPr>
            <a:picLocks noChangeAspect="1"/>
          </p:cNvPicPr>
          <p:nvPr userDrawn="1"/>
        </p:nvPicPr>
        <p:blipFill>
          <a:blip r:embed="rId5"/>
          <a:stretch>
            <a:fillRect/>
          </a:stretch>
        </p:blipFill>
        <p:spPr>
          <a:xfrm>
            <a:off x="7120516" y="2252663"/>
            <a:ext cx="854075" cy="854075"/>
          </a:xfrm>
          <a:prstGeom prst="rect">
            <a:avLst/>
          </a:prstGeom>
        </p:spPr>
      </p:pic>
      <p:pic>
        <p:nvPicPr>
          <p:cNvPr id="7" name="Picture 6">
            <a:extLst>
              <a:ext uri="{FF2B5EF4-FFF2-40B4-BE49-F238E27FC236}">
                <a16:creationId xmlns:a16="http://schemas.microsoft.com/office/drawing/2014/main" id="{E6C77D88-0790-6391-4BE9-8D73D276A75B}"/>
              </a:ext>
            </a:extLst>
          </p:cNvPr>
          <p:cNvPicPr>
            <a:picLocks noChangeAspect="1"/>
          </p:cNvPicPr>
          <p:nvPr userDrawn="1"/>
        </p:nvPicPr>
        <p:blipFill>
          <a:blip r:embed="rId6">
            <a:lum bright="100000"/>
          </a:blip>
          <a:stretch>
            <a:fillRect/>
          </a:stretch>
        </p:blipFill>
        <p:spPr>
          <a:xfrm>
            <a:off x="10042526" y="4231936"/>
            <a:ext cx="849312" cy="849312"/>
          </a:xfrm>
          <a:prstGeom prst="rect">
            <a:avLst/>
          </a:prstGeom>
        </p:spPr>
      </p:pic>
      <p:pic>
        <p:nvPicPr>
          <p:cNvPr id="8" name="Picture 7">
            <a:extLst>
              <a:ext uri="{FF2B5EF4-FFF2-40B4-BE49-F238E27FC236}">
                <a16:creationId xmlns:a16="http://schemas.microsoft.com/office/drawing/2014/main" id="{C7C6DD9F-2832-80E3-D2A4-8253B90B3C9B}"/>
              </a:ext>
            </a:extLst>
          </p:cNvPr>
          <p:cNvPicPr>
            <a:picLocks noChangeAspect="1"/>
          </p:cNvPicPr>
          <p:nvPr userDrawn="1"/>
        </p:nvPicPr>
        <p:blipFill>
          <a:blip r:embed="rId7">
            <a:lum bright="100000"/>
          </a:blip>
          <a:stretch>
            <a:fillRect/>
          </a:stretch>
        </p:blipFill>
        <p:spPr>
          <a:xfrm>
            <a:off x="10022682" y="258988"/>
            <a:ext cx="869156" cy="869156"/>
          </a:xfrm>
          <a:prstGeom prst="rect">
            <a:avLst/>
          </a:prstGeom>
        </p:spPr>
      </p:pic>
      <p:pic>
        <p:nvPicPr>
          <p:cNvPr id="9" name="Picture 8">
            <a:extLst>
              <a:ext uri="{FF2B5EF4-FFF2-40B4-BE49-F238E27FC236}">
                <a16:creationId xmlns:a16="http://schemas.microsoft.com/office/drawing/2014/main" id="{2E0E39EF-624B-2C27-1121-36DC8D230728}"/>
              </a:ext>
            </a:extLst>
          </p:cNvPr>
          <p:cNvPicPr>
            <a:picLocks noChangeAspect="1"/>
          </p:cNvPicPr>
          <p:nvPr userDrawn="1"/>
        </p:nvPicPr>
        <p:blipFill>
          <a:blip r:embed="rId8"/>
          <a:stretch>
            <a:fillRect/>
          </a:stretch>
        </p:blipFill>
        <p:spPr>
          <a:xfrm>
            <a:off x="11042790" y="5195488"/>
            <a:ext cx="847725" cy="847725"/>
          </a:xfrm>
          <a:prstGeom prst="rect">
            <a:avLst/>
          </a:prstGeom>
        </p:spPr>
      </p:pic>
      <p:pic>
        <p:nvPicPr>
          <p:cNvPr id="10" name="Picture 9">
            <a:extLst>
              <a:ext uri="{FF2B5EF4-FFF2-40B4-BE49-F238E27FC236}">
                <a16:creationId xmlns:a16="http://schemas.microsoft.com/office/drawing/2014/main" id="{8CA529B7-869E-1898-978C-00B6FFF661BF}"/>
              </a:ext>
            </a:extLst>
          </p:cNvPr>
          <p:cNvPicPr>
            <a:picLocks noChangeAspect="1"/>
          </p:cNvPicPr>
          <p:nvPr userDrawn="1"/>
        </p:nvPicPr>
        <p:blipFill>
          <a:blip r:embed="rId9"/>
          <a:stretch>
            <a:fillRect/>
          </a:stretch>
        </p:blipFill>
        <p:spPr>
          <a:xfrm>
            <a:off x="5157165" y="3232152"/>
            <a:ext cx="849311" cy="849311"/>
          </a:xfrm>
          <a:prstGeom prst="rect">
            <a:avLst/>
          </a:prstGeom>
        </p:spPr>
      </p:pic>
      <p:pic>
        <p:nvPicPr>
          <p:cNvPr id="11" name="Picture 10">
            <a:extLst>
              <a:ext uri="{FF2B5EF4-FFF2-40B4-BE49-F238E27FC236}">
                <a16:creationId xmlns:a16="http://schemas.microsoft.com/office/drawing/2014/main" id="{69A4DF88-1222-315E-B882-6D7013F6A4B0}"/>
              </a:ext>
            </a:extLst>
          </p:cNvPr>
          <p:cNvPicPr>
            <a:picLocks noChangeAspect="1"/>
          </p:cNvPicPr>
          <p:nvPr userDrawn="1"/>
        </p:nvPicPr>
        <p:blipFill>
          <a:blip r:embed="rId5"/>
          <a:stretch>
            <a:fillRect/>
          </a:stretch>
        </p:blipFill>
        <p:spPr>
          <a:xfrm>
            <a:off x="7120516" y="5175477"/>
            <a:ext cx="854075" cy="854075"/>
          </a:xfrm>
          <a:prstGeom prst="rect">
            <a:avLst/>
          </a:prstGeom>
        </p:spPr>
      </p:pic>
      <p:pic>
        <p:nvPicPr>
          <p:cNvPr id="13" name="Picture 12">
            <a:extLst>
              <a:ext uri="{FF2B5EF4-FFF2-40B4-BE49-F238E27FC236}">
                <a16:creationId xmlns:a16="http://schemas.microsoft.com/office/drawing/2014/main" id="{F091C65B-5D0B-AC91-37FF-002EE046EAB5}"/>
              </a:ext>
            </a:extLst>
          </p:cNvPr>
          <p:cNvPicPr>
            <a:picLocks noChangeAspect="1"/>
          </p:cNvPicPr>
          <p:nvPr userDrawn="1"/>
        </p:nvPicPr>
        <p:blipFill>
          <a:blip r:embed="rId10"/>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118282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atin typeface="Agrandir Narrow" panose="00000506000000000000" pitchFamily="50" charset="0"/>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latin typeface="Agrandir Narrow" panose="00000506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atin typeface="Agrandir Narrow" panose="00000506000000000000" pitchFamily="50" charset="0"/>
              </a:defRPr>
            </a:lvl1pPr>
            <a:lvl2pPr marL="7938" indent="0">
              <a:buNone/>
              <a:tabLst/>
              <a:defRPr sz="1000" cap="all" baseline="0">
                <a:latin typeface="Agrandir Narrow" panose="00000506000000000000" pitchFamily="50" charset="0"/>
              </a:defRPr>
            </a:lvl2pPr>
            <a:lvl3pPr marL="258763" indent="-258763">
              <a:tabLst/>
              <a:defRPr sz="1000">
                <a:latin typeface="Agrandir Narrow" panose="00000506000000000000" pitchFamily="50" charset="0"/>
              </a:defRPr>
            </a:lvl3pPr>
            <a:lvl4pPr marL="517525" indent="-250825">
              <a:tabLst/>
              <a:defRPr sz="1000">
                <a:latin typeface="Agrandir Narrow" panose="00000506000000000000" pitchFamily="50" charset="0"/>
              </a:defRPr>
            </a:lvl4pPr>
            <a:lvl5pPr marL="742950" indent="-209550">
              <a:tabLst/>
              <a:defRPr sz="1000">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lvl1pPr>
              <a:defRPr>
                <a:latin typeface="Agrandir Narrow" panose="00000506000000000000" pitchFamily="50" charset="0"/>
              </a:defRPr>
            </a:lvl1pPr>
          </a:lstStyle>
          <a:p>
            <a:r>
              <a:rPr lang="en-US" dirty="0"/>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p:nvPicPr>
        <p:blipFill>
          <a:blip r:embed="rId2"/>
          <a:stretch>
            <a:fillRect/>
          </a:stretch>
        </p:blipFill>
        <p:spPr>
          <a:xfrm>
            <a:off x="0" y="0"/>
            <a:ext cx="2714625" cy="1234440"/>
          </a:xfrm>
          <a:prstGeom prst="rect">
            <a:avLst/>
          </a:prstGeom>
        </p:spPr>
      </p:pic>
      <p:pic>
        <p:nvPicPr>
          <p:cNvPr id="4" name="Picture 3" descr="A close up of a light&#10;&#10;Description automatically generated">
            <a:extLst>
              <a:ext uri="{FF2B5EF4-FFF2-40B4-BE49-F238E27FC236}">
                <a16:creationId xmlns:a16="http://schemas.microsoft.com/office/drawing/2014/main" id="{A56DCA6B-DD08-F194-AE26-CA4B3C90156B}"/>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3116578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0070C0"/>
                </a:solidFill>
                <a:latin typeface="Agrandir Narrow" panose="00000506000000000000" pitchFamily="50" charset="0"/>
              </a:defRPr>
            </a:lvl1pPr>
          </a:lstStyle>
          <a:p>
            <a:r>
              <a:rPr lang="en-US" dirty="0"/>
              <a:t>Click to edit Master title style</a:t>
            </a:r>
          </a:p>
        </p:txBody>
      </p:sp>
      <p:sp>
        <p:nvSpPr>
          <p:cNvPr id="34" name="Content Placeholder 2"/>
          <p:cNvSpPr>
            <a:spLocks noGrp="1"/>
          </p:cNvSpPr>
          <p:nvPr>
            <p:ph idx="1"/>
          </p:nvPr>
        </p:nvSpPr>
        <p:spPr>
          <a:xfrm>
            <a:off x="838200" y="1597025"/>
            <a:ext cx="10515600" cy="4351339"/>
          </a:xfrm>
        </p:spPr>
        <p:txBody>
          <a:bodyPr>
            <a:normAutofit/>
          </a:bodyPr>
          <a:lstStyle>
            <a:lvl1pPr>
              <a:defRPr sz="3733">
                <a:solidFill>
                  <a:schemeClr val="tx1"/>
                </a:solidFill>
                <a:latin typeface="Agrandir Narrow" panose="00000506000000000000" pitchFamily="50" charset="0"/>
              </a:defRPr>
            </a:lvl1pPr>
            <a:lvl2pPr>
              <a:defRPr sz="3733">
                <a:solidFill>
                  <a:schemeClr val="tx1"/>
                </a:solidFill>
                <a:latin typeface="Agrandir Narrow" panose="00000506000000000000" pitchFamily="50" charset="0"/>
              </a:defRPr>
            </a:lvl2pPr>
            <a:lvl3pPr>
              <a:defRPr sz="3733">
                <a:solidFill>
                  <a:schemeClr val="tx1"/>
                </a:solidFill>
                <a:latin typeface="Agrandir Narrow" panose="00000506000000000000" pitchFamily="50" charset="0"/>
              </a:defRPr>
            </a:lvl3pPr>
            <a:lvl4pPr>
              <a:defRPr sz="3733">
                <a:solidFill>
                  <a:schemeClr val="tx1"/>
                </a:solidFill>
                <a:latin typeface="Agrandir Narrow" panose="00000506000000000000" pitchFamily="50" charset="0"/>
              </a:defRPr>
            </a:lvl4pPr>
            <a:lvl5pPr>
              <a:defRPr sz="3733">
                <a:solidFill>
                  <a:schemeClr val="tx1"/>
                </a:solidFill>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AC2ADB94-5AC2-47C7-9AA5-BE13419B222A}"/>
              </a:ext>
            </a:extLst>
          </p:cNvPr>
          <p:cNvSpPr txBox="1">
            <a:spLocks/>
          </p:cNvSpPr>
          <p:nvPr userDrawn="1"/>
        </p:nvSpPr>
        <p:spPr>
          <a:xfrm>
            <a:off x="9448800" y="6454775"/>
            <a:ext cx="2743200" cy="2614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C71A894C-205B-4DAA-9540-5D213890B08A}" type="slidenum">
              <a:rPr lang="en-US" sz="1333" smtClean="0">
                <a:solidFill>
                  <a:schemeClr val="tx1"/>
                </a:solidFill>
                <a:latin typeface="Agrandir Narrow" panose="00000506000000000000" pitchFamily="50" charset="0"/>
              </a:rPr>
              <a:pPr algn="r">
                <a:defRPr/>
              </a:pPr>
              <a:t>‹#›</a:t>
            </a:fld>
            <a:endParaRPr lang="en-US" sz="1333" dirty="0">
              <a:solidFill>
                <a:schemeClr val="tx1"/>
              </a:solidFill>
              <a:latin typeface="Agrandir Narrow" panose="00000506000000000000" pitchFamily="50" charset="0"/>
            </a:endParaRPr>
          </a:p>
        </p:txBody>
      </p:sp>
      <p:sp>
        <p:nvSpPr>
          <p:cNvPr id="8" name="Footer Placeholder 4">
            <a:extLst>
              <a:ext uri="{FF2B5EF4-FFF2-40B4-BE49-F238E27FC236}">
                <a16:creationId xmlns:a16="http://schemas.microsoft.com/office/drawing/2014/main" id="{EF0CA937-7FC1-4D69-A83B-599C8383E314}"/>
              </a:ext>
            </a:extLst>
          </p:cNvPr>
          <p:cNvSpPr>
            <a:spLocks noGrp="1"/>
          </p:cNvSpPr>
          <p:nvPr>
            <p:ph type="ftr" sz="quarter" idx="3"/>
          </p:nvPr>
        </p:nvSpPr>
        <p:spPr>
          <a:xfrm>
            <a:off x="4153359" y="6451139"/>
            <a:ext cx="4137623" cy="265083"/>
          </a:xfrm>
        </p:spPr>
        <p:txBody>
          <a:bodyPr anchor="ctr"/>
          <a:lstStyle>
            <a:lvl1pPr marL="0" indent="0" algn="ctr">
              <a:tabLst/>
              <a:defRPr>
                <a:latin typeface="Agrandir Narrow" panose="00000506000000000000" pitchFamily="50" charset="0"/>
              </a:defRPr>
            </a:lvl1pPr>
          </a:lstStyle>
          <a:p>
            <a:r>
              <a:rPr lang="en-GB" sz="1333" dirty="0"/>
              <a:t>Scope Management Secrets: Day One</a:t>
            </a:r>
            <a:endParaRPr lang="en-US" sz="1333" dirty="0"/>
          </a:p>
        </p:txBody>
      </p:sp>
    </p:spTree>
    <p:extLst>
      <p:ext uri="{BB962C8B-B14F-4D97-AF65-F5344CB8AC3E}">
        <p14:creationId xmlns:p14="http://schemas.microsoft.com/office/powerpoint/2010/main" val="147281383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101D-2A25-47AB-A6B1-B50856343073}"/>
              </a:ext>
            </a:extLst>
          </p:cNvPr>
          <p:cNvSpPr>
            <a:spLocks noGrp="1"/>
          </p:cNvSpPr>
          <p:nvPr>
            <p:ph type="title"/>
          </p:nvPr>
        </p:nvSpPr>
        <p:spPr/>
        <p:txBody>
          <a:bodyPr/>
          <a:lstStyle>
            <a:lvl1pPr>
              <a:defRPr>
                <a:solidFill>
                  <a:srgbClr val="0070C0"/>
                </a:solidFill>
                <a:latin typeface="Agrandir Narrow" panose="00000506000000000000" pitchFamily="50"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id="{B5D73CD0-565A-4190-98CD-BCE0D544DF4B}"/>
              </a:ext>
            </a:extLst>
          </p:cNvPr>
          <p:cNvSpPr>
            <a:spLocks noGrp="1"/>
          </p:cNvSpPr>
          <p:nvPr>
            <p:ph type="ftr" sz="quarter" idx="3"/>
          </p:nvPr>
        </p:nvSpPr>
        <p:spPr>
          <a:xfrm>
            <a:off x="3955055" y="6451139"/>
            <a:ext cx="4335927" cy="265083"/>
          </a:xfrm>
        </p:spPr>
        <p:txBody>
          <a:bodyPr anchor="ctr"/>
          <a:lstStyle>
            <a:lvl1pPr>
              <a:defRPr>
                <a:latin typeface="Agrandir Narrow" panose="00000506000000000000" pitchFamily="50" charset="0"/>
              </a:defRPr>
            </a:lvl1pPr>
          </a:lstStyle>
          <a:p>
            <a:pPr algn="ctr"/>
            <a:r>
              <a:rPr lang="en-GB" sz="1333" dirty="0"/>
              <a:t>Scope Management Secrets: Day One</a:t>
            </a:r>
            <a:endParaRPr lang="en-US" sz="1333" dirty="0"/>
          </a:p>
        </p:txBody>
      </p:sp>
    </p:spTree>
    <p:extLst>
      <p:ext uri="{BB962C8B-B14F-4D97-AF65-F5344CB8AC3E}">
        <p14:creationId xmlns:p14="http://schemas.microsoft.com/office/powerpoint/2010/main" val="336156693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1A219525-11F6-4B0A-8F18-4770A8D5EC98}"/>
              </a:ext>
            </a:extLst>
          </p:cNvPr>
          <p:cNvSpPr>
            <a:spLocks noGrp="1"/>
          </p:cNvSpPr>
          <p:nvPr>
            <p:ph type="ftr" sz="quarter" idx="3"/>
          </p:nvPr>
        </p:nvSpPr>
        <p:spPr>
          <a:xfrm>
            <a:off x="4142343" y="6451139"/>
            <a:ext cx="4148640" cy="265083"/>
          </a:xfrm>
        </p:spPr>
        <p:txBody>
          <a:bodyPr anchor="ctr"/>
          <a:lstStyle>
            <a:lvl1pPr>
              <a:defRPr>
                <a:latin typeface="Agrandir Narrow" panose="00000506000000000000" pitchFamily="50" charset="0"/>
              </a:defRPr>
            </a:lvl1pPr>
          </a:lstStyle>
          <a:p>
            <a:pPr algn="ctr"/>
            <a:r>
              <a:rPr lang="en-GB" sz="1333" dirty="0"/>
              <a:t>Scope Management Secrets: Day One</a:t>
            </a:r>
            <a:endParaRPr lang="en-US" sz="1333" dirty="0"/>
          </a:p>
        </p:txBody>
      </p:sp>
    </p:spTree>
    <p:extLst>
      <p:ext uri="{BB962C8B-B14F-4D97-AF65-F5344CB8AC3E}">
        <p14:creationId xmlns:p14="http://schemas.microsoft.com/office/powerpoint/2010/main" val="110783281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t">
            <a:normAutofit/>
          </a:bodyPr>
          <a:lstStyle>
            <a:lvl1pPr algn="ctr">
              <a:defRPr sz="4800" cap="all" baseline="0">
                <a:solidFill>
                  <a:schemeClr val="accent1"/>
                </a:solidFill>
                <a:latin typeface="Agrandir Narrow" panose="00000506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lgn="ctr">
              <a:buNone/>
              <a:defRPr sz="3200">
                <a:solidFill>
                  <a:schemeClr val="tx1">
                    <a:tint val="75000"/>
                  </a:schemeClr>
                </a:solidFill>
                <a:latin typeface="Agrandir Narrow" panose="00000506000000000000" pitchFamily="50"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Click to edit Master text styles</a:t>
            </a:r>
          </a:p>
        </p:txBody>
      </p:sp>
      <p:sp>
        <p:nvSpPr>
          <p:cNvPr id="7" name="TextBox 6">
            <a:extLst>
              <a:ext uri="{FF2B5EF4-FFF2-40B4-BE49-F238E27FC236}">
                <a16:creationId xmlns:a16="http://schemas.microsoft.com/office/drawing/2014/main" id="{3EF1B398-1483-4500-8203-F648D95C6CA6}"/>
              </a:ext>
            </a:extLst>
          </p:cNvPr>
          <p:cNvSpPr txBox="1"/>
          <p:nvPr userDrawn="1"/>
        </p:nvSpPr>
        <p:spPr>
          <a:xfrm>
            <a:off x="3038880" y="6447426"/>
            <a:ext cx="6101541"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7766079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lvl1pPr>
              <a:defRPr sz="6000" b="1">
                <a:effectLst>
                  <a:outerShdw blurRad="38100" dist="38100" dir="2700000" algn="tl">
                    <a:srgbClr val="000000">
                      <a:alpha val="43137"/>
                    </a:srgbClr>
                  </a:outerShdw>
                </a:effectLst>
                <a:latin typeface="Agrandir Narrow" panose="00000506000000000000" pitchFamily="50" charset="0"/>
              </a:defRPr>
            </a:lvl1pPr>
          </a:lstStyle>
          <a:p>
            <a:r>
              <a:rPr lang="en-US" dirty="0"/>
              <a:t>Click to edit Master title style</a:t>
            </a:r>
          </a:p>
        </p:txBody>
      </p:sp>
      <p:sp>
        <p:nvSpPr>
          <p:cNvPr id="7" name="Rectangle 6"/>
          <p:cNvSpPr>
            <a:spLocks noGrp="1"/>
          </p:cNvSpPr>
          <p:nvPr>
            <p:ph sz="quarter" idx="13"/>
          </p:nvPr>
        </p:nvSpPr>
        <p:spPr>
          <a:xfrm>
            <a:off x="812800" y="1803400"/>
            <a:ext cx="10871200" cy="4368800"/>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
          <p:cNvSpPr>
            <a:spLocks noGrp="1"/>
          </p:cNvSpPr>
          <p:nvPr>
            <p:ph type="dt" sz="half" idx="14"/>
          </p:nvPr>
        </p:nvSpPr>
        <p:spPr>
          <a:xfrm>
            <a:off x="8128000" y="6248400"/>
            <a:ext cx="3556000" cy="365125"/>
          </a:xfrm>
          <a:prstGeom prst="rect">
            <a:avLst/>
          </a:prstGeom>
        </p:spPr>
        <p:txBody>
          <a:bodyPr/>
          <a:lstStyle>
            <a:lvl1pPr eaLnBrk="1" fontAlgn="auto" hangingPunct="1">
              <a:spcBef>
                <a:spcPts val="0"/>
              </a:spcBef>
              <a:spcAft>
                <a:spcPts val="0"/>
              </a:spcAft>
              <a:defRPr>
                <a:solidFill>
                  <a:schemeClr val="bg1"/>
                </a:solidFill>
                <a:latin typeface="Agrandir Narrow" panose="00000506000000000000" pitchFamily="50" charset="0"/>
              </a:defRPr>
            </a:lvl1pPr>
          </a:lstStyle>
          <a:p>
            <a:pPr>
              <a:defRPr/>
            </a:pPr>
            <a:fld id="{698A4A6C-F0BF-4375-8ABB-EC8910DC1833}" type="datetime3">
              <a:rPr lang="en-US" smtClean="0"/>
              <a:pPr>
                <a:defRPr/>
              </a:pPr>
              <a:t>17 April 2024</a:t>
            </a:fld>
            <a:endParaRPr lang="en-US" dirty="0"/>
          </a:p>
        </p:txBody>
      </p:sp>
      <p:sp>
        <p:nvSpPr>
          <p:cNvPr id="5" name="Footer Placeholder 3"/>
          <p:cNvSpPr>
            <a:spLocks noGrp="1"/>
          </p:cNvSpPr>
          <p:nvPr>
            <p:ph type="ftr" sz="quarter" idx="15"/>
          </p:nvPr>
        </p:nvSpPr>
        <p:spPr>
          <a:xfrm>
            <a:off x="812802" y="6248400"/>
            <a:ext cx="7228417" cy="365125"/>
          </a:xfrm>
          <a:prstGeom prst="rect">
            <a:avLst/>
          </a:prstGeom>
        </p:spPr>
        <p:txBody>
          <a:bodyPr/>
          <a:lstStyle>
            <a:lvl1pPr fontAlgn="auto">
              <a:spcBef>
                <a:spcPts val="0"/>
              </a:spcBef>
              <a:spcAft>
                <a:spcPts val="0"/>
              </a:spcAft>
              <a:defRPr>
                <a:latin typeface="Agrandir Narrow" panose="00000506000000000000" pitchFamily="50" charset="0"/>
              </a:defRPr>
            </a:lvl1pPr>
          </a:lstStyle>
          <a:p>
            <a:pPr>
              <a:defRPr/>
            </a:pPr>
            <a:r>
              <a:rPr lang="en-US" dirty="0"/>
              <a:t>NATO UNCLASSIFIED</a:t>
            </a:r>
          </a:p>
        </p:txBody>
      </p:sp>
      <p:sp>
        <p:nvSpPr>
          <p:cNvPr id="6" name="Slide Number Placeholder 4"/>
          <p:cNvSpPr>
            <a:spLocks noGrp="1"/>
          </p:cNvSpPr>
          <p:nvPr>
            <p:ph type="sldNum" sz="quarter" idx="16"/>
          </p:nvPr>
        </p:nvSpPr>
        <p:spPr>
          <a:xfrm>
            <a:off x="10871200" y="6421439"/>
            <a:ext cx="1016000" cy="365125"/>
          </a:xfrm>
          <a:prstGeom prst="rect">
            <a:avLst/>
          </a:prstGeom>
        </p:spPr>
        <p:txBody>
          <a:bodyPr/>
          <a:lstStyle>
            <a:lvl1pPr fontAlgn="auto">
              <a:spcBef>
                <a:spcPts val="0"/>
              </a:spcBef>
              <a:spcAft>
                <a:spcPts val="0"/>
              </a:spcAft>
              <a:defRPr>
                <a:latin typeface="Agrandir Narrow" panose="00000506000000000000" pitchFamily="50" charset="0"/>
              </a:defRPr>
            </a:lvl1pPr>
          </a:lstStyle>
          <a:p>
            <a:pPr>
              <a:defRPr/>
            </a:pPr>
            <a:fld id="{E810AF7A-A1AC-4E4D-B137-073BD8FDFD7B}" type="slidenum">
              <a:rPr lang="en-US" smtClean="0"/>
              <a:pPr>
                <a:defRPr/>
              </a:pPr>
              <a:t>‹#›</a:t>
            </a:fld>
            <a:endParaRPr lang="en-US" dirty="0"/>
          </a:p>
        </p:txBody>
      </p:sp>
    </p:spTree>
    <p:extLst>
      <p:ext uri="{BB962C8B-B14F-4D97-AF65-F5344CB8AC3E}">
        <p14:creationId xmlns:p14="http://schemas.microsoft.com/office/powerpoint/2010/main" val="399809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0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2">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9511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grandir Narrow" panose="00000506000000000000" pitchFamily="50" charset="0"/>
              </a:defRPr>
            </a:lvl1pPr>
          </a:lstStyle>
          <a:p>
            <a:fld id="{014B2E09-5AA7-F94D-929B-98BBF584D59A}" type="datetime3">
              <a:rPr lang="en-US" smtClean="0"/>
              <a:pPr/>
              <a:t>17 April 2024</a:t>
            </a:fld>
            <a:endParaRPr lang="en-US" dirty="0"/>
          </a:p>
        </p:txBody>
      </p:sp>
      <p:sp>
        <p:nvSpPr>
          <p:cNvPr id="3" name="Footer Placeholder 2"/>
          <p:cNvSpPr>
            <a:spLocks noGrp="1"/>
          </p:cNvSpPr>
          <p:nvPr>
            <p:ph type="ftr" sz="quarter" idx="11"/>
          </p:nvPr>
        </p:nvSpPr>
        <p:spPr/>
        <p:txBody>
          <a:bodyPr/>
          <a:lstStyle>
            <a:lvl1pPr>
              <a:defRPr>
                <a:latin typeface="Agrandir Narrow" panose="00000506000000000000" pitchFamily="50" charset="0"/>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130827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atin typeface="Agrandir Narrow" panose="00000506000000000000" pitchFamily="50" charset="0"/>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latin typeface="Agrandir Narrow" panose="00000506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a:latin typeface="Agrandir Narrow" panose="00000506000000000000" pitchFamily="50" charset="0"/>
              </a:defRPr>
            </a:lvl1pPr>
            <a:lvl2pPr marL="7938" indent="0">
              <a:spcBef>
                <a:spcPts val="0"/>
              </a:spcBef>
              <a:buNone/>
              <a:tabLst/>
              <a:defRPr sz="1800" cap="none" baseline="0">
                <a:latin typeface="Agrandir Narrow" panose="00000506000000000000" pitchFamily="50" charset="0"/>
              </a:defRPr>
            </a:lvl2pPr>
            <a:lvl3pPr marL="177800" indent="-177800">
              <a:tabLst/>
              <a:defRPr sz="1400"/>
            </a:lvl3pPr>
            <a:lvl4pPr marL="517525" indent="-250825">
              <a:tabLst/>
              <a:defRPr sz="1400"/>
            </a:lvl4pPr>
            <a:lvl5pPr marL="742950" indent="-209550">
              <a:tabLst/>
              <a:defRPr sz="1400"/>
            </a:lvl5pPr>
          </a:lstStyle>
          <a:p>
            <a:pPr lvl="0"/>
            <a:r>
              <a:rPr lang="en-US" dirty="0"/>
              <a:t>PRESENTER NAME</a:t>
            </a:r>
          </a:p>
          <a:p>
            <a:pPr lvl="1"/>
            <a:r>
              <a:rPr lang="en-US" dirty="0"/>
              <a:t>Second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hasCustomPrompt="1"/>
          </p:nvPr>
        </p:nvSpPr>
        <p:spPr>
          <a:xfrm>
            <a:off x="4191000" y="0"/>
            <a:ext cx="8001000" cy="6858000"/>
          </a:xfrm>
          <a:solidFill>
            <a:schemeClr val="bg2"/>
          </a:solidFill>
        </p:spPr>
        <p:txBody>
          <a:bodyPr lIns="548640" tIns="1371600" rIns="274320" anchor="t" anchorCtr="0"/>
          <a:lstStyle>
            <a:lvl1pPr marL="0" indent="0">
              <a:buNone/>
              <a:defRPr>
                <a:latin typeface="Agrandir Narrow" panose="00000506000000000000" pitchFamily="50" charset="0"/>
              </a:defRPr>
            </a:lvl1pPr>
          </a:lstStyle>
          <a:p>
            <a:r>
              <a:rPr lang="en-US" dirty="0"/>
              <a:t>Add your image here. Free, quality images can be downloaded from pixabay.com or pexels.com</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atin typeface="Agrandir Narrow" panose="00000506000000000000" pitchFamily="50" charset="0"/>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latin typeface="Agrandir Narrow" panose="00000506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cap="all" baseline="0">
                <a:latin typeface="Agrandir Narrow" panose="00000506000000000000" pitchFamily="50" charset="0"/>
              </a:defRPr>
            </a:lvl1pPr>
            <a:lvl2pPr marL="7938" indent="0">
              <a:spcBef>
                <a:spcPts val="0"/>
              </a:spcBef>
              <a:buNone/>
              <a:tabLst/>
              <a:defRPr sz="1800" cap="none" baseline="0">
                <a:latin typeface="Agrandir Narrow" panose="00000506000000000000" pitchFamily="50" charset="0"/>
              </a:defRPr>
            </a:lvl2pPr>
            <a:lvl3pPr marL="258763" indent="-258763">
              <a:tabLst/>
              <a:defRPr sz="1000"/>
            </a:lvl3pPr>
            <a:lvl4pPr marL="517525" indent="-250825">
              <a:tabLst/>
              <a:defRPr sz="1000"/>
            </a:lvl4pPr>
            <a:lvl5pPr marL="742950" indent="-209550">
              <a:tabLst/>
              <a:defRPr sz="1000"/>
            </a:lvl5pPr>
          </a:lstStyle>
          <a:p>
            <a:pPr lvl="0"/>
            <a:r>
              <a:rPr lang="en-US" dirty="0"/>
              <a:t>PRESENTER NAME</a:t>
            </a:r>
          </a:p>
          <a:p>
            <a:pPr lvl="1"/>
            <a:r>
              <a:rPr lang="en-US" dirty="0"/>
              <a:t>Second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640540"/>
            <a:ext cx="11558588" cy="4304646"/>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7" name="Title 6"/>
          <p:cNvSpPr>
            <a:spLocks noGrp="1"/>
          </p:cNvSpPr>
          <p:nvPr>
            <p:ph type="title"/>
          </p:nvPr>
        </p:nvSpPr>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641691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524000"/>
            <a:ext cx="5705475" cy="4511675"/>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524000"/>
            <a:ext cx="5700713" cy="4511675"/>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8" name="Title 7"/>
          <p:cNvSpPr>
            <a:spLocks noGrp="1"/>
          </p:cNvSpPr>
          <p:nvPr>
            <p:ph type="title"/>
          </p:nvPr>
        </p:nvSpPr>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140210393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6" name="Title 5"/>
          <p:cNvSpPr>
            <a:spLocks noGrp="1"/>
          </p:cNvSpPr>
          <p:nvPr>
            <p:ph type="title"/>
          </p:nvPr>
        </p:nvSpPr>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48359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idebar">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62544"/>
            <a:ext cx="7783513" cy="3399993"/>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314325" y="302838"/>
            <a:ext cx="7783513" cy="926539"/>
          </a:xfrm>
        </p:spPr>
        <p:txBody>
          <a:bodyPr/>
          <a:lstStyle>
            <a:lvl1pPr>
              <a:defRPr>
                <a:latin typeface="Agrandir Narrow" panose="00000506000000000000" pitchFamily="50" charset="0"/>
              </a:defRPr>
            </a:lvl1pPr>
          </a:lstStyle>
          <a:p>
            <a:r>
              <a:rPr lang="en-US" dirty="0"/>
              <a:t>Click to edit Master title style</a:t>
            </a:r>
          </a:p>
        </p:txBody>
      </p:sp>
      <p:sp>
        <p:nvSpPr>
          <p:cNvPr id="8" name="Text Placeholder 7"/>
          <p:cNvSpPr>
            <a:spLocks noGrp="1"/>
          </p:cNvSpPr>
          <p:nvPr>
            <p:ph type="body" sz="quarter" idx="14" hasCustomPrompt="1"/>
          </p:nvPr>
        </p:nvSpPr>
        <p:spPr>
          <a:xfrm>
            <a:off x="8545513" y="0"/>
            <a:ext cx="3646487" cy="6858000"/>
          </a:xfrm>
          <a:solidFill>
            <a:schemeClr val="accent1"/>
          </a:solidFill>
          <a:ln>
            <a:noFill/>
          </a:ln>
        </p:spPr>
        <p:txBody>
          <a:bodyPr lIns="182880" rIns="182880" anchor="ctr"/>
          <a:lstStyle>
            <a:lvl1pPr marL="0" indent="0" algn="ctr">
              <a:defRPr sz="3200" b="1">
                <a:solidFill>
                  <a:schemeClr val="bg1"/>
                </a:solidFill>
                <a:latin typeface="Agrandir Narrow" panose="00000506000000000000" pitchFamily="50" charset="0"/>
              </a:defRPr>
            </a:lvl1pPr>
          </a:lstStyle>
          <a:p>
            <a:pPr lvl="0"/>
            <a:r>
              <a:rPr lang="en-US" dirty="0"/>
              <a:t>Add your callout or takeaway message here</a:t>
            </a:r>
          </a:p>
        </p:txBody>
      </p:sp>
    </p:spTree>
    <p:extLst>
      <p:ext uri="{BB962C8B-B14F-4D97-AF65-F5344CB8AC3E}">
        <p14:creationId xmlns:p14="http://schemas.microsoft.com/office/powerpoint/2010/main" val="2763565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Content text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825625"/>
            <a:ext cx="5705475" cy="4210050"/>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a:solidFill>
            <a:schemeClr val="bg1">
              <a:lumMod val="85000"/>
            </a:schemeClr>
          </a:solidFill>
        </p:spPr>
        <p:txBody>
          <a:bodyPr/>
          <a:lstStyle>
            <a:lvl1pPr>
              <a:defRPr>
                <a:latin typeface="Agrandir Narrow" panose="00000506000000000000" pitchFamily="50" charset="0"/>
              </a:defRPr>
            </a:lvl1pPr>
          </a:lstStyle>
          <a:p>
            <a:r>
              <a:rPr lang="en-US" dirty="0"/>
              <a:t>Click icon to add picture</a:t>
            </a:r>
          </a:p>
        </p:txBody>
      </p:sp>
      <p:sp>
        <p:nvSpPr>
          <p:cNvPr id="4" name="Title 3"/>
          <p:cNvSpPr>
            <a:spLocks noGrp="1"/>
          </p:cNvSpPr>
          <p:nvPr>
            <p:ph type="title"/>
          </p:nvPr>
        </p:nvSpPr>
        <p:spPr>
          <a:xfrm>
            <a:off x="314325" y="302838"/>
            <a:ext cx="5705475" cy="1343082"/>
          </a:xfrm>
        </p:spPr>
        <p:txBody>
          <a:bodyPr/>
          <a:lstStyle>
            <a:lvl1pPr>
              <a:defRPr>
                <a:latin typeface="Agrandir Narrow" panose="00000506000000000000" pitchFamily="50" charset="0"/>
              </a:defRPr>
            </a:lvl1pPr>
          </a:lstStyle>
          <a:p>
            <a:r>
              <a:rPr lang="en-US" dirty="0"/>
              <a:t>Click to edit Master title style</a:t>
            </a:r>
          </a:p>
        </p:txBody>
      </p:sp>
    </p:spTree>
    <p:extLst>
      <p:ext uri="{BB962C8B-B14F-4D97-AF65-F5344CB8AC3E}">
        <p14:creationId xmlns:p14="http://schemas.microsoft.com/office/powerpoint/2010/main" val="2758151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Content text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53063" y="1572088"/>
            <a:ext cx="5753100" cy="4462145"/>
          </a:xfrm>
        </p:spPr>
        <p:txBody>
          <a:bodyPr/>
          <a:lstStyle>
            <a:lvl1pPr>
              <a:defRPr>
                <a:latin typeface="Agrandir Narrow" panose="00000506000000000000" pitchFamily="50" charset="0"/>
              </a:defRPr>
            </a:lvl1pPr>
            <a:lvl2pPr>
              <a:defRPr>
                <a:latin typeface="Agrandir Narrow" panose="00000506000000000000" pitchFamily="50" charset="0"/>
              </a:defRPr>
            </a:lvl2pPr>
            <a:lvl3pPr>
              <a:defRPr>
                <a:latin typeface="Agrandir Narrow" panose="00000506000000000000" pitchFamily="50" charset="0"/>
              </a:defRPr>
            </a:lvl3pPr>
            <a:lvl4pPr>
              <a:defRPr>
                <a:latin typeface="Agrandir Narrow" panose="00000506000000000000" pitchFamily="50" charset="0"/>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6162588" y="320446"/>
            <a:ext cx="5743575" cy="926539"/>
          </a:xfrm>
        </p:spPr>
        <p:txBody>
          <a:bodyPr/>
          <a:lstStyle>
            <a:lvl1pPr>
              <a:defRPr>
                <a:latin typeface="Agrandir Narrow" panose="00000506000000000000" pitchFamily="50" charset="0"/>
              </a:defRPr>
            </a:lvl1pPr>
          </a:lstStyle>
          <a:p>
            <a:r>
              <a:rPr lang="en-US" dirty="0"/>
              <a:t>Click to edit Master title style</a:t>
            </a:r>
          </a:p>
        </p:txBody>
      </p:sp>
      <p:sp>
        <p:nvSpPr>
          <p:cNvPr id="6" name="Footer Placeholder 5"/>
          <p:cNvSpPr>
            <a:spLocks noGrp="1"/>
          </p:cNvSpPr>
          <p:nvPr>
            <p:ph type="ftr" sz="quarter" idx="11"/>
          </p:nvPr>
        </p:nvSpPr>
        <p:spPr/>
        <p:txBody>
          <a:bodyPr/>
          <a:lstStyle>
            <a:lvl1pPr algn="ctr">
              <a:defRPr>
                <a:latin typeface="Agrandir Narrow" panose="00000506000000000000" pitchFamily="50" charset="0"/>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276923" y="316866"/>
            <a:ext cx="5721350" cy="5732462"/>
          </a:xfrm>
          <a:solidFill>
            <a:schemeClr val="bg1">
              <a:lumMod val="85000"/>
            </a:schemeClr>
          </a:solidFill>
        </p:spPr>
        <p:txBody>
          <a:bodyPr/>
          <a:lstStyle>
            <a:lvl1pPr marL="0" indent="0">
              <a:buNone/>
              <a:defRPr>
                <a:latin typeface="Agrandir Narrow" panose="00000506000000000000" pitchFamily="50" charset="0"/>
              </a:defRPr>
            </a:lvl1pPr>
          </a:lstStyle>
          <a:p>
            <a:r>
              <a:rPr lang="en-US" dirty="0"/>
              <a:t>Click icon to add picture</a:t>
            </a:r>
          </a:p>
        </p:txBody>
      </p:sp>
    </p:spTree>
    <p:extLst>
      <p:ext uri="{BB962C8B-B14F-4D97-AF65-F5344CB8AC3E}">
        <p14:creationId xmlns:p14="http://schemas.microsoft.com/office/powerpoint/2010/main" val="361831191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hasCustomPrompt="1"/>
          </p:nvPr>
        </p:nvSpPr>
        <p:spPr>
          <a:xfrm>
            <a:off x="0" y="0"/>
            <a:ext cx="12192000" cy="6858000"/>
          </a:xfrm>
          <a:solidFill>
            <a:schemeClr val="bg1">
              <a:lumMod val="85000"/>
            </a:schemeClr>
          </a:solidFill>
        </p:spPr>
        <p:txBody>
          <a:bodyPr lIns="274320" tIns="4572000" rIns="182880"/>
          <a:lstStyle>
            <a:lvl1pPr marL="0" indent="0">
              <a:buNone/>
              <a:defRPr>
                <a:latin typeface="Agrandir Narrow" panose="00000506000000000000" pitchFamily="50" charset="0"/>
              </a:defRPr>
            </a:lvl1pPr>
          </a:lstStyle>
          <a:p>
            <a:r>
              <a:rPr lang="en-US" dirty="0"/>
              <a:t>Click icon to add full frame image</a:t>
            </a:r>
          </a:p>
        </p:txBody>
      </p:sp>
      <p:sp>
        <p:nvSpPr>
          <p:cNvPr id="3" name="Footer Placeholder 2"/>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465512" y="341312"/>
            <a:ext cx="7794567" cy="2765116"/>
          </a:xfrm>
          <a:noFill/>
        </p:spPr>
        <p:txBody>
          <a:bodyPr wrap="square" lIns="0" tIns="274320" rIns="0" bIns="274320">
            <a:spAutoFit/>
          </a:bodyPr>
          <a:lstStyle>
            <a:lvl1pPr marL="15875" indent="0">
              <a:lnSpc>
                <a:spcPct val="114000"/>
              </a:lnSpc>
              <a:buNone/>
              <a:tabLst/>
              <a:defRPr sz="2400" cap="none" baseline="0">
                <a:solidFill>
                  <a:schemeClr val="tx1"/>
                </a:solidFill>
                <a:latin typeface="Agrandir Narrow" panose="00000506000000000000" pitchFamily="50" charset="0"/>
              </a:defRPr>
            </a:lvl1pPr>
            <a:lvl2pPr marL="0" indent="0">
              <a:lnSpc>
                <a:spcPct val="114000"/>
              </a:lnSpc>
              <a:spcBef>
                <a:spcPts val="600"/>
              </a:spcBef>
              <a:buFontTx/>
              <a:buNone/>
              <a:tabLst/>
              <a:defRPr sz="1100" b="1" cap="all" baseline="0">
                <a:solidFill>
                  <a:schemeClr val="tx1"/>
                </a:solidFill>
                <a:latin typeface="Agrandir Narrow" panose="00000506000000000000" pitchFamily="50" charset="0"/>
              </a:defRPr>
            </a:lvl2pPr>
            <a:lvl3pPr marL="0" indent="0">
              <a:lnSpc>
                <a:spcPct val="114000"/>
              </a:lnSpc>
              <a:buFontTx/>
              <a:buNone/>
              <a:tabLst/>
              <a:defRPr sz="1100" cap="all" baseline="0">
                <a:solidFill>
                  <a:schemeClr val="tx1"/>
                </a:solidFill>
                <a:latin typeface="Agrandir Narrow" panose="00000506000000000000" pitchFamily="50" charset="0"/>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“This is a sample ‘FULL IMAGE’ layout that can be used for quotes, or a basic full image layout with a simple paragraph (no name, title or quotation marks needed). Position this box for readability over image.”</a:t>
            </a:r>
          </a:p>
          <a:p>
            <a:pPr lvl="1"/>
            <a:r>
              <a:rPr lang="en-US" dirty="0"/>
              <a:t>Name</a:t>
            </a:r>
          </a:p>
          <a:p>
            <a:pPr lvl="2"/>
            <a:r>
              <a:rPr lang="en-US" dirty="0"/>
              <a:t>title</a:t>
            </a:r>
          </a:p>
        </p:txBody>
      </p:sp>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6">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7">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9"/>
          <a:stretch>
            <a:fillRect/>
          </a:stretch>
        </p:blipFill>
        <p:spPr>
          <a:xfrm>
            <a:off x="10044113" y="2262188"/>
            <a:ext cx="847725" cy="847725"/>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04">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grpSp>
        <p:nvGrpSpPr>
          <p:cNvPr id="19" name="Group 18"/>
          <p:cNvGrpSpPr>
            <a:grpSpLocks noChangeAspect="1"/>
          </p:cNvGrpSpPr>
          <p:nvPr userDrawn="1"/>
        </p:nvGrpSpPr>
        <p:grpSpPr bwMode="auto">
          <a:xfrm>
            <a:off x="6151563" y="-1058863"/>
            <a:ext cx="7164388" cy="7162801"/>
            <a:chOff x="3875" y="-667"/>
            <a:chExt cx="4513" cy="4512"/>
          </a:xfrm>
        </p:grpSpPr>
        <p:sp>
          <p:nvSpPr>
            <p:cNvPr id="21" name="Freeform 5"/>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3" name="Freeform 6"/>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4" name="Freeform 7"/>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5" name="Freeform 8"/>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6" name="Freeform 9"/>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7" name="Freeform 10"/>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9" name="Freeform 11"/>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0" name="Freeform 12"/>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1" name="Freeform 13"/>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Tree>
    <p:extLst>
      <p:ext uri="{BB962C8B-B14F-4D97-AF65-F5344CB8AC3E}">
        <p14:creationId xmlns:p14="http://schemas.microsoft.com/office/powerpoint/2010/main" val="2374228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HERO TEXT">
    <p:bg>
      <p:bgPr>
        <a:solidFill>
          <a:schemeClr val="accent4"/>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5" y="341312"/>
            <a:ext cx="7532889" cy="5465127"/>
          </a:xfrm>
        </p:spPr>
        <p:txBody>
          <a:bodyPr/>
          <a:lstStyle>
            <a:lvl1pPr marL="0" indent="0">
              <a:lnSpc>
                <a:spcPts val="3600"/>
              </a:lnSpc>
              <a:buNone/>
              <a:tabLst/>
              <a:defRPr sz="3200" cap="none" baseline="0">
                <a:solidFill>
                  <a:schemeClr val="bg1"/>
                </a:solidFill>
                <a:latin typeface="Agrandir Narrow" panose="00000506000000000000" pitchFamily="50" charset="0"/>
              </a:defRPr>
            </a:lvl1pPr>
            <a:lvl2pPr marL="0" indent="0">
              <a:spcBef>
                <a:spcPts val="600"/>
              </a:spcBef>
              <a:buFontTx/>
              <a:buNone/>
              <a:tabLst/>
              <a:defRPr sz="1400" b="1" cap="all" baseline="0">
                <a:solidFill>
                  <a:schemeClr val="bg1"/>
                </a:solidFill>
                <a:latin typeface="Agrandir Narrow" panose="00000506000000000000" pitchFamily="50" charset="0"/>
              </a:defRPr>
            </a:lvl2pPr>
            <a:lvl3pPr marL="0" indent="0">
              <a:buFontTx/>
              <a:buNone/>
              <a:tabLst/>
              <a:defRPr sz="1400" cap="all" baseline="0">
                <a:solidFill>
                  <a:schemeClr val="bg1"/>
                </a:solidFill>
                <a:latin typeface="Agrandir Narrow" panose="00000506000000000000" pitchFamily="50" charset="0"/>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r>
              <a:rPr lang="en-US" dirty="0"/>
              <a:t>“This is a sample HERO TEXT layout that can be used for quotes, or a simple impactful paragraph (no name, title or quotation marks needed).”</a:t>
            </a:r>
          </a:p>
          <a:p>
            <a:pPr lvl="1"/>
            <a:r>
              <a:rPr lang="en-US" dirty="0"/>
              <a:t>Name</a:t>
            </a:r>
          </a:p>
          <a:p>
            <a:pPr lvl="2"/>
            <a:r>
              <a:rPr lang="en-US" dirty="0"/>
              <a:t>title</a:t>
            </a:r>
          </a:p>
        </p:txBody>
      </p:sp>
      <p:pic>
        <p:nvPicPr>
          <p:cNvPr id="6" name="Picture 5"/>
          <p:cNvPicPr>
            <a:picLocks noChangeAspect="1"/>
          </p:cNvPicPr>
          <p:nvPr userDrawn="1"/>
        </p:nvPicPr>
        <p:blipFill>
          <a:blip r:embed="rId2"/>
          <a:stretch>
            <a:fillRect/>
          </a:stretch>
        </p:blipFill>
        <p:spPr>
          <a:xfrm>
            <a:off x="91440" y="6025897"/>
            <a:ext cx="832104" cy="826031"/>
          </a:xfrm>
          <a:prstGeom prst="rect">
            <a:avLst/>
          </a:prstGeom>
        </p:spPr>
      </p:pic>
      <p:pic>
        <p:nvPicPr>
          <p:cNvPr id="20" name="Picture 19"/>
          <p:cNvPicPr>
            <a:picLocks noChangeAspect="1"/>
          </p:cNvPicPr>
          <p:nvPr userDrawn="1"/>
        </p:nvPicPr>
        <p:blipFill>
          <a:blip r:embed="rId3"/>
          <a:stretch>
            <a:fillRect/>
          </a:stretch>
        </p:blipFill>
        <p:spPr>
          <a:xfrm>
            <a:off x="10028238" y="4198938"/>
            <a:ext cx="863600" cy="863600"/>
          </a:xfrm>
          <a:prstGeom prst="rect">
            <a:avLst/>
          </a:prstGeom>
        </p:spPr>
      </p:pic>
      <p:pic>
        <p:nvPicPr>
          <p:cNvPr id="21" name="Picture 20"/>
          <p:cNvPicPr>
            <a:picLocks noChangeAspect="1"/>
          </p:cNvPicPr>
          <p:nvPr userDrawn="1"/>
        </p:nvPicPr>
        <p:blipFill>
          <a:blip r:embed="rId4"/>
          <a:stretch>
            <a:fillRect/>
          </a:stretch>
        </p:blipFill>
        <p:spPr>
          <a:xfrm>
            <a:off x="9163785" y="1287463"/>
            <a:ext cx="864453" cy="864453"/>
          </a:xfrm>
          <a:prstGeom prst="rect">
            <a:avLst/>
          </a:prstGeom>
        </p:spPr>
      </p:pic>
      <p:pic>
        <p:nvPicPr>
          <p:cNvPr id="22" name="Picture 21"/>
          <p:cNvPicPr>
            <a:picLocks noChangeAspect="1"/>
          </p:cNvPicPr>
          <p:nvPr userDrawn="1"/>
        </p:nvPicPr>
        <p:blipFill>
          <a:blip r:embed="rId5"/>
          <a:stretch>
            <a:fillRect/>
          </a:stretch>
        </p:blipFill>
        <p:spPr>
          <a:xfrm>
            <a:off x="11008459" y="2260600"/>
            <a:ext cx="855663" cy="855663"/>
          </a:xfrm>
          <a:prstGeom prst="rect">
            <a:avLst/>
          </a:prstGeom>
        </p:spPr>
      </p:pic>
      <p:pic>
        <p:nvPicPr>
          <p:cNvPr id="23" name="Picture 22"/>
          <p:cNvPicPr>
            <a:picLocks noChangeAspect="1"/>
          </p:cNvPicPr>
          <p:nvPr userDrawn="1"/>
        </p:nvPicPr>
        <p:blipFill>
          <a:blip r:embed="rId6"/>
          <a:stretch>
            <a:fillRect/>
          </a:stretch>
        </p:blipFill>
        <p:spPr>
          <a:xfrm>
            <a:off x="10044112" y="2268537"/>
            <a:ext cx="847725" cy="847725"/>
          </a:xfrm>
          <a:prstGeom prst="rect">
            <a:avLst/>
          </a:prstGeom>
        </p:spPr>
      </p:pic>
      <p:pic>
        <p:nvPicPr>
          <p:cNvPr id="24" name="Picture 23"/>
          <p:cNvPicPr>
            <a:picLocks noChangeAspect="1"/>
          </p:cNvPicPr>
          <p:nvPr userDrawn="1"/>
        </p:nvPicPr>
        <p:blipFill>
          <a:blip r:embed="rId7"/>
          <a:stretch>
            <a:fillRect/>
          </a:stretch>
        </p:blipFill>
        <p:spPr>
          <a:xfrm>
            <a:off x="8097837" y="4213226"/>
            <a:ext cx="849311" cy="849311"/>
          </a:xfrm>
          <a:prstGeom prst="rect">
            <a:avLst/>
          </a:prstGeom>
        </p:spPr>
      </p:pic>
      <p:pic>
        <p:nvPicPr>
          <p:cNvPr id="25" name="Picture 24"/>
          <p:cNvPicPr>
            <a:picLocks noChangeAspect="1"/>
          </p:cNvPicPr>
          <p:nvPr userDrawn="1"/>
        </p:nvPicPr>
        <p:blipFill>
          <a:blip r:embed="rId8"/>
          <a:stretch>
            <a:fillRect/>
          </a:stretch>
        </p:blipFill>
        <p:spPr>
          <a:xfrm>
            <a:off x="11018837" y="5181599"/>
            <a:ext cx="854075" cy="854075"/>
          </a:xfrm>
          <a:prstGeom prst="rect">
            <a:avLst/>
          </a:prstGeom>
        </p:spPr>
      </p:pic>
      <p:pic>
        <p:nvPicPr>
          <p:cNvPr id="26" name="Picture 25"/>
          <p:cNvPicPr>
            <a:picLocks noChangeAspect="1"/>
          </p:cNvPicPr>
          <p:nvPr userDrawn="1"/>
        </p:nvPicPr>
        <p:blipFill>
          <a:blip r:embed="rId9">
            <a:lum bright="100000"/>
          </a:blip>
          <a:stretch>
            <a:fillRect/>
          </a:stretch>
        </p:blipFill>
        <p:spPr>
          <a:xfrm>
            <a:off x="6698558" y="5322007"/>
            <a:ext cx="849312" cy="849312"/>
          </a:xfrm>
          <a:prstGeom prst="rect">
            <a:avLst/>
          </a:prstGeom>
        </p:spPr>
      </p:pic>
      <p:pic>
        <p:nvPicPr>
          <p:cNvPr id="27" name="Picture 26"/>
          <p:cNvPicPr>
            <a:picLocks noChangeAspect="1"/>
          </p:cNvPicPr>
          <p:nvPr userDrawn="1"/>
        </p:nvPicPr>
        <p:blipFill>
          <a:blip r:embed="rId10">
            <a:lum bright="100000"/>
          </a:blip>
          <a:stretch>
            <a:fillRect/>
          </a:stretch>
        </p:blipFill>
        <p:spPr>
          <a:xfrm>
            <a:off x="9078913" y="3212307"/>
            <a:ext cx="869156" cy="869156"/>
          </a:xfrm>
          <a:prstGeom prst="rect">
            <a:avLst/>
          </a:prstGeom>
        </p:spPr>
      </p:pic>
      <p:pic>
        <p:nvPicPr>
          <p:cNvPr id="28" name="Picture 27"/>
          <p:cNvPicPr>
            <a:picLocks noChangeAspect="1"/>
          </p:cNvPicPr>
          <p:nvPr userDrawn="1"/>
        </p:nvPicPr>
        <p:blipFill>
          <a:blip r:embed="rId5"/>
          <a:stretch>
            <a:fillRect/>
          </a:stretch>
        </p:blipFill>
        <p:spPr>
          <a:xfrm>
            <a:off x="9078912" y="5195489"/>
            <a:ext cx="847725" cy="847725"/>
          </a:xfrm>
          <a:prstGeom prst="rect">
            <a:avLst/>
          </a:prstGeom>
        </p:spPr>
      </p:pic>
    </p:spTree>
    <p:extLst>
      <p:ext uri="{BB962C8B-B14F-4D97-AF65-F5344CB8AC3E}">
        <p14:creationId xmlns:p14="http://schemas.microsoft.com/office/powerpoint/2010/main" val="4261430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POLL ">
    <p:bg>
      <p:bgPr>
        <a:solidFill>
          <a:schemeClr val="accent1"/>
        </a:solidFill>
        <a:effectLst/>
      </p:bgPr>
    </p:bg>
    <p:spTree>
      <p:nvGrpSpPr>
        <p:cNvPr id="1" name=""/>
        <p:cNvGrpSpPr/>
        <p:nvPr/>
      </p:nvGrpSpPr>
      <p:grpSpPr>
        <a:xfrm>
          <a:off x="0" y="0"/>
          <a:ext cx="0" cy="0"/>
          <a:chOff x="0" y="0"/>
          <a:chExt cx="0" cy="0"/>
        </a:xfrm>
      </p:grpSpPr>
      <p:sp>
        <p:nvSpPr>
          <p:cNvPr id="35" name="Freeform: Shape 34"/>
          <p:cNvSpPr/>
          <p:nvPr userDrawn="1"/>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 name="Title 1"/>
          <p:cNvSpPr>
            <a:spLocks noGrp="1"/>
          </p:cNvSpPr>
          <p:nvPr>
            <p:ph type="title" hasCustomPrompt="1"/>
          </p:nvPr>
        </p:nvSpPr>
        <p:spPr/>
        <p:txBody>
          <a:bodyPr/>
          <a:lstStyle>
            <a:lvl1pPr>
              <a:defRPr b="1" cap="all" baseline="0">
                <a:latin typeface="Agrandir Narrow" panose="00000506000000000000" pitchFamily="50" charset="0"/>
              </a:defRPr>
            </a:lvl1pPr>
          </a:lstStyle>
          <a:p>
            <a:r>
              <a:rPr lang="en-US" dirty="0"/>
              <a:t>POLL QUESTION</a:t>
            </a:r>
          </a:p>
        </p:txBody>
      </p:sp>
      <p:sp>
        <p:nvSpPr>
          <p:cNvPr id="4" name="Footer Placeholder 3"/>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pic>
        <p:nvPicPr>
          <p:cNvPr id="6" name="Picture 5"/>
          <p:cNvPicPr>
            <a:picLocks noChangeAspect="1"/>
          </p:cNvPicPr>
          <p:nvPr userDrawn="1"/>
        </p:nvPicPr>
        <p:blipFill>
          <a:blip r:embed="rId2"/>
          <a:stretch>
            <a:fillRect/>
          </a:stretch>
        </p:blipFill>
        <p:spPr>
          <a:xfrm>
            <a:off x="91440" y="6025897"/>
            <a:ext cx="832104" cy="826031"/>
          </a:xfrm>
          <a:prstGeom prst="rect">
            <a:avLst/>
          </a:prstGeom>
        </p:spPr>
      </p:pic>
      <p:sp>
        <p:nvSpPr>
          <p:cNvPr id="8" name="Text Placeholder 7"/>
          <p:cNvSpPr>
            <a:spLocks noGrp="1"/>
          </p:cNvSpPr>
          <p:nvPr>
            <p:ph type="body" sz="quarter" idx="13"/>
          </p:nvPr>
        </p:nvSpPr>
        <p:spPr>
          <a:xfrm>
            <a:off x="314325" y="1726940"/>
            <a:ext cx="6784975" cy="4013460"/>
          </a:xfrm>
        </p:spPr>
        <p:txBody>
          <a:bodyPr/>
          <a:lstStyle>
            <a:lvl1pPr>
              <a:buClr>
                <a:schemeClr val="bg1"/>
              </a:buClr>
              <a:defRPr>
                <a:solidFill>
                  <a:schemeClr val="bg1"/>
                </a:solidFill>
                <a:latin typeface="Agrandir Narrow" panose="00000506000000000000" pitchFamily="50" charset="0"/>
              </a:defRPr>
            </a:lvl1pPr>
            <a:lvl2pPr marL="465138" indent="-228600">
              <a:buClr>
                <a:schemeClr val="bg1"/>
              </a:buClr>
              <a:buFont typeface="Arial" panose="020B0604020202020204" pitchFamily="34" charset="0"/>
              <a:buChar char="‒"/>
              <a:defRPr>
                <a:solidFill>
                  <a:schemeClr val="bg1"/>
                </a:solidFill>
                <a:latin typeface="Agrandir Narrow" panose="00000506000000000000" pitchFamily="50" charset="0"/>
              </a:defRPr>
            </a:lvl2pPr>
            <a:lvl3pPr marL="681038" indent="-168275">
              <a:buClr>
                <a:schemeClr val="bg1"/>
              </a:buClr>
              <a:buFont typeface="Arial" panose="020B0604020202020204" pitchFamily="34" charset="0"/>
              <a:buChar char="•"/>
              <a:defRPr>
                <a:solidFill>
                  <a:schemeClr val="bg1"/>
                </a:solidFill>
                <a:latin typeface="Agrandir Narrow" panose="00000506000000000000" pitchFamily="50" charset="0"/>
              </a:defRPr>
            </a:lvl3pPr>
            <a:lvl4pPr marL="1022350" indent="-285750">
              <a:buClr>
                <a:schemeClr val="bg1"/>
              </a:buClr>
              <a:buFont typeface="Arial" panose="020B0604020202020204" pitchFamily="34" charset="0"/>
              <a:buChar char="•"/>
              <a:defRPr>
                <a:solidFill>
                  <a:schemeClr val="bg1"/>
                </a:solidFill>
              </a:defRPr>
            </a:lvl4pPr>
            <a:lvl5pPr marL="1250950" indent="-285750">
              <a:buClr>
                <a:schemeClr val="bg1"/>
              </a:buClr>
              <a:buFont typeface="Arial" panose="020B0604020202020204" pitchFamily="34"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grpSp>
        <p:nvGrpSpPr>
          <p:cNvPr id="40" name="Group 39"/>
          <p:cNvGrpSpPr/>
          <p:nvPr userDrawn="1"/>
        </p:nvGrpSpPr>
        <p:grpSpPr>
          <a:xfrm>
            <a:off x="7985125" y="1644651"/>
            <a:ext cx="5395913" cy="5703887"/>
            <a:chOff x="7985125" y="1644651"/>
            <a:chExt cx="5395913" cy="5703887"/>
          </a:xfrm>
        </p:grpSpPr>
        <p:grpSp>
          <p:nvGrpSpPr>
            <p:cNvPr id="9" name="Group 8"/>
            <p:cNvGrpSpPr/>
            <p:nvPr userDrawn="1"/>
          </p:nvGrpSpPr>
          <p:grpSpPr>
            <a:xfrm flipH="1">
              <a:off x="7985125" y="1644651"/>
              <a:ext cx="5395913" cy="5703887"/>
              <a:chOff x="7985125" y="1644651"/>
              <a:chExt cx="5395913" cy="5703887"/>
            </a:xfrm>
          </p:grpSpPr>
          <p:pic>
            <p:nvPicPr>
              <p:cNvPr id="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3463" y="4251326"/>
                <a:ext cx="5937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9"/>
              <p:cNvSpPr>
                <a:spLocks/>
              </p:cNvSpPr>
              <p:nvPr/>
            </p:nvSpPr>
            <p:spPr bwMode="auto">
              <a:xfrm>
                <a:off x="9480550" y="3048001"/>
                <a:ext cx="3900488" cy="3884613"/>
              </a:xfrm>
              <a:custGeom>
                <a:avLst/>
                <a:gdLst>
                  <a:gd name="T0" fmla="*/ 385 w 394"/>
                  <a:gd name="T1" fmla="*/ 59 h 393"/>
                  <a:gd name="T2" fmla="*/ 369 w 394"/>
                  <a:gd name="T3" fmla="*/ 74 h 393"/>
                  <a:gd name="T4" fmla="*/ 366 w 394"/>
                  <a:gd name="T5" fmla="*/ 73 h 393"/>
                  <a:gd name="T6" fmla="*/ 366 w 394"/>
                  <a:gd name="T7" fmla="*/ 71 h 393"/>
                  <a:gd name="T8" fmla="*/ 392 w 394"/>
                  <a:gd name="T9" fmla="*/ 47 h 393"/>
                  <a:gd name="T10" fmla="*/ 392 w 394"/>
                  <a:gd name="T11" fmla="*/ 38 h 393"/>
                  <a:gd name="T12" fmla="*/ 383 w 394"/>
                  <a:gd name="T13" fmla="*/ 37 h 393"/>
                  <a:gd name="T14" fmla="*/ 370 w 394"/>
                  <a:gd name="T15" fmla="*/ 50 h 393"/>
                  <a:gd name="T16" fmla="*/ 370 w 394"/>
                  <a:gd name="T17" fmla="*/ 43 h 393"/>
                  <a:gd name="T18" fmla="*/ 384 w 394"/>
                  <a:gd name="T19" fmla="*/ 28 h 393"/>
                  <a:gd name="T20" fmla="*/ 384 w 394"/>
                  <a:gd name="T21" fmla="*/ 19 h 393"/>
                  <a:gd name="T22" fmla="*/ 375 w 394"/>
                  <a:gd name="T23" fmla="*/ 19 h 393"/>
                  <a:gd name="T24" fmla="*/ 370 w 394"/>
                  <a:gd name="T25" fmla="*/ 24 h 393"/>
                  <a:gd name="T26" fmla="*/ 370 w 394"/>
                  <a:gd name="T27" fmla="*/ 2 h 393"/>
                  <a:gd name="T28" fmla="*/ 368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7 w 394"/>
                  <a:gd name="T43" fmla="*/ 24 h 393"/>
                  <a:gd name="T44" fmla="*/ 303 w 394"/>
                  <a:gd name="T45" fmla="*/ 33 h 393"/>
                  <a:gd name="T46" fmla="*/ 300 w 394"/>
                  <a:gd name="T47" fmla="*/ 65 h 393"/>
                  <a:gd name="T48" fmla="*/ 298 w 394"/>
                  <a:gd name="T49" fmla="*/ 85 h 393"/>
                  <a:gd name="T50" fmla="*/ 298 w 394"/>
                  <a:gd name="T51" fmla="*/ 85 h 393"/>
                  <a:gd name="T52" fmla="*/ 290 w 394"/>
                  <a:gd name="T53" fmla="*/ 104 h 393"/>
                  <a:gd name="T54" fmla="*/ 0 w 394"/>
                  <a:gd name="T55" fmla="*/ 393 h 393"/>
                  <a:gd name="T56" fmla="*/ 79 w 394"/>
                  <a:gd name="T57" fmla="*/ 393 h 393"/>
                  <a:gd name="T58" fmla="*/ 315 w 394"/>
                  <a:gd name="T59" fmla="*/ 125 h 393"/>
                  <a:gd name="T60" fmla="*/ 328 w 394"/>
                  <a:gd name="T61" fmla="*/ 114 h 393"/>
                  <a:gd name="T62" fmla="*/ 349 w 394"/>
                  <a:gd name="T63" fmla="*/ 107 h 393"/>
                  <a:gd name="T64" fmla="*/ 368 w 394"/>
                  <a:gd name="T65" fmla="*/ 90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9" y="74"/>
                      <a:pt x="369" y="74"/>
                      <a:pt x="369" y="74"/>
                    </a:cubicBezTo>
                    <a:cubicBezTo>
                      <a:pt x="368" y="75"/>
                      <a:pt x="367" y="74"/>
                      <a:pt x="366" y="73"/>
                    </a:cubicBezTo>
                    <a:cubicBezTo>
                      <a:pt x="365" y="73"/>
                      <a:pt x="365" y="72"/>
                      <a:pt x="366" y="71"/>
                    </a:cubicBezTo>
                    <a:cubicBezTo>
                      <a:pt x="392" y="47"/>
                      <a:pt x="392" y="47"/>
                      <a:pt x="392" y="47"/>
                    </a:cubicBezTo>
                    <a:cubicBezTo>
                      <a:pt x="394" y="45"/>
                      <a:pt x="394" y="41"/>
                      <a:pt x="392" y="38"/>
                    </a:cubicBezTo>
                    <a:cubicBezTo>
                      <a:pt x="390" y="36"/>
                      <a:pt x="386" y="35"/>
                      <a:pt x="383" y="37"/>
                    </a:cubicBezTo>
                    <a:cubicBezTo>
                      <a:pt x="370" y="50"/>
                      <a:pt x="370" y="50"/>
                      <a:pt x="370" y="50"/>
                    </a:cubicBezTo>
                    <a:cubicBezTo>
                      <a:pt x="370" y="43"/>
                      <a:pt x="370" y="43"/>
                      <a:pt x="370" y="43"/>
                    </a:cubicBezTo>
                    <a:cubicBezTo>
                      <a:pt x="384" y="28"/>
                      <a:pt x="384" y="28"/>
                      <a:pt x="384" y="28"/>
                    </a:cubicBezTo>
                    <a:cubicBezTo>
                      <a:pt x="387" y="25"/>
                      <a:pt x="386" y="22"/>
                      <a:pt x="384" y="19"/>
                    </a:cubicBezTo>
                    <a:cubicBezTo>
                      <a:pt x="381" y="17"/>
                      <a:pt x="377" y="16"/>
                      <a:pt x="375" y="19"/>
                    </a:cubicBezTo>
                    <a:cubicBezTo>
                      <a:pt x="370" y="24"/>
                      <a:pt x="370" y="24"/>
                      <a:pt x="370" y="24"/>
                    </a:cubicBezTo>
                    <a:cubicBezTo>
                      <a:pt x="370" y="2"/>
                      <a:pt x="370" y="2"/>
                      <a:pt x="370" y="2"/>
                    </a:cubicBezTo>
                    <a:cubicBezTo>
                      <a:pt x="370" y="1"/>
                      <a:pt x="369" y="0"/>
                      <a:pt x="368" y="0"/>
                    </a:cubicBezTo>
                    <a:cubicBezTo>
                      <a:pt x="327" y="0"/>
                      <a:pt x="327" y="0"/>
                      <a:pt x="327" y="0"/>
                    </a:cubicBezTo>
                    <a:cubicBezTo>
                      <a:pt x="326" y="0"/>
                      <a:pt x="325" y="1"/>
                      <a:pt x="325" y="2"/>
                    </a:cubicBezTo>
                    <a:cubicBezTo>
                      <a:pt x="325" y="45"/>
                      <a:pt x="325" y="45"/>
                      <a:pt x="325" y="45"/>
                    </a:cubicBezTo>
                    <a:cubicBezTo>
                      <a:pt x="323" y="47"/>
                      <a:pt x="322" y="49"/>
                      <a:pt x="320" y="50"/>
                    </a:cubicBezTo>
                    <a:cubicBezTo>
                      <a:pt x="319" y="52"/>
                      <a:pt x="317" y="51"/>
                      <a:pt x="317" y="48"/>
                    </a:cubicBezTo>
                    <a:cubicBezTo>
                      <a:pt x="317" y="45"/>
                      <a:pt x="317" y="36"/>
                      <a:pt x="317" y="34"/>
                    </a:cubicBezTo>
                    <a:cubicBezTo>
                      <a:pt x="316" y="29"/>
                      <a:pt x="311" y="24"/>
                      <a:pt x="307" y="24"/>
                    </a:cubicBezTo>
                    <a:cubicBezTo>
                      <a:pt x="303" y="24"/>
                      <a:pt x="303" y="28"/>
                      <a:pt x="303" y="33"/>
                    </a:cubicBezTo>
                    <a:cubicBezTo>
                      <a:pt x="303" y="41"/>
                      <a:pt x="302" y="56"/>
                      <a:pt x="300" y="65"/>
                    </a:cubicBezTo>
                    <a:cubicBezTo>
                      <a:pt x="299" y="67"/>
                      <a:pt x="297" y="78"/>
                      <a:pt x="298" y="85"/>
                    </a:cubicBezTo>
                    <a:cubicBezTo>
                      <a:pt x="298" y="85"/>
                      <a:pt x="298" y="85"/>
                      <a:pt x="298" y="85"/>
                    </a:cubicBezTo>
                    <a:cubicBezTo>
                      <a:pt x="299" y="89"/>
                      <a:pt x="294" y="99"/>
                      <a:pt x="290" y="104"/>
                    </a:cubicBezTo>
                    <a:cubicBezTo>
                      <a:pt x="285" y="109"/>
                      <a:pt x="0" y="393"/>
                      <a:pt x="0" y="393"/>
                    </a:cubicBezTo>
                    <a:cubicBezTo>
                      <a:pt x="79" y="393"/>
                      <a:pt x="79" y="393"/>
                      <a:pt x="79" y="393"/>
                    </a:cubicBezTo>
                    <a:cubicBezTo>
                      <a:pt x="79" y="393"/>
                      <a:pt x="307" y="135"/>
                      <a:pt x="315" y="125"/>
                    </a:cubicBezTo>
                    <a:cubicBezTo>
                      <a:pt x="323" y="117"/>
                      <a:pt x="323" y="114"/>
                      <a:pt x="328" y="114"/>
                    </a:cubicBezTo>
                    <a:cubicBezTo>
                      <a:pt x="335" y="115"/>
                      <a:pt x="344" y="112"/>
                      <a:pt x="349" y="107"/>
                    </a:cubicBezTo>
                    <a:cubicBezTo>
                      <a:pt x="349" y="107"/>
                      <a:pt x="364" y="93"/>
                      <a:pt x="368" y="90"/>
                    </a:cubicBezTo>
                    <a:cubicBezTo>
                      <a:pt x="371" y="86"/>
                      <a:pt x="391" y="68"/>
                      <a:pt x="391" y="68"/>
                    </a:cubicBezTo>
                    <a:cubicBezTo>
                      <a:pt x="394" y="66"/>
                      <a:pt x="394" y="63"/>
                      <a:pt x="392" y="60"/>
                    </a:cubicBezTo>
                    <a:cubicBezTo>
                      <a:pt x="391" y="58"/>
                      <a:pt x="388" y="57"/>
                      <a:pt x="385" y="59"/>
                    </a:cubicBezTo>
                    <a:close/>
                  </a:path>
                </a:pathLst>
              </a:custGeom>
              <a:solidFill>
                <a:srgbClr val="7A64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2" name="Freeform 20"/>
              <p:cNvSpPr>
                <a:spLocks noEditPoints="1"/>
              </p:cNvSpPr>
              <p:nvPr/>
            </p:nvSpPr>
            <p:spPr bwMode="auto">
              <a:xfrm>
                <a:off x="12658725" y="2998788"/>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3 w 53"/>
                  <a:gd name="T23" fmla="*/ 81 h 87"/>
                  <a:gd name="T24" fmla="*/ 22 w 53"/>
                  <a:gd name="T25" fmla="*/ 80 h 87"/>
                  <a:gd name="T26" fmla="*/ 22 w 53"/>
                  <a:gd name="T27" fmla="*/ 76 h 87"/>
                  <a:gd name="T28" fmla="*/ 23 w 53"/>
                  <a:gd name="T29" fmla="*/ 75 h 87"/>
                  <a:gd name="T30" fmla="*/ 29 w 53"/>
                  <a:gd name="T31" fmla="*/ 75 h 87"/>
                  <a:gd name="T32" fmla="*/ 31 w 53"/>
                  <a:gd name="T33" fmla="*/ 76 h 87"/>
                  <a:gd name="T34" fmla="*/ 31 w 53"/>
                  <a:gd name="T35" fmla="*/ 80 h 87"/>
                  <a:gd name="T36" fmla="*/ 46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9 h 87"/>
                  <a:gd name="T50" fmla="*/ 45 w 53"/>
                  <a:gd name="T51" fmla="*/ 9 h 87"/>
                  <a:gd name="T52" fmla="*/ 46 w 53"/>
                  <a:gd name="T53" fmla="*/ 10 h 87"/>
                  <a:gd name="T54" fmla="*/ 46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3" y="2"/>
                      <a:pt x="0" y="7"/>
                      <a:pt x="0" y="11"/>
                    </a:cubicBezTo>
                    <a:cubicBezTo>
                      <a:pt x="0" y="30"/>
                      <a:pt x="0" y="58"/>
                      <a:pt x="0" y="77"/>
                    </a:cubicBezTo>
                    <a:cubicBezTo>
                      <a:pt x="0" y="81"/>
                      <a:pt x="3" y="86"/>
                      <a:pt x="8" y="86"/>
                    </a:cubicBezTo>
                    <a:cubicBezTo>
                      <a:pt x="20" y="87"/>
                      <a:pt x="33" y="87"/>
                      <a:pt x="45" y="86"/>
                    </a:cubicBezTo>
                    <a:cubicBezTo>
                      <a:pt x="49" y="86"/>
                      <a:pt x="53" y="81"/>
                      <a:pt x="53" y="77"/>
                    </a:cubicBezTo>
                    <a:cubicBezTo>
                      <a:pt x="53" y="58"/>
                      <a:pt x="53" y="30"/>
                      <a:pt x="53" y="11"/>
                    </a:cubicBezTo>
                    <a:cubicBezTo>
                      <a:pt x="53" y="7"/>
                      <a:pt x="49" y="2"/>
                      <a:pt x="45" y="2"/>
                    </a:cubicBezTo>
                    <a:close/>
                    <a:moveTo>
                      <a:pt x="31" y="80"/>
                    </a:moveTo>
                    <a:cubicBezTo>
                      <a:pt x="31" y="81"/>
                      <a:pt x="30" y="81"/>
                      <a:pt x="29" y="81"/>
                    </a:cubicBezTo>
                    <a:cubicBezTo>
                      <a:pt x="23" y="81"/>
                      <a:pt x="23" y="81"/>
                      <a:pt x="23" y="81"/>
                    </a:cubicBezTo>
                    <a:cubicBezTo>
                      <a:pt x="22" y="81"/>
                      <a:pt x="22" y="81"/>
                      <a:pt x="22" y="80"/>
                    </a:cubicBezTo>
                    <a:cubicBezTo>
                      <a:pt x="22" y="76"/>
                      <a:pt x="22" y="76"/>
                      <a:pt x="22" y="76"/>
                    </a:cubicBezTo>
                    <a:cubicBezTo>
                      <a:pt x="22" y="75"/>
                      <a:pt x="22" y="75"/>
                      <a:pt x="23" y="75"/>
                    </a:cubicBezTo>
                    <a:cubicBezTo>
                      <a:pt x="29" y="75"/>
                      <a:pt x="29" y="75"/>
                      <a:pt x="29" y="75"/>
                    </a:cubicBezTo>
                    <a:cubicBezTo>
                      <a:pt x="30" y="75"/>
                      <a:pt x="31" y="75"/>
                      <a:pt x="31" y="76"/>
                    </a:cubicBezTo>
                    <a:lnTo>
                      <a:pt x="31" y="80"/>
                    </a:lnTo>
                    <a:close/>
                    <a:moveTo>
                      <a:pt x="46" y="68"/>
                    </a:moveTo>
                    <a:cubicBezTo>
                      <a:pt x="46" y="69"/>
                      <a:pt x="46" y="69"/>
                      <a:pt x="45" y="69"/>
                    </a:cubicBezTo>
                    <a:cubicBezTo>
                      <a:pt x="14" y="69"/>
                      <a:pt x="14" y="69"/>
                      <a:pt x="14" y="69"/>
                    </a:cubicBezTo>
                    <a:cubicBezTo>
                      <a:pt x="8" y="69"/>
                      <a:pt x="8" y="69"/>
                      <a:pt x="8" y="69"/>
                    </a:cubicBezTo>
                    <a:cubicBezTo>
                      <a:pt x="7" y="69"/>
                      <a:pt x="7" y="69"/>
                      <a:pt x="7" y="68"/>
                    </a:cubicBezTo>
                    <a:cubicBezTo>
                      <a:pt x="7" y="10"/>
                      <a:pt x="7" y="10"/>
                      <a:pt x="7" y="10"/>
                    </a:cubicBezTo>
                    <a:cubicBezTo>
                      <a:pt x="7" y="9"/>
                      <a:pt x="7" y="9"/>
                      <a:pt x="8" y="9"/>
                    </a:cubicBezTo>
                    <a:cubicBezTo>
                      <a:pt x="45" y="9"/>
                      <a:pt x="45" y="9"/>
                      <a:pt x="45" y="9"/>
                    </a:cubicBezTo>
                    <a:cubicBezTo>
                      <a:pt x="46" y="9"/>
                      <a:pt x="46" y="9"/>
                      <a:pt x="46" y="10"/>
                    </a:cubicBezTo>
                    <a:lnTo>
                      <a:pt x="4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3" name="Freeform 21"/>
              <p:cNvSpPr>
                <a:spLocks/>
              </p:cNvSpPr>
              <p:nvPr/>
            </p:nvSpPr>
            <p:spPr bwMode="auto">
              <a:xfrm>
                <a:off x="9588500" y="4037013"/>
                <a:ext cx="3327400" cy="3311525"/>
              </a:xfrm>
              <a:custGeom>
                <a:avLst/>
                <a:gdLst>
                  <a:gd name="T0" fmla="*/ 327 w 336"/>
                  <a:gd name="T1" fmla="*/ 59 h 335"/>
                  <a:gd name="T2" fmla="*/ 310 w 336"/>
                  <a:gd name="T3" fmla="*/ 74 h 335"/>
                  <a:gd name="T4" fmla="*/ 307 w 336"/>
                  <a:gd name="T5" fmla="*/ 74 h 335"/>
                  <a:gd name="T6" fmla="*/ 307 w 336"/>
                  <a:gd name="T7" fmla="*/ 71 h 335"/>
                  <a:gd name="T8" fmla="*/ 333 w 336"/>
                  <a:gd name="T9" fmla="*/ 48 h 335"/>
                  <a:gd name="T10" fmla="*/ 333 w 336"/>
                  <a:gd name="T11" fmla="*/ 39 h 335"/>
                  <a:gd name="T12" fmla="*/ 324 w 336"/>
                  <a:gd name="T13" fmla="*/ 38 h 335"/>
                  <a:gd name="T14" fmla="*/ 311 w 336"/>
                  <a:gd name="T15" fmla="*/ 50 h 335"/>
                  <a:gd name="T16" fmla="*/ 311 w 336"/>
                  <a:gd name="T17" fmla="*/ 43 h 335"/>
                  <a:gd name="T18" fmla="*/ 326 w 336"/>
                  <a:gd name="T19" fmla="*/ 29 h 335"/>
                  <a:gd name="T20" fmla="*/ 325 w 336"/>
                  <a:gd name="T21" fmla="*/ 20 h 335"/>
                  <a:gd name="T22" fmla="*/ 316 w 336"/>
                  <a:gd name="T23" fmla="*/ 19 h 335"/>
                  <a:gd name="T24" fmla="*/ 311 w 336"/>
                  <a:gd name="T25" fmla="*/ 25 h 335"/>
                  <a:gd name="T26" fmla="*/ 311 w 336"/>
                  <a:gd name="T27" fmla="*/ 2 h 335"/>
                  <a:gd name="T28" fmla="*/ 309 w 336"/>
                  <a:gd name="T29" fmla="*/ 0 h 335"/>
                  <a:gd name="T30" fmla="*/ 268 w 336"/>
                  <a:gd name="T31" fmla="*/ 0 h 335"/>
                  <a:gd name="T32" fmla="*/ 267 w 336"/>
                  <a:gd name="T33" fmla="*/ 2 h 335"/>
                  <a:gd name="T34" fmla="*/ 267 w 336"/>
                  <a:gd name="T35" fmla="*/ 46 h 335"/>
                  <a:gd name="T36" fmla="*/ 262 w 336"/>
                  <a:gd name="T37" fmla="*/ 51 h 335"/>
                  <a:gd name="T38" fmla="*/ 258 w 336"/>
                  <a:gd name="T39" fmla="*/ 49 h 335"/>
                  <a:gd name="T40" fmla="*/ 258 w 336"/>
                  <a:gd name="T41" fmla="*/ 35 h 335"/>
                  <a:gd name="T42" fmla="*/ 248 w 336"/>
                  <a:gd name="T43" fmla="*/ 24 h 335"/>
                  <a:gd name="T44" fmla="*/ 244 w 336"/>
                  <a:gd name="T45" fmla="*/ 34 h 335"/>
                  <a:gd name="T46" fmla="*/ 241 w 336"/>
                  <a:gd name="T47" fmla="*/ 65 h 335"/>
                  <a:gd name="T48" fmla="*/ 240 w 336"/>
                  <a:gd name="T49" fmla="*/ 85 h 335"/>
                  <a:gd name="T50" fmla="*/ 240 w 336"/>
                  <a:gd name="T51" fmla="*/ 85 h 335"/>
                  <a:gd name="T52" fmla="*/ 231 w 336"/>
                  <a:gd name="T53" fmla="*/ 104 h 335"/>
                  <a:gd name="T54" fmla="*/ 0 w 336"/>
                  <a:gd name="T55" fmla="*/ 335 h 335"/>
                  <a:gd name="T56" fmla="*/ 79 w 336"/>
                  <a:gd name="T57" fmla="*/ 335 h 335"/>
                  <a:gd name="T58" fmla="*/ 256 w 336"/>
                  <a:gd name="T59" fmla="*/ 126 h 335"/>
                  <a:gd name="T60" fmla="*/ 270 w 336"/>
                  <a:gd name="T61" fmla="*/ 115 h 335"/>
                  <a:gd name="T62" fmla="*/ 290 w 336"/>
                  <a:gd name="T63" fmla="*/ 108 h 335"/>
                  <a:gd name="T64" fmla="*/ 309 w 336"/>
                  <a:gd name="T65" fmla="*/ 90 h 335"/>
                  <a:gd name="T66" fmla="*/ 333 w 336"/>
                  <a:gd name="T67" fmla="*/ 68 h 335"/>
                  <a:gd name="T68" fmla="*/ 334 w 336"/>
                  <a:gd name="T69" fmla="*/ 61 h 335"/>
                  <a:gd name="T70" fmla="*/ 327 w 336"/>
                  <a:gd name="T71" fmla="*/ 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6" h="335">
                    <a:moveTo>
                      <a:pt x="327" y="59"/>
                    </a:moveTo>
                    <a:cubicBezTo>
                      <a:pt x="310" y="74"/>
                      <a:pt x="310" y="74"/>
                      <a:pt x="310" y="74"/>
                    </a:cubicBezTo>
                    <a:cubicBezTo>
                      <a:pt x="309" y="75"/>
                      <a:pt x="308" y="75"/>
                      <a:pt x="307" y="74"/>
                    </a:cubicBezTo>
                    <a:cubicBezTo>
                      <a:pt x="307" y="73"/>
                      <a:pt x="306" y="72"/>
                      <a:pt x="307" y="71"/>
                    </a:cubicBezTo>
                    <a:cubicBezTo>
                      <a:pt x="333" y="48"/>
                      <a:pt x="333" y="48"/>
                      <a:pt x="333" y="48"/>
                    </a:cubicBezTo>
                    <a:cubicBezTo>
                      <a:pt x="336" y="46"/>
                      <a:pt x="336" y="42"/>
                      <a:pt x="333" y="39"/>
                    </a:cubicBezTo>
                    <a:cubicBezTo>
                      <a:pt x="331" y="36"/>
                      <a:pt x="327" y="36"/>
                      <a:pt x="324" y="38"/>
                    </a:cubicBezTo>
                    <a:cubicBezTo>
                      <a:pt x="311" y="50"/>
                      <a:pt x="311" y="50"/>
                      <a:pt x="311" y="50"/>
                    </a:cubicBezTo>
                    <a:cubicBezTo>
                      <a:pt x="311" y="43"/>
                      <a:pt x="311" y="43"/>
                      <a:pt x="311" y="43"/>
                    </a:cubicBezTo>
                    <a:cubicBezTo>
                      <a:pt x="326" y="29"/>
                      <a:pt x="326" y="29"/>
                      <a:pt x="326" y="29"/>
                    </a:cubicBezTo>
                    <a:cubicBezTo>
                      <a:pt x="328" y="26"/>
                      <a:pt x="328" y="22"/>
                      <a:pt x="325" y="20"/>
                    </a:cubicBezTo>
                    <a:cubicBezTo>
                      <a:pt x="323" y="17"/>
                      <a:pt x="319" y="17"/>
                      <a:pt x="316" y="19"/>
                    </a:cubicBezTo>
                    <a:cubicBezTo>
                      <a:pt x="311" y="25"/>
                      <a:pt x="311" y="25"/>
                      <a:pt x="311" y="25"/>
                    </a:cubicBezTo>
                    <a:cubicBezTo>
                      <a:pt x="311" y="2"/>
                      <a:pt x="311" y="2"/>
                      <a:pt x="311" y="2"/>
                    </a:cubicBezTo>
                    <a:cubicBezTo>
                      <a:pt x="311" y="1"/>
                      <a:pt x="310" y="0"/>
                      <a:pt x="309" y="0"/>
                    </a:cubicBezTo>
                    <a:cubicBezTo>
                      <a:pt x="268" y="0"/>
                      <a:pt x="268" y="0"/>
                      <a:pt x="268" y="0"/>
                    </a:cubicBezTo>
                    <a:cubicBezTo>
                      <a:pt x="267" y="0"/>
                      <a:pt x="267" y="1"/>
                      <a:pt x="267" y="2"/>
                    </a:cubicBezTo>
                    <a:cubicBezTo>
                      <a:pt x="267" y="46"/>
                      <a:pt x="267" y="46"/>
                      <a:pt x="267" y="46"/>
                    </a:cubicBezTo>
                    <a:cubicBezTo>
                      <a:pt x="265" y="48"/>
                      <a:pt x="263" y="50"/>
                      <a:pt x="262" y="51"/>
                    </a:cubicBezTo>
                    <a:cubicBezTo>
                      <a:pt x="260" y="53"/>
                      <a:pt x="258" y="52"/>
                      <a:pt x="258" y="49"/>
                    </a:cubicBezTo>
                    <a:cubicBezTo>
                      <a:pt x="258" y="45"/>
                      <a:pt x="259" y="36"/>
                      <a:pt x="258" y="35"/>
                    </a:cubicBezTo>
                    <a:cubicBezTo>
                      <a:pt x="257" y="30"/>
                      <a:pt x="253" y="24"/>
                      <a:pt x="248" y="24"/>
                    </a:cubicBezTo>
                    <a:cubicBezTo>
                      <a:pt x="244" y="25"/>
                      <a:pt x="244" y="29"/>
                      <a:pt x="244" y="34"/>
                    </a:cubicBezTo>
                    <a:cubicBezTo>
                      <a:pt x="244" y="42"/>
                      <a:pt x="244" y="56"/>
                      <a:pt x="241" y="65"/>
                    </a:cubicBezTo>
                    <a:cubicBezTo>
                      <a:pt x="240" y="68"/>
                      <a:pt x="238" y="78"/>
                      <a:pt x="240" y="85"/>
                    </a:cubicBezTo>
                    <a:cubicBezTo>
                      <a:pt x="240" y="85"/>
                      <a:pt x="240" y="85"/>
                      <a:pt x="240" y="85"/>
                    </a:cubicBezTo>
                    <a:cubicBezTo>
                      <a:pt x="240" y="89"/>
                      <a:pt x="235" y="99"/>
                      <a:pt x="231" y="104"/>
                    </a:cubicBezTo>
                    <a:cubicBezTo>
                      <a:pt x="226" y="109"/>
                      <a:pt x="0" y="335"/>
                      <a:pt x="0" y="335"/>
                    </a:cubicBezTo>
                    <a:cubicBezTo>
                      <a:pt x="79" y="335"/>
                      <a:pt x="79" y="335"/>
                      <a:pt x="79" y="335"/>
                    </a:cubicBezTo>
                    <a:cubicBezTo>
                      <a:pt x="79" y="335"/>
                      <a:pt x="248" y="135"/>
                      <a:pt x="256" y="126"/>
                    </a:cubicBezTo>
                    <a:cubicBezTo>
                      <a:pt x="264" y="117"/>
                      <a:pt x="265" y="115"/>
                      <a:pt x="270" y="115"/>
                    </a:cubicBezTo>
                    <a:cubicBezTo>
                      <a:pt x="276" y="116"/>
                      <a:pt x="286" y="112"/>
                      <a:pt x="290" y="108"/>
                    </a:cubicBezTo>
                    <a:cubicBezTo>
                      <a:pt x="290" y="108"/>
                      <a:pt x="305" y="94"/>
                      <a:pt x="309" y="90"/>
                    </a:cubicBezTo>
                    <a:cubicBezTo>
                      <a:pt x="313" y="86"/>
                      <a:pt x="333" y="68"/>
                      <a:pt x="333" y="68"/>
                    </a:cubicBezTo>
                    <a:cubicBezTo>
                      <a:pt x="335" y="67"/>
                      <a:pt x="335" y="63"/>
                      <a:pt x="334" y="61"/>
                    </a:cubicBezTo>
                    <a:cubicBezTo>
                      <a:pt x="332" y="59"/>
                      <a:pt x="329" y="58"/>
                      <a:pt x="327" y="5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4" name="Freeform 22"/>
              <p:cNvSpPr>
                <a:spLocks noEditPoints="1"/>
              </p:cNvSpPr>
              <p:nvPr/>
            </p:nvSpPr>
            <p:spPr bwMode="auto">
              <a:xfrm>
                <a:off x="12182475" y="3997326"/>
                <a:ext cx="525463"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30 w 53"/>
                  <a:gd name="T21" fmla="*/ 81 h 87"/>
                  <a:gd name="T22" fmla="*/ 24 w 53"/>
                  <a:gd name="T23" fmla="*/ 81 h 87"/>
                  <a:gd name="T24" fmla="*/ 22 w 53"/>
                  <a:gd name="T25" fmla="*/ 79 h 87"/>
                  <a:gd name="T26" fmla="*/ 22 w 53"/>
                  <a:gd name="T27" fmla="*/ 76 h 87"/>
                  <a:gd name="T28" fmla="*/ 24 w 53"/>
                  <a:gd name="T29" fmla="*/ 74 h 87"/>
                  <a:gd name="T30" fmla="*/ 30 w 53"/>
                  <a:gd name="T31" fmla="*/ 74 h 87"/>
                  <a:gd name="T32" fmla="*/ 31 w 53"/>
                  <a:gd name="T33" fmla="*/ 76 h 87"/>
                  <a:gd name="T34" fmla="*/ 31 w 53"/>
                  <a:gd name="T35" fmla="*/ 79 h 87"/>
                  <a:gd name="T36" fmla="*/ 47 w 53"/>
                  <a:gd name="T37" fmla="*/ 67 h 87"/>
                  <a:gd name="T38" fmla="*/ 45 w 53"/>
                  <a:gd name="T39" fmla="*/ 69 h 87"/>
                  <a:gd name="T40" fmla="*/ 14 w 53"/>
                  <a:gd name="T41" fmla="*/ 69 h 87"/>
                  <a:gd name="T42" fmla="*/ 9 w 53"/>
                  <a:gd name="T43" fmla="*/ 69 h 87"/>
                  <a:gd name="T44" fmla="*/ 7 w 53"/>
                  <a:gd name="T45" fmla="*/ 67 h 87"/>
                  <a:gd name="T46" fmla="*/ 7 w 53"/>
                  <a:gd name="T47" fmla="*/ 10 h 87"/>
                  <a:gd name="T48" fmla="*/ 9 w 53"/>
                  <a:gd name="T49" fmla="*/ 8 h 87"/>
                  <a:gd name="T50" fmla="*/ 45 w 53"/>
                  <a:gd name="T51" fmla="*/ 8 h 87"/>
                  <a:gd name="T52" fmla="*/ 47 w 53"/>
                  <a:gd name="T53" fmla="*/ 10 h 87"/>
                  <a:gd name="T54" fmla="*/ 47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1" y="0"/>
                      <a:pt x="8" y="1"/>
                    </a:cubicBezTo>
                    <a:cubicBezTo>
                      <a:pt x="4" y="2"/>
                      <a:pt x="0" y="6"/>
                      <a:pt x="0" y="11"/>
                    </a:cubicBezTo>
                    <a:cubicBezTo>
                      <a:pt x="0" y="30"/>
                      <a:pt x="0" y="57"/>
                      <a:pt x="0" y="76"/>
                    </a:cubicBezTo>
                    <a:cubicBezTo>
                      <a:pt x="0" y="81"/>
                      <a:pt x="4" y="85"/>
                      <a:pt x="8" y="86"/>
                    </a:cubicBezTo>
                    <a:cubicBezTo>
                      <a:pt x="21" y="87"/>
                      <a:pt x="33" y="87"/>
                      <a:pt x="45" y="86"/>
                    </a:cubicBezTo>
                    <a:cubicBezTo>
                      <a:pt x="50" y="85"/>
                      <a:pt x="53" y="81"/>
                      <a:pt x="53" y="76"/>
                    </a:cubicBezTo>
                    <a:cubicBezTo>
                      <a:pt x="53" y="57"/>
                      <a:pt x="53" y="30"/>
                      <a:pt x="53" y="11"/>
                    </a:cubicBezTo>
                    <a:cubicBezTo>
                      <a:pt x="53" y="6"/>
                      <a:pt x="50" y="2"/>
                      <a:pt x="45" y="1"/>
                    </a:cubicBezTo>
                    <a:close/>
                    <a:moveTo>
                      <a:pt x="31" y="79"/>
                    </a:moveTo>
                    <a:cubicBezTo>
                      <a:pt x="31" y="80"/>
                      <a:pt x="30" y="81"/>
                      <a:pt x="30" y="81"/>
                    </a:cubicBezTo>
                    <a:cubicBezTo>
                      <a:pt x="24" y="81"/>
                      <a:pt x="24" y="81"/>
                      <a:pt x="24" y="81"/>
                    </a:cubicBezTo>
                    <a:cubicBezTo>
                      <a:pt x="23" y="81"/>
                      <a:pt x="22" y="80"/>
                      <a:pt x="22" y="79"/>
                    </a:cubicBezTo>
                    <a:cubicBezTo>
                      <a:pt x="22" y="76"/>
                      <a:pt x="22" y="76"/>
                      <a:pt x="22" y="76"/>
                    </a:cubicBezTo>
                    <a:cubicBezTo>
                      <a:pt x="22" y="75"/>
                      <a:pt x="23" y="74"/>
                      <a:pt x="24" y="74"/>
                    </a:cubicBezTo>
                    <a:cubicBezTo>
                      <a:pt x="30" y="74"/>
                      <a:pt x="30" y="74"/>
                      <a:pt x="30" y="74"/>
                    </a:cubicBezTo>
                    <a:cubicBezTo>
                      <a:pt x="30" y="74"/>
                      <a:pt x="31" y="75"/>
                      <a:pt x="31" y="76"/>
                    </a:cubicBezTo>
                    <a:lnTo>
                      <a:pt x="31" y="79"/>
                    </a:lnTo>
                    <a:close/>
                    <a:moveTo>
                      <a:pt x="47" y="67"/>
                    </a:moveTo>
                    <a:cubicBezTo>
                      <a:pt x="47" y="68"/>
                      <a:pt x="46" y="69"/>
                      <a:pt x="45" y="69"/>
                    </a:cubicBezTo>
                    <a:cubicBezTo>
                      <a:pt x="14" y="69"/>
                      <a:pt x="14" y="69"/>
                      <a:pt x="14" y="69"/>
                    </a:cubicBezTo>
                    <a:cubicBezTo>
                      <a:pt x="9" y="69"/>
                      <a:pt x="9" y="69"/>
                      <a:pt x="9" y="69"/>
                    </a:cubicBezTo>
                    <a:cubicBezTo>
                      <a:pt x="8" y="69"/>
                      <a:pt x="7" y="68"/>
                      <a:pt x="7" y="67"/>
                    </a:cubicBezTo>
                    <a:cubicBezTo>
                      <a:pt x="7" y="10"/>
                      <a:pt x="7" y="10"/>
                      <a:pt x="7" y="10"/>
                    </a:cubicBezTo>
                    <a:cubicBezTo>
                      <a:pt x="7" y="9"/>
                      <a:pt x="8" y="8"/>
                      <a:pt x="9" y="8"/>
                    </a:cubicBezTo>
                    <a:cubicBezTo>
                      <a:pt x="45" y="8"/>
                      <a:pt x="45" y="8"/>
                      <a:pt x="45" y="8"/>
                    </a:cubicBezTo>
                    <a:cubicBezTo>
                      <a:pt x="46" y="8"/>
                      <a:pt x="47" y="9"/>
                      <a:pt x="47" y="10"/>
                    </a:cubicBezTo>
                    <a:lnTo>
                      <a:pt x="47"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5" name="Freeform 23"/>
              <p:cNvSpPr>
                <a:spLocks/>
              </p:cNvSpPr>
              <p:nvPr/>
            </p:nvSpPr>
            <p:spPr bwMode="auto">
              <a:xfrm>
                <a:off x="8470900" y="1695451"/>
                <a:ext cx="4176713" cy="4327525"/>
              </a:xfrm>
              <a:custGeom>
                <a:avLst/>
                <a:gdLst>
                  <a:gd name="T0" fmla="*/ 413 w 422"/>
                  <a:gd name="T1" fmla="*/ 59 h 438"/>
                  <a:gd name="T2" fmla="*/ 396 w 422"/>
                  <a:gd name="T3" fmla="*/ 74 h 438"/>
                  <a:gd name="T4" fmla="*/ 393 w 422"/>
                  <a:gd name="T5" fmla="*/ 73 h 438"/>
                  <a:gd name="T6" fmla="*/ 393 w 422"/>
                  <a:gd name="T7" fmla="*/ 70 h 438"/>
                  <a:gd name="T8" fmla="*/ 419 w 422"/>
                  <a:gd name="T9" fmla="*/ 47 h 438"/>
                  <a:gd name="T10" fmla="*/ 419 w 422"/>
                  <a:gd name="T11" fmla="*/ 38 h 438"/>
                  <a:gd name="T12" fmla="*/ 410 w 422"/>
                  <a:gd name="T13" fmla="*/ 37 h 438"/>
                  <a:gd name="T14" fmla="*/ 397 w 422"/>
                  <a:gd name="T15" fmla="*/ 50 h 438"/>
                  <a:gd name="T16" fmla="*/ 397 w 422"/>
                  <a:gd name="T17" fmla="*/ 42 h 438"/>
                  <a:gd name="T18" fmla="*/ 411 w 422"/>
                  <a:gd name="T19" fmla="*/ 28 h 438"/>
                  <a:gd name="T20" fmla="*/ 411 w 422"/>
                  <a:gd name="T21" fmla="*/ 19 h 438"/>
                  <a:gd name="T22" fmla="*/ 402 w 422"/>
                  <a:gd name="T23" fmla="*/ 19 h 438"/>
                  <a:gd name="T24" fmla="*/ 397 w 422"/>
                  <a:gd name="T25" fmla="*/ 24 h 438"/>
                  <a:gd name="T26" fmla="*/ 397 w 422"/>
                  <a:gd name="T27" fmla="*/ 2 h 438"/>
                  <a:gd name="T28" fmla="*/ 395 w 422"/>
                  <a:gd name="T29" fmla="*/ 0 h 438"/>
                  <a:gd name="T30" fmla="*/ 354 w 422"/>
                  <a:gd name="T31" fmla="*/ 0 h 438"/>
                  <a:gd name="T32" fmla="*/ 352 w 422"/>
                  <a:gd name="T33" fmla="*/ 2 h 438"/>
                  <a:gd name="T34" fmla="*/ 352 w 422"/>
                  <a:gd name="T35" fmla="*/ 45 h 438"/>
                  <a:gd name="T36" fmla="*/ 348 w 422"/>
                  <a:gd name="T37" fmla="*/ 50 h 438"/>
                  <a:gd name="T38" fmla="*/ 344 w 422"/>
                  <a:gd name="T39" fmla="*/ 48 h 438"/>
                  <a:gd name="T40" fmla="*/ 344 w 422"/>
                  <a:gd name="T41" fmla="*/ 34 h 438"/>
                  <a:gd name="T42" fmla="*/ 334 w 422"/>
                  <a:gd name="T43" fmla="*/ 24 h 438"/>
                  <a:gd name="T44" fmla="*/ 330 w 422"/>
                  <a:gd name="T45" fmla="*/ 33 h 438"/>
                  <a:gd name="T46" fmla="*/ 327 w 422"/>
                  <a:gd name="T47" fmla="*/ 65 h 438"/>
                  <a:gd name="T48" fmla="*/ 326 w 422"/>
                  <a:gd name="T49" fmla="*/ 84 h 438"/>
                  <a:gd name="T50" fmla="*/ 325 w 422"/>
                  <a:gd name="T51" fmla="*/ 84 h 438"/>
                  <a:gd name="T52" fmla="*/ 317 w 422"/>
                  <a:gd name="T53" fmla="*/ 104 h 438"/>
                  <a:gd name="T54" fmla="*/ 0 w 422"/>
                  <a:gd name="T55" fmla="*/ 438 h 438"/>
                  <a:gd name="T56" fmla="*/ 79 w 422"/>
                  <a:gd name="T57" fmla="*/ 438 h 438"/>
                  <a:gd name="T58" fmla="*/ 342 w 422"/>
                  <a:gd name="T59" fmla="*/ 125 h 438"/>
                  <a:gd name="T60" fmla="*/ 355 w 422"/>
                  <a:gd name="T61" fmla="*/ 114 h 438"/>
                  <a:gd name="T62" fmla="*/ 376 w 422"/>
                  <a:gd name="T63" fmla="*/ 107 h 438"/>
                  <a:gd name="T64" fmla="*/ 395 w 422"/>
                  <a:gd name="T65" fmla="*/ 89 h 438"/>
                  <a:gd name="T66" fmla="*/ 419 w 422"/>
                  <a:gd name="T67" fmla="*/ 68 h 438"/>
                  <a:gd name="T68" fmla="*/ 420 w 422"/>
                  <a:gd name="T69" fmla="*/ 60 h 438"/>
                  <a:gd name="T70" fmla="*/ 413 w 422"/>
                  <a:gd name="T71" fmla="*/ 5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2" h="438">
                    <a:moveTo>
                      <a:pt x="413" y="59"/>
                    </a:moveTo>
                    <a:cubicBezTo>
                      <a:pt x="396" y="74"/>
                      <a:pt x="396" y="74"/>
                      <a:pt x="396" y="74"/>
                    </a:cubicBezTo>
                    <a:cubicBezTo>
                      <a:pt x="395" y="75"/>
                      <a:pt x="394" y="74"/>
                      <a:pt x="393" y="73"/>
                    </a:cubicBezTo>
                    <a:cubicBezTo>
                      <a:pt x="392" y="73"/>
                      <a:pt x="392" y="72"/>
                      <a:pt x="393" y="70"/>
                    </a:cubicBezTo>
                    <a:cubicBezTo>
                      <a:pt x="419" y="47"/>
                      <a:pt x="419" y="47"/>
                      <a:pt x="419" y="47"/>
                    </a:cubicBezTo>
                    <a:cubicBezTo>
                      <a:pt x="422" y="45"/>
                      <a:pt x="422" y="41"/>
                      <a:pt x="419" y="38"/>
                    </a:cubicBezTo>
                    <a:cubicBezTo>
                      <a:pt x="417" y="36"/>
                      <a:pt x="413" y="35"/>
                      <a:pt x="410" y="37"/>
                    </a:cubicBezTo>
                    <a:cubicBezTo>
                      <a:pt x="397" y="50"/>
                      <a:pt x="397" y="50"/>
                      <a:pt x="397" y="50"/>
                    </a:cubicBezTo>
                    <a:cubicBezTo>
                      <a:pt x="397" y="42"/>
                      <a:pt x="397" y="42"/>
                      <a:pt x="397" y="42"/>
                    </a:cubicBezTo>
                    <a:cubicBezTo>
                      <a:pt x="411" y="28"/>
                      <a:pt x="411" y="28"/>
                      <a:pt x="411" y="28"/>
                    </a:cubicBezTo>
                    <a:cubicBezTo>
                      <a:pt x="414" y="25"/>
                      <a:pt x="414" y="22"/>
                      <a:pt x="411" y="19"/>
                    </a:cubicBezTo>
                    <a:cubicBezTo>
                      <a:pt x="409" y="16"/>
                      <a:pt x="405" y="16"/>
                      <a:pt x="402" y="19"/>
                    </a:cubicBezTo>
                    <a:cubicBezTo>
                      <a:pt x="397" y="24"/>
                      <a:pt x="397" y="24"/>
                      <a:pt x="397" y="24"/>
                    </a:cubicBezTo>
                    <a:cubicBezTo>
                      <a:pt x="397" y="2"/>
                      <a:pt x="397" y="2"/>
                      <a:pt x="397" y="2"/>
                    </a:cubicBezTo>
                    <a:cubicBezTo>
                      <a:pt x="397" y="1"/>
                      <a:pt x="396" y="0"/>
                      <a:pt x="395" y="0"/>
                    </a:cubicBezTo>
                    <a:cubicBezTo>
                      <a:pt x="354" y="0"/>
                      <a:pt x="354" y="0"/>
                      <a:pt x="354" y="0"/>
                    </a:cubicBezTo>
                    <a:cubicBezTo>
                      <a:pt x="353" y="0"/>
                      <a:pt x="352" y="1"/>
                      <a:pt x="352" y="2"/>
                    </a:cubicBezTo>
                    <a:cubicBezTo>
                      <a:pt x="352" y="45"/>
                      <a:pt x="352" y="45"/>
                      <a:pt x="352" y="45"/>
                    </a:cubicBezTo>
                    <a:cubicBezTo>
                      <a:pt x="351" y="47"/>
                      <a:pt x="349" y="49"/>
                      <a:pt x="348" y="50"/>
                    </a:cubicBezTo>
                    <a:cubicBezTo>
                      <a:pt x="346" y="52"/>
                      <a:pt x="344" y="51"/>
                      <a:pt x="344" y="48"/>
                    </a:cubicBezTo>
                    <a:cubicBezTo>
                      <a:pt x="344" y="45"/>
                      <a:pt x="345" y="36"/>
                      <a:pt x="344" y="34"/>
                    </a:cubicBezTo>
                    <a:cubicBezTo>
                      <a:pt x="343" y="29"/>
                      <a:pt x="339" y="24"/>
                      <a:pt x="334" y="24"/>
                    </a:cubicBezTo>
                    <a:cubicBezTo>
                      <a:pt x="330" y="24"/>
                      <a:pt x="330" y="28"/>
                      <a:pt x="330" y="33"/>
                    </a:cubicBezTo>
                    <a:cubicBezTo>
                      <a:pt x="330" y="41"/>
                      <a:pt x="330" y="56"/>
                      <a:pt x="327" y="65"/>
                    </a:cubicBezTo>
                    <a:cubicBezTo>
                      <a:pt x="326" y="67"/>
                      <a:pt x="324" y="78"/>
                      <a:pt x="326" y="84"/>
                    </a:cubicBezTo>
                    <a:cubicBezTo>
                      <a:pt x="325" y="84"/>
                      <a:pt x="325" y="84"/>
                      <a:pt x="325" y="84"/>
                    </a:cubicBezTo>
                    <a:cubicBezTo>
                      <a:pt x="326" y="89"/>
                      <a:pt x="321" y="99"/>
                      <a:pt x="317" y="104"/>
                    </a:cubicBezTo>
                    <a:cubicBezTo>
                      <a:pt x="312" y="109"/>
                      <a:pt x="0" y="438"/>
                      <a:pt x="0" y="438"/>
                    </a:cubicBezTo>
                    <a:cubicBezTo>
                      <a:pt x="79" y="438"/>
                      <a:pt x="79" y="438"/>
                      <a:pt x="79" y="438"/>
                    </a:cubicBezTo>
                    <a:cubicBezTo>
                      <a:pt x="79" y="438"/>
                      <a:pt x="334" y="135"/>
                      <a:pt x="342" y="125"/>
                    </a:cubicBezTo>
                    <a:cubicBezTo>
                      <a:pt x="350" y="117"/>
                      <a:pt x="351" y="114"/>
                      <a:pt x="355" y="114"/>
                    </a:cubicBezTo>
                    <a:cubicBezTo>
                      <a:pt x="362" y="115"/>
                      <a:pt x="371" y="112"/>
                      <a:pt x="376" y="107"/>
                    </a:cubicBezTo>
                    <a:cubicBezTo>
                      <a:pt x="376" y="107"/>
                      <a:pt x="391" y="93"/>
                      <a:pt x="395" y="89"/>
                    </a:cubicBezTo>
                    <a:cubicBezTo>
                      <a:pt x="399" y="86"/>
                      <a:pt x="419" y="68"/>
                      <a:pt x="419" y="68"/>
                    </a:cubicBezTo>
                    <a:cubicBezTo>
                      <a:pt x="421" y="66"/>
                      <a:pt x="421" y="63"/>
                      <a:pt x="420" y="60"/>
                    </a:cubicBezTo>
                    <a:cubicBezTo>
                      <a:pt x="418" y="58"/>
                      <a:pt x="415" y="57"/>
                      <a:pt x="413" y="59"/>
                    </a:cubicBezTo>
                    <a:close/>
                  </a:path>
                </a:pathLst>
              </a:custGeom>
              <a:solidFill>
                <a:srgbClr val="068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6" name="Freeform 24"/>
              <p:cNvSpPr>
                <a:spLocks noEditPoints="1"/>
              </p:cNvSpPr>
              <p:nvPr/>
            </p:nvSpPr>
            <p:spPr bwMode="auto">
              <a:xfrm>
                <a:off x="11915775" y="1644651"/>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4 w 53"/>
                  <a:gd name="T23" fmla="*/ 81 h 87"/>
                  <a:gd name="T24" fmla="*/ 22 w 53"/>
                  <a:gd name="T25" fmla="*/ 80 h 87"/>
                  <a:gd name="T26" fmla="*/ 22 w 53"/>
                  <a:gd name="T27" fmla="*/ 76 h 87"/>
                  <a:gd name="T28" fmla="*/ 24 w 53"/>
                  <a:gd name="T29" fmla="*/ 75 h 87"/>
                  <a:gd name="T30" fmla="*/ 29 w 53"/>
                  <a:gd name="T31" fmla="*/ 75 h 87"/>
                  <a:gd name="T32" fmla="*/ 31 w 53"/>
                  <a:gd name="T33" fmla="*/ 76 h 87"/>
                  <a:gd name="T34" fmla="*/ 31 w 53"/>
                  <a:gd name="T35" fmla="*/ 80 h 87"/>
                  <a:gd name="T36" fmla="*/ 47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8 h 87"/>
                  <a:gd name="T50" fmla="*/ 45 w 53"/>
                  <a:gd name="T51" fmla="*/ 8 h 87"/>
                  <a:gd name="T52" fmla="*/ 47 w 53"/>
                  <a:gd name="T53" fmla="*/ 10 h 87"/>
                  <a:gd name="T54" fmla="*/ 47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4" y="2"/>
                      <a:pt x="0" y="6"/>
                      <a:pt x="0" y="11"/>
                    </a:cubicBezTo>
                    <a:cubicBezTo>
                      <a:pt x="0" y="30"/>
                      <a:pt x="0" y="57"/>
                      <a:pt x="0" y="77"/>
                    </a:cubicBezTo>
                    <a:cubicBezTo>
                      <a:pt x="0" y="81"/>
                      <a:pt x="4" y="85"/>
                      <a:pt x="8" y="86"/>
                    </a:cubicBezTo>
                    <a:cubicBezTo>
                      <a:pt x="20" y="87"/>
                      <a:pt x="33" y="87"/>
                      <a:pt x="45" y="86"/>
                    </a:cubicBezTo>
                    <a:cubicBezTo>
                      <a:pt x="50" y="85"/>
                      <a:pt x="53" y="81"/>
                      <a:pt x="53" y="77"/>
                    </a:cubicBezTo>
                    <a:cubicBezTo>
                      <a:pt x="53" y="57"/>
                      <a:pt x="53" y="30"/>
                      <a:pt x="53" y="11"/>
                    </a:cubicBezTo>
                    <a:cubicBezTo>
                      <a:pt x="53" y="6"/>
                      <a:pt x="50" y="2"/>
                      <a:pt x="45" y="2"/>
                    </a:cubicBezTo>
                    <a:close/>
                    <a:moveTo>
                      <a:pt x="31" y="80"/>
                    </a:moveTo>
                    <a:cubicBezTo>
                      <a:pt x="31" y="81"/>
                      <a:pt x="30" y="81"/>
                      <a:pt x="29" y="81"/>
                    </a:cubicBezTo>
                    <a:cubicBezTo>
                      <a:pt x="24" y="81"/>
                      <a:pt x="24" y="81"/>
                      <a:pt x="24" y="81"/>
                    </a:cubicBezTo>
                    <a:cubicBezTo>
                      <a:pt x="23" y="81"/>
                      <a:pt x="22" y="81"/>
                      <a:pt x="22" y="80"/>
                    </a:cubicBezTo>
                    <a:cubicBezTo>
                      <a:pt x="22" y="76"/>
                      <a:pt x="22" y="76"/>
                      <a:pt x="22" y="76"/>
                    </a:cubicBezTo>
                    <a:cubicBezTo>
                      <a:pt x="22" y="75"/>
                      <a:pt x="23" y="75"/>
                      <a:pt x="24" y="75"/>
                    </a:cubicBezTo>
                    <a:cubicBezTo>
                      <a:pt x="29" y="75"/>
                      <a:pt x="29" y="75"/>
                      <a:pt x="29" y="75"/>
                    </a:cubicBezTo>
                    <a:cubicBezTo>
                      <a:pt x="30" y="75"/>
                      <a:pt x="31" y="75"/>
                      <a:pt x="31" y="76"/>
                    </a:cubicBezTo>
                    <a:lnTo>
                      <a:pt x="31" y="80"/>
                    </a:lnTo>
                    <a:close/>
                    <a:moveTo>
                      <a:pt x="47" y="68"/>
                    </a:moveTo>
                    <a:cubicBezTo>
                      <a:pt x="47" y="69"/>
                      <a:pt x="46" y="69"/>
                      <a:pt x="45" y="69"/>
                    </a:cubicBezTo>
                    <a:cubicBezTo>
                      <a:pt x="14" y="69"/>
                      <a:pt x="14" y="69"/>
                      <a:pt x="14" y="69"/>
                    </a:cubicBezTo>
                    <a:cubicBezTo>
                      <a:pt x="8" y="69"/>
                      <a:pt x="8" y="69"/>
                      <a:pt x="8" y="69"/>
                    </a:cubicBezTo>
                    <a:cubicBezTo>
                      <a:pt x="8" y="69"/>
                      <a:pt x="7" y="69"/>
                      <a:pt x="7" y="68"/>
                    </a:cubicBezTo>
                    <a:cubicBezTo>
                      <a:pt x="7" y="10"/>
                      <a:pt x="7" y="10"/>
                      <a:pt x="7" y="10"/>
                    </a:cubicBezTo>
                    <a:cubicBezTo>
                      <a:pt x="7" y="9"/>
                      <a:pt x="8" y="8"/>
                      <a:pt x="8" y="8"/>
                    </a:cubicBezTo>
                    <a:cubicBezTo>
                      <a:pt x="45" y="8"/>
                      <a:pt x="45" y="8"/>
                      <a:pt x="45" y="8"/>
                    </a:cubicBezTo>
                    <a:cubicBezTo>
                      <a:pt x="46" y="8"/>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7" name="Freeform 25"/>
              <p:cNvSpPr>
                <a:spLocks/>
              </p:cNvSpPr>
              <p:nvPr/>
            </p:nvSpPr>
            <p:spPr bwMode="auto">
              <a:xfrm>
                <a:off x="8370888" y="2841626"/>
                <a:ext cx="2752725" cy="2736850"/>
              </a:xfrm>
              <a:custGeom>
                <a:avLst/>
                <a:gdLst>
                  <a:gd name="T0" fmla="*/ 269 w 278"/>
                  <a:gd name="T1" fmla="*/ 59 h 277"/>
                  <a:gd name="T2" fmla="*/ 253 w 278"/>
                  <a:gd name="T3" fmla="*/ 74 h 277"/>
                  <a:gd name="T4" fmla="*/ 250 w 278"/>
                  <a:gd name="T5" fmla="*/ 74 h 277"/>
                  <a:gd name="T6" fmla="*/ 250 w 278"/>
                  <a:gd name="T7" fmla="*/ 71 h 277"/>
                  <a:gd name="T8" fmla="*/ 276 w 278"/>
                  <a:gd name="T9" fmla="*/ 48 h 277"/>
                  <a:gd name="T10" fmla="*/ 276 w 278"/>
                  <a:gd name="T11" fmla="*/ 39 h 277"/>
                  <a:gd name="T12" fmla="*/ 267 w 278"/>
                  <a:gd name="T13" fmla="*/ 37 h 277"/>
                  <a:gd name="T14" fmla="*/ 254 w 278"/>
                  <a:gd name="T15" fmla="*/ 50 h 277"/>
                  <a:gd name="T16" fmla="*/ 254 w 278"/>
                  <a:gd name="T17" fmla="*/ 43 h 277"/>
                  <a:gd name="T18" fmla="*/ 268 w 278"/>
                  <a:gd name="T19" fmla="*/ 28 h 277"/>
                  <a:gd name="T20" fmla="*/ 268 w 278"/>
                  <a:gd name="T21" fmla="*/ 19 h 277"/>
                  <a:gd name="T22" fmla="*/ 259 w 278"/>
                  <a:gd name="T23" fmla="*/ 19 h 277"/>
                  <a:gd name="T24" fmla="*/ 254 w 278"/>
                  <a:gd name="T25" fmla="*/ 24 h 277"/>
                  <a:gd name="T26" fmla="*/ 254 w 278"/>
                  <a:gd name="T27" fmla="*/ 2 h 277"/>
                  <a:gd name="T28" fmla="*/ 252 w 278"/>
                  <a:gd name="T29" fmla="*/ 0 h 277"/>
                  <a:gd name="T30" fmla="*/ 211 w 278"/>
                  <a:gd name="T31" fmla="*/ 0 h 277"/>
                  <a:gd name="T32" fmla="*/ 209 w 278"/>
                  <a:gd name="T33" fmla="*/ 2 h 277"/>
                  <a:gd name="T34" fmla="*/ 209 w 278"/>
                  <a:gd name="T35" fmla="*/ 46 h 277"/>
                  <a:gd name="T36" fmla="*/ 204 w 278"/>
                  <a:gd name="T37" fmla="*/ 50 h 277"/>
                  <a:gd name="T38" fmla="*/ 201 w 278"/>
                  <a:gd name="T39" fmla="*/ 49 h 277"/>
                  <a:gd name="T40" fmla="*/ 201 w 278"/>
                  <a:gd name="T41" fmla="*/ 35 h 277"/>
                  <a:gd name="T42" fmla="*/ 191 w 278"/>
                  <a:gd name="T43" fmla="*/ 24 h 277"/>
                  <a:gd name="T44" fmla="*/ 187 w 278"/>
                  <a:gd name="T45" fmla="*/ 33 h 277"/>
                  <a:gd name="T46" fmla="*/ 184 w 278"/>
                  <a:gd name="T47" fmla="*/ 65 h 277"/>
                  <a:gd name="T48" fmla="*/ 182 w 278"/>
                  <a:gd name="T49" fmla="*/ 85 h 277"/>
                  <a:gd name="T50" fmla="*/ 182 w 278"/>
                  <a:gd name="T51" fmla="*/ 85 h 277"/>
                  <a:gd name="T52" fmla="*/ 174 w 278"/>
                  <a:gd name="T53" fmla="*/ 104 h 277"/>
                  <a:gd name="T54" fmla="*/ 0 w 278"/>
                  <a:gd name="T55" fmla="*/ 277 h 277"/>
                  <a:gd name="T56" fmla="*/ 79 w 278"/>
                  <a:gd name="T57" fmla="*/ 277 h 277"/>
                  <a:gd name="T58" fmla="*/ 199 w 278"/>
                  <a:gd name="T59" fmla="*/ 125 h 277"/>
                  <a:gd name="T60" fmla="*/ 212 w 278"/>
                  <a:gd name="T61" fmla="*/ 114 h 277"/>
                  <a:gd name="T62" fmla="*/ 233 w 278"/>
                  <a:gd name="T63" fmla="*/ 107 h 277"/>
                  <a:gd name="T64" fmla="*/ 252 w 278"/>
                  <a:gd name="T65" fmla="*/ 90 h 277"/>
                  <a:gd name="T66" fmla="*/ 275 w 278"/>
                  <a:gd name="T67" fmla="*/ 68 h 277"/>
                  <a:gd name="T68" fmla="*/ 276 w 278"/>
                  <a:gd name="T69" fmla="*/ 61 h 277"/>
                  <a:gd name="T70" fmla="*/ 269 w 278"/>
                  <a:gd name="T71" fmla="*/ 5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8" h="277">
                    <a:moveTo>
                      <a:pt x="269" y="59"/>
                    </a:moveTo>
                    <a:cubicBezTo>
                      <a:pt x="253" y="74"/>
                      <a:pt x="253" y="74"/>
                      <a:pt x="253" y="74"/>
                    </a:cubicBezTo>
                    <a:cubicBezTo>
                      <a:pt x="252" y="75"/>
                      <a:pt x="251" y="74"/>
                      <a:pt x="250" y="74"/>
                    </a:cubicBezTo>
                    <a:cubicBezTo>
                      <a:pt x="249" y="73"/>
                      <a:pt x="249" y="72"/>
                      <a:pt x="250" y="71"/>
                    </a:cubicBezTo>
                    <a:cubicBezTo>
                      <a:pt x="276" y="48"/>
                      <a:pt x="276" y="48"/>
                      <a:pt x="276" y="48"/>
                    </a:cubicBezTo>
                    <a:cubicBezTo>
                      <a:pt x="278" y="45"/>
                      <a:pt x="278" y="41"/>
                      <a:pt x="276" y="39"/>
                    </a:cubicBezTo>
                    <a:cubicBezTo>
                      <a:pt x="274" y="36"/>
                      <a:pt x="270" y="35"/>
                      <a:pt x="267" y="37"/>
                    </a:cubicBezTo>
                    <a:cubicBezTo>
                      <a:pt x="254" y="50"/>
                      <a:pt x="254" y="50"/>
                      <a:pt x="254" y="50"/>
                    </a:cubicBezTo>
                    <a:cubicBezTo>
                      <a:pt x="254" y="43"/>
                      <a:pt x="254" y="43"/>
                      <a:pt x="254" y="43"/>
                    </a:cubicBezTo>
                    <a:cubicBezTo>
                      <a:pt x="268" y="28"/>
                      <a:pt x="268" y="28"/>
                      <a:pt x="268" y="28"/>
                    </a:cubicBezTo>
                    <a:cubicBezTo>
                      <a:pt x="271" y="26"/>
                      <a:pt x="270" y="22"/>
                      <a:pt x="268" y="19"/>
                    </a:cubicBezTo>
                    <a:cubicBezTo>
                      <a:pt x="265" y="17"/>
                      <a:pt x="261" y="16"/>
                      <a:pt x="259" y="19"/>
                    </a:cubicBezTo>
                    <a:cubicBezTo>
                      <a:pt x="254" y="24"/>
                      <a:pt x="254" y="24"/>
                      <a:pt x="254" y="24"/>
                    </a:cubicBezTo>
                    <a:cubicBezTo>
                      <a:pt x="254" y="2"/>
                      <a:pt x="254" y="2"/>
                      <a:pt x="254" y="2"/>
                    </a:cubicBezTo>
                    <a:cubicBezTo>
                      <a:pt x="254" y="1"/>
                      <a:pt x="253" y="0"/>
                      <a:pt x="252" y="0"/>
                    </a:cubicBezTo>
                    <a:cubicBezTo>
                      <a:pt x="211" y="0"/>
                      <a:pt x="211" y="0"/>
                      <a:pt x="211" y="0"/>
                    </a:cubicBezTo>
                    <a:cubicBezTo>
                      <a:pt x="210" y="0"/>
                      <a:pt x="209" y="1"/>
                      <a:pt x="209" y="2"/>
                    </a:cubicBezTo>
                    <a:cubicBezTo>
                      <a:pt x="209" y="46"/>
                      <a:pt x="209" y="46"/>
                      <a:pt x="209" y="46"/>
                    </a:cubicBezTo>
                    <a:cubicBezTo>
                      <a:pt x="207" y="47"/>
                      <a:pt x="206" y="49"/>
                      <a:pt x="204" y="50"/>
                    </a:cubicBezTo>
                    <a:cubicBezTo>
                      <a:pt x="203" y="52"/>
                      <a:pt x="201" y="51"/>
                      <a:pt x="201" y="49"/>
                    </a:cubicBezTo>
                    <a:cubicBezTo>
                      <a:pt x="201" y="45"/>
                      <a:pt x="201" y="36"/>
                      <a:pt x="201" y="35"/>
                    </a:cubicBezTo>
                    <a:cubicBezTo>
                      <a:pt x="200" y="30"/>
                      <a:pt x="195" y="24"/>
                      <a:pt x="191" y="24"/>
                    </a:cubicBezTo>
                    <a:cubicBezTo>
                      <a:pt x="187" y="24"/>
                      <a:pt x="187" y="28"/>
                      <a:pt x="187" y="33"/>
                    </a:cubicBezTo>
                    <a:cubicBezTo>
                      <a:pt x="187" y="41"/>
                      <a:pt x="186" y="56"/>
                      <a:pt x="184" y="65"/>
                    </a:cubicBezTo>
                    <a:cubicBezTo>
                      <a:pt x="183" y="68"/>
                      <a:pt x="181" y="78"/>
                      <a:pt x="182" y="85"/>
                    </a:cubicBezTo>
                    <a:cubicBezTo>
                      <a:pt x="182" y="85"/>
                      <a:pt x="182" y="85"/>
                      <a:pt x="182" y="85"/>
                    </a:cubicBezTo>
                    <a:cubicBezTo>
                      <a:pt x="183" y="89"/>
                      <a:pt x="178" y="99"/>
                      <a:pt x="174" y="104"/>
                    </a:cubicBezTo>
                    <a:cubicBezTo>
                      <a:pt x="169" y="109"/>
                      <a:pt x="0" y="277"/>
                      <a:pt x="0" y="277"/>
                    </a:cubicBezTo>
                    <a:cubicBezTo>
                      <a:pt x="79" y="277"/>
                      <a:pt x="79" y="277"/>
                      <a:pt x="79" y="277"/>
                    </a:cubicBezTo>
                    <a:cubicBezTo>
                      <a:pt x="79" y="277"/>
                      <a:pt x="191" y="135"/>
                      <a:pt x="199" y="125"/>
                    </a:cubicBezTo>
                    <a:cubicBezTo>
                      <a:pt x="207" y="117"/>
                      <a:pt x="207" y="115"/>
                      <a:pt x="212" y="114"/>
                    </a:cubicBezTo>
                    <a:cubicBezTo>
                      <a:pt x="219" y="115"/>
                      <a:pt x="228" y="112"/>
                      <a:pt x="233" y="107"/>
                    </a:cubicBezTo>
                    <a:cubicBezTo>
                      <a:pt x="233" y="107"/>
                      <a:pt x="248" y="94"/>
                      <a:pt x="252" y="90"/>
                    </a:cubicBezTo>
                    <a:cubicBezTo>
                      <a:pt x="255" y="86"/>
                      <a:pt x="275" y="68"/>
                      <a:pt x="275" y="68"/>
                    </a:cubicBezTo>
                    <a:cubicBezTo>
                      <a:pt x="278" y="66"/>
                      <a:pt x="278" y="63"/>
                      <a:pt x="276" y="61"/>
                    </a:cubicBezTo>
                    <a:cubicBezTo>
                      <a:pt x="275" y="58"/>
                      <a:pt x="272" y="57"/>
                      <a:pt x="269" y="59"/>
                    </a:cubicBezTo>
                    <a:close/>
                  </a:path>
                </a:pathLst>
              </a:custGeom>
              <a:solidFill>
                <a:srgbClr val="8FC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8" name="Freeform 26"/>
              <p:cNvSpPr>
                <a:spLocks noEditPoints="1"/>
              </p:cNvSpPr>
              <p:nvPr/>
            </p:nvSpPr>
            <p:spPr bwMode="auto">
              <a:xfrm>
                <a:off x="10401300" y="2801938"/>
                <a:ext cx="523875" cy="858838"/>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5 h 87"/>
                  <a:gd name="T28" fmla="*/ 23 w 53"/>
                  <a:gd name="T29" fmla="*/ 74 h 87"/>
                  <a:gd name="T30" fmla="*/ 29 w 53"/>
                  <a:gd name="T31" fmla="*/ 74 h 87"/>
                  <a:gd name="T32" fmla="*/ 31 w 53"/>
                  <a:gd name="T33" fmla="*/ 75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9 h 87"/>
                  <a:gd name="T48" fmla="*/ 8 w 53"/>
                  <a:gd name="T49" fmla="*/ 8 h 87"/>
                  <a:gd name="T50" fmla="*/ 45 w 53"/>
                  <a:gd name="T51" fmla="*/ 8 h 87"/>
                  <a:gd name="T52" fmla="*/ 46 w 53"/>
                  <a:gd name="T53" fmla="*/ 9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1"/>
                      <a:pt x="0" y="6"/>
                      <a:pt x="0" y="10"/>
                    </a:cubicBezTo>
                    <a:cubicBezTo>
                      <a:pt x="0" y="29"/>
                      <a:pt x="0" y="57"/>
                      <a:pt x="0" y="76"/>
                    </a:cubicBezTo>
                    <a:cubicBezTo>
                      <a:pt x="0" y="80"/>
                      <a:pt x="3" y="85"/>
                      <a:pt x="8" y="85"/>
                    </a:cubicBezTo>
                    <a:cubicBezTo>
                      <a:pt x="20" y="87"/>
                      <a:pt x="33" y="87"/>
                      <a:pt x="45" y="85"/>
                    </a:cubicBezTo>
                    <a:cubicBezTo>
                      <a:pt x="49" y="85"/>
                      <a:pt x="53" y="80"/>
                      <a:pt x="53" y="76"/>
                    </a:cubicBezTo>
                    <a:cubicBezTo>
                      <a:pt x="53" y="57"/>
                      <a:pt x="53" y="29"/>
                      <a:pt x="53" y="10"/>
                    </a:cubicBezTo>
                    <a:cubicBezTo>
                      <a:pt x="53" y="6"/>
                      <a:pt x="49" y="1"/>
                      <a:pt x="45" y="1"/>
                    </a:cubicBezTo>
                    <a:close/>
                    <a:moveTo>
                      <a:pt x="31" y="79"/>
                    </a:moveTo>
                    <a:cubicBezTo>
                      <a:pt x="31" y="80"/>
                      <a:pt x="30" y="81"/>
                      <a:pt x="29" y="81"/>
                    </a:cubicBezTo>
                    <a:cubicBezTo>
                      <a:pt x="23" y="81"/>
                      <a:pt x="23" y="81"/>
                      <a:pt x="23" y="81"/>
                    </a:cubicBezTo>
                    <a:cubicBezTo>
                      <a:pt x="22" y="81"/>
                      <a:pt x="22" y="80"/>
                      <a:pt x="22" y="79"/>
                    </a:cubicBezTo>
                    <a:cubicBezTo>
                      <a:pt x="22" y="75"/>
                      <a:pt x="22" y="75"/>
                      <a:pt x="22" y="75"/>
                    </a:cubicBezTo>
                    <a:cubicBezTo>
                      <a:pt x="22" y="75"/>
                      <a:pt x="22" y="74"/>
                      <a:pt x="23" y="74"/>
                    </a:cubicBezTo>
                    <a:cubicBezTo>
                      <a:pt x="29" y="74"/>
                      <a:pt x="29" y="74"/>
                      <a:pt x="29" y="74"/>
                    </a:cubicBezTo>
                    <a:cubicBezTo>
                      <a:pt x="30" y="74"/>
                      <a:pt x="31" y="75"/>
                      <a:pt x="31" y="75"/>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9"/>
                      <a:pt x="7" y="9"/>
                      <a:pt x="7" y="9"/>
                    </a:cubicBezTo>
                    <a:cubicBezTo>
                      <a:pt x="7" y="9"/>
                      <a:pt x="7" y="8"/>
                      <a:pt x="8" y="8"/>
                    </a:cubicBezTo>
                    <a:cubicBezTo>
                      <a:pt x="45" y="8"/>
                      <a:pt x="45" y="8"/>
                      <a:pt x="45" y="8"/>
                    </a:cubicBezTo>
                    <a:cubicBezTo>
                      <a:pt x="46" y="8"/>
                      <a:pt x="46" y="9"/>
                      <a:pt x="46" y="9"/>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9" name="Freeform 27"/>
              <p:cNvSpPr>
                <a:spLocks/>
              </p:cNvSpPr>
              <p:nvPr/>
            </p:nvSpPr>
            <p:spPr bwMode="auto">
              <a:xfrm>
                <a:off x="8470900" y="3048001"/>
                <a:ext cx="3900488" cy="3884613"/>
              </a:xfrm>
              <a:custGeom>
                <a:avLst/>
                <a:gdLst>
                  <a:gd name="T0" fmla="*/ 385 w 394"/>
                  <a:gd name="T1" fmla="*/ 59 h 393"/>
                  <a:gd name="T2" fmla="*/ 368 w 394"/>
                  <a:gd name="T3" fmla="*/ 74 h 393"/>
                  <a:gd name="T4" fmla="*/ 365 w 394"/>
                  <a:gd name="T5" fmla="*/ 73 h 393"/>
                  <a:gd name="T6" fmla="*/ 365 w 394"/>
                  <a:gd name="T7" fmla="*/ 70 h 393"/>
                  <a:gd name="T8" fmla="*/ 391 w 394"/>
                  <a:gd name="T9" fmla="*/ 47 h 393"/>
                  <a:gd name="T10" fmla="*/ 392 w 394"/>
                  <a:gd name="T11" fmla="*/ 38 h 393"/>
                  <a:gd name="T12" fmla="*/ 383 w 394"/>
                  <a:gd name="T13" fmla="*/ 37 h 393"/>
                  <a:gd name="T14" fmla="*/ 369 w 394"/>
                  <a:gd name="T15" fmla="*/ 50 h 393"/>
                  <a:gd name="T16" fmla="*/ 369 w 394"/>
                  <a:gd name="T17" fmla="*/ 43 h 393"/>
                  <a:gd name="T18" fmla="*/ 384 w 394"/>
                  <a:gd name="T19" fmla="*/ 28 h 393"/>
                  <a:gd name="T20" fmla="*/ 383 w 394"/>
                  <a:gd name="T21" fmla="*/ 19 h 393"/>
                  <a:gd name="T22" fmla="*/ 374 w 394"/>
                  <a:gd name="T23" fmla="*/ 19 h 393"/>
                  <a:gd name="T24" fmla="*/ 369 w 394"/>
                  <a:gd name="T25" fmla="*/ 24 h 393"/>
                  <a:gd name="T26" fmla="*/ 369 w 394"/>
                  <a:gd name="T27" fmla="*/ 2 h 393"/>
                  <a:gd name="T28" fmla="*/ 367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6 w 394"/>
                  <a:gd name="T43" fmla="*/ 24 h 393"/>
                  <a:gd name="T44" fmla="*/ 302 w 394"/>
                  <a:gd name="T45" fmla="*/ 33 h 393"/>
                  <a:gd name="T46" fmla="*/ 299 w 394"/>
                  <a:gd name="T47" fmla="*/ 65 h 393"/>
                  <a:gd name="T48" fmla="*/ 298 w 394"/>
                  <a:gd name="T49" fmla="*/ 84 h 393"/>
                  <a:gd name="T50" fmla="*/ 298 w 394"/>
                  <a:gd name="T51" fmla="*/ 84 h 393"/>
                  <a:gd name="T52" fmla="*/ 289 w 394"/>
                  <a:gd name="T53" fmla="*/ 104 h 393"/>
                  <a:gd name="T54" fmla="*/ 0 w 394"/>
                  <a:gd name="T55" fmla="*/ 393 h 393"/>
                  <a:gd name="T56" fmla="*/ 78 w 394"/>
                  <a:gd name="T57" fmla="*/ 393 h 393"/>
                  <a:gd name="T58" fmla="*/ 315 w 394"/>
                  <a:gd name="T59" fmla="*/ 125 h 393"/>
                  <a:gd name="T60" fmla="*/ 328 w 394"/>
                  <a:gd name="T61" fmla="*/ 114 h 393"/>
                  <a:gd name="T62" fmla="*/ 348 w 394"/>
                  <a:gd name="T63" fmla="*/ 107 h 393"/>
                  <a:gd name="T64" fmla="*/ 367 w 394"/>
                  <a:gd name="T65" fmla="*/ 89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8" y="74"/>
                      <a:pt x="368" y="74"/>
                      <a:pt x="368" y="74"/>
                    </a:cubicBezTo>
                    <a:cubicBezTo>
                      <a:pt x="367" y="75"/>
                      <a:pt x="366" y="74"/>
                      <a:pt x="365" y="73"/>
                    </a:cubicBezTo>
                    <a:cubicBezTo>
                      <a:pt x="365" y="73"/>
                      <a:pt x="365" y="72"/>
                      <a:pt x="365" y="70"/>
                    </a:cubicBezTo>
                    <a:cubicBezTo>
                      <a:pt x="391" y="47"/>
                      <a:pt x="391" y="47"/>
                      <a:pt x="391" y="47"/>
                    </a:cubicBezTo>
                    <a:cubicBezTo>
                      <a:pt x="394" y="45"/>
                      <a:pt x="394" y="41"/>
                      <a:pt x="392" y="38"/>
                    </a:cubicBezTo>
                    <a:cubicBezTo>
                      <a:pt x="389" y="36"/>
                      <a:pt x="385" y="35"/>
                      <a:pt x="383" y="37"/>
                    </a:cubicBezTo>
                    <a:cubicBezTo>
                      <a:pt x="369" y="50"/>
                      <a:pt x="369" y="50"/>
                      <a:pt x="369" y="50"/>
                    </a:cubicBezTo>
                    <a:cubicBezTo>
                      <a:pt x="369" y="43"/>
                      <a:pt x="369" y="43"/>
                      <a:pt x="369" y="43"/>
                    </a:cubicBezTo>
                    <a:cubicBezTo>
                      <a:pt x="384" y="28"/>
                      <a:pt x="384" y="28"/>
                      <a:pt x="384" y="28"/>
                    </a:cubicBezTo>
                    <a:cubicBezTo>
                      <a:pt x="386" y="25"/>
                      <a:pt x="386" y="22"/>
                      <a:pt x="383" y="19"/>
                    </a:cubicBezTo>
                    <a:cubicBezTo>
                      <a:pt x="381" y="16"/>
                      <a:pt x="377" y="16"/>
                      <a:pt x="374" y="19"/>
                    </a:cubicBezTo>
                    <a:cubicBezTo>
                      <a:pt x="369" y="24"/>
                      <a:pt x="369" y="24"/>
                      <a:pt x="369" y="24"/>
                    </a:cubicBezTo>
                    <a:cubicBezTo>
                      <a:pt x="369" y="2"/>
                      <a:pt x="369" y="2"/>
                      <a:pt x="369" y="2"/>
                    </a:cubicBezTo>
                    <a:cubicBezTo>
                      <a:pt x="369" y="1"/>
                      <a:pt x="368" y="0"/>
                      <a:pt x="367" y="0"/>
                    </a:cubicBezTo>
                    <a:cubicBezTo>
                      <a:pt x="327" y="0"/>
                      <a:pt x="327" y="0"/>
                      <a:pt x="327" y="0"/>
                    </a:cubicBezTo>
                    <a:cubicBezTo>
                      <a:pt x="326" y="0"/>
                      <a:pt x="325" y="1"/>
                      <a:pt x="325" y="2"/>
                    </a:cubicBezTo>
                    <a:cubicBezTo>
                      <a:pt x="325" y="45"/>
                      <a:pt x="325" y="45"/>
                      <a:pt x="325" y="45"/>
                    </a:cubicBezTo>
                    <a:cubicBezTo>
                      <a:pt x="323" y="47"/>
                      <a:pt x="321" y="49"/>
                      <a:pt x="320" y="50"/>
                    </a:cubicBezTo>
                    <a:cubicBezTo>
                      <a:pt x="318" y="52"/>
                      <a:pt x="317" y="51"/>
                      <a:pt x="317" y="48"/>
                    </a:cubicBezTo>
                    <a:cubicBezTo>
                      <a:pt x="316" y="45"/>
                      <a:pt x="317" y="36"/>
                      <a:pt x="317" y="34"/>
                    </a:cubicBezTo>
                    <a:cubicBezTo>
                      <a:pt x="315" y="29"/>
                      <a:pt x="311" y="24"/>
                      <a:pt x="306" y="24"/>
                    </a:cubicBezTo>
                    <a:cubicBezTo>
                      <a:pt x="302" y="24"/>
                      <a:pt x="302" y="28"/>
                      <a:pt x="302" y="33"/>
                    </a:cubicBezTo>
                    <a:cubicBezTo>
                      <a:pt x="302" y="41"/>
                      <a:pt x="302" y="56"/>
                      <a:pt x="299" y="65"/>
                    </a:cubicBezTo>
                    <a:cubicBezTo>
                      <a:pt x="298" y="67"/>
                      <a:pt x="296" y="78"/>
                      <a:pt x="298" y="84"/>
                    </a:cubicBezTo>
                    <a:cubicBezTo>
                      <a:pt x="298" y="84"/>
                      <a:pt x="298" y="84"/>
                      <a:pt x="298" y="84"/>
                    </a:cubicBezTo>
                    <a:cubicBezTo>
                      <a:pt x="298" y="89"/>
                      <a:pt x="294" y="99"/>
                      <a:pt x="289" y="104"/>
                    </a:cubicBezTo>
                    <a:cubicBezTo>
                      <a:pt x="285" y="109"/>
                      <a:pt x="0" y="393"/>
                      <a:pt x="0" y="393"/>
                    </a:cubicBezTo>
                    <a:cubicBezTo>
                      <a:pt x="78" y="393"/>
                      <a:pt x="78" y="393"/>
                      <a:pt x="78" y="393"/>
                    </a:cubicBezTo>
                    <a:cubicBezTo>
                      <a:pt x="78" y="393"/>
                      <a:pt x="306" y="135"/>
                      <a:pt x="315" y="125"/>
                    </a:cubicBezTo>
                    <a:cubicBezTo>
                      <a:pt x="322" y="117"/>
                      <a:pt x="323" y="114"/>
                      <a:pt x="328" y="114"/>
                    </a:cubicBezTo>
                    <a:cubicBezTo>
                      <a:pt x="335" y="115"/>
                      <a:pt x="344" y="112"/>
                      <a:pt x="348" y="107"/>
                    </a:cubicBezTo>
                    <a:cubicBezTo>
                      <a:pt x="348" y="107"/>
                      <a:pt x="363" y="93"/>
                      <a:pt x="367" y="89"/>
                    </a:cubicBezTo>
                    <a:cubicBezTo>
                      <a:pt x="371" y="86"/>
                      <a:pt x="391" y="68"/>
                      <a:pt x="391" y="68"/>
                    </a:cubicBezTo>
                    <a:cubicBezTo>
                      <a:pt x="393" y="66"/>
                      <a:pt x="394" y="63"/>
                      <a:pt x="392" y="60"/>
                    </a:cubicBezTo>
                    <a:cubicBezTo>
                      <a:pt x="390" y="58"/>
                      <a:pt x="387" y="57"/>
                      <a:pt x="385" y="5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0" name="Freeform 28"/>
              <p:cNvSpPr>
                <a:spLocks noEditPoints="1"/>
              </p:cNvSpPr>
              <p:nvPr/>
            </p:nvSpPr>
            <p:spPr bwMode="auto">
              <a:xfrm>
                <a:off x="11637963" y="2998788"/>
                <a:ext cx="534988" cy="860425"/>
              </a:xfrm>
              <a:custGeom>
                <a:avLst/>
                <a:gdLst>
                  <a:gd name="T0" fmla="*/ 45 w 54"/>
                  <a:gd name="T1" fmla="*/ 2 h 87"/>
                  <a:gd name="T2" fmla="*/ 8 w 54"/>
                  <a:gd name="T3" fmla="*/ 2 h 87"/>
                  <a:gd name="T4" fmla="*/ 0 w 54"/>
                  <a:gd name="T5" fmla="*/ 11 h 87"/>
                  <a:gd name="T6" fmla="*/ 0 w 54"/>
                  <a:gd name="T7" fmla="*/ 77 h 87"/>
                  <a:gd name="T8" fmla="*/ 8 w 54"/>
                  <a:gd name="T9" fmla="*/ 86 h 87"/>
                  <a:gd name="T10" fmla="*/ 45 w 54"/>
                  <a:gd name="T11" fmla="*/ 86 h 87"/>
                  <a:gd name="T12" fmla="*/ 54 w 54"/>
                  <a:gd name="T13" fmla="*/ 77 h 87"/>
                  <a:gd name="T14" fmla="*/ 54 w 54"/>
                  <a:gd name="T15" fmla="*/ 11 h 87"/>
                  <a:gd name="T16" fmla="*/ 45 w 54"/>
                  <a:gd name="T17" fmla="*/ 2 h 87"/>
                  <a:gd name="T18" fmla="*/ 31 w 54"/>
                  <a:gd name="T19" fmla="*/ 80 h 87"/>
                  <a:gd name="T20" fmla="*/ 30 w 54"/>
                  <a:gd name="T21" fmla="*/ 81 h 87"/>
                  <a:gd name="T22" fmla="*/ 24 w 54"/>
                  <a:gd name="T23" fmla="*/ 81 h 87"/>
                  <a:gd name="T24" fmla="*/ 22 w 54"/>
                  <a:gd name="T25" fmla="*/ 80 h 87"/>
                  <a:gd name="T26" fmla="*/ 22 w 54"/>
                  <a:gd name="T27" fmla="*/ 76 h 87"/>
                  <a:gd name="T28" fmla="*/ 24 w 54"/>
                  <a:gd name="T29" fmla="*/ 75 h 87"/>
                  <a:gd name="T30" fmla="*/ 30 w 54"/>
                  <a:gd name="T31" fmla="*/ 75 h 87"/>
                  <a:gd name="T32" fmla="*/ 31 w 54"/>
                  <a:gd name="T33" fmla="*/ 76 h 87"/>
                  <a:gd name="T34" fmla="*/ 31 w 54"/>
                  <a:gd name="T35" fmla="*/ 80 h 87"/>
                  <a:gd name="T36" fmla="*/ 47 w 54"/>
                  <a:gd name="T37" fmla="*/ 68 h 87"/>
                  <a:gd name="T38" fmla="*/ 45 w 54"/>
                  <a:gd name="T39" fmla="*/ 69 h 87"/>
                  <a:gd name="T40" fmla="*/ 14 w 54"/>
                  <a:gd name="T41" fmla="*/ 69 h 87"/>
                  <a:gd name="T42" fmla="*/ 9 w 54"/>
                  <a:gd name="T43" fmla="*/ 69 h 87"/>
                  <a:gd name="T44" fmla="*/ 7 w 54"/>
                  <a:gd name="T45" fmla="*/ 68 h 87"/>
                  <a:gd name="T46" fmla="*/ 7 w 54"/>
                  <a:gd name="T47" fmla="*/ 10 h 87"/>
                  <a:gd name="T48" fmla="*/ 9 w 54"/>
                  <a:gd name="T49" fmla="*/ 9 h 87"/>
                  <a:gd name="T50" fmla="*/ 45 w 54"/>
                  <a:gd name="T51" fmla="*/ 9 h 87"/>
                  <a:gd name="T52" fmla="*/ 47 w 54"/>
                  <a:gd name="T53" fmla="*/ 10 h 87"/>
                  <a:gd name="T54" fmla="*/ 47 w 54"/>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87">
                    <a:moveTo>
                      <a:pt x="45" y="2"/>
                    </a:moveTo>
                    <a:cubicBezTo>
                      <a:pt x="33" y="0"/>
                      <a:pt x="21" y="0"/>
                      <a:pt x="8" y="2"/>
                    </a:cubicBezTo>
                    <a:cubicBezTo>
                      <a:pt x="4" y="2"/>
                      <a:pt x="0" y="7"/>
                      <a:pt x="0" y="11"/>
                    </a:cubicBezTo>
                    <a:cubicBezTo>
                      <a:pt x="0" y="30"/>
                      <a:pt x="0" y="58"/>
                      <a:pt x="0" y="77"/>
                    </a:cubicBezTo>
                    <a:cubicBezTo>
                      <a:pt x="0" y="81"/>
                      <a:pt x="4" y="85"/>
                      <a:pt x="8" y="86"/>
                    </a:cubicBezTo>
                    <a:cubicBezTo>
                      <a:pt x="21" y="87"/>
                      <a:pt x="33" y="87"/>
                      <a:pt x="45" y="86"/>
                    </a:cubicBezTo>
                    <a:cubicBezTo>
                      <a:pt x="50" y="85"/>
                      <a:pt x="54" y="81"/>
                      <a:pt x="54" y="77"/>
                    </a:cubicBezTo>
                    <a:cubicBezTo>
                      <a:pt x="54" y="58"/>
                      <a:pt x="54" y="30"/>
                      <a:pt x="54" y="11"/>
                    </a:cubicBezTo>
                    <a:cubicBezTo>
                      <a:pt x="54" y="7"/>
                      <a:pt x="50" y="2"/>
                      <a:pt x="45" y="2"/>
                    </a:cubicBezTo>
                    <a:close/>
                    <a:moveTo>
                      <a:pt x="31" y="80"/>
                    </a:moveTo>
                    <a:cubicBezTo>
                      <a:pt x="31" y="81"/>
                      <a:pt x="31" y="81"/>
                      <a:pt x="30" y="81"/>
                    </a:cubicBezTo>
                    <a:cubicBezTo>
                      <a:pt x="24" y="81"/>
                      <a:pt x="24" y="81"/>
                      <a:pt x="24" y="81"/>
                    </a:cubicBezTo>
                    <a:cubicBezTo>
                      <a:pt x="23" y="81"/>
                      <a:pt x="22" y="81"/>
                      <a:pt x="22" y="80"/>
                    </a:cubicBezTo>
                    <a:cubicBezTo>
                      <a:pt x="22" y="76"/>
                      <a:pt x="22" y="76"/>
                      <a:pt x="22" y="76"/>
                    </a:cubicBezTo>
                    <a:cubicBezTo>
                      <a:pt x="22" y="75"/>
                      <a:pt x="23" y="75"/>
                      <a:pt x="24" y="75"/>
                    </a:cubicBezTo>
                    <a:cubicBezTo>
                      <a:pt x="30" y="75"/>
                      <a:pt x="30" y="75"/>
                      <a:pt x="30" y="75"/>
                    </a:cubicBezTo>
                    <a:cubicBezTo>
                      <a:pt x="31" y="75"/>
                      <a:pt x="31" y="75"/>
                      <a:pt x="31" y="76"/>
                    </a:cubicBezTo>
                    <a:lnTo>
                      <a:pt x="31" y="80"/>
                    </a:lnTo>
                    <a:close/>
                    <a:moveTo>
                      <a:pt x="47" y="68"/>
                    </a:moveTo>
                    <a:cubicBezTo>
                      <a:pt x="47" y="69"/>
                      <a:pt x="46" y="69"/>
                      <a:pt x="45" y="69"/>
                    </a:cubicBezTo>
                    <a:cubicBezTo>
                      <a:pt x="14" y="69"/>
                      <a:pt x="14" y="69"/>
                      <a:pt x="14" y="69"/>
                    </a:cubicBezTo>
                    <a:cubicBezTo>
                      <a:pt x="9" y="69"/>
                      <a:pt x="9" y="69"/>
                      <a:pt x="9" y="69"/>
                    </a:cubicBezTo>
                    <a:cubicBezTo>
                      <a:pt x="8" y="69"/>
                      <a:pt x="7" y="69"/>
                      <a:pt x="7" y="68"/>
                    </a:cubicBezTo>
                    <a:cubicBezTo>
                      <a:pt x="7" y="10"/>
                      <a:pt x="7" y="10"/>
                      <a:pt x="7" y="10"/>
                    </a:cubicBezTo>
                    <a:cubicBezTo>
                      <a:pt x="7" y="9"/>
                      <a:pt x="8" y="9"/>
                      <a:pt x="9" y="9"/>
                    </a:cubicBezTo>
                    <a:cubicBezTo>
                      <a:pt x="45" y="9"/>
                      <a:pt x="45" y="9"/>
                      <a:pt x="45" y="9"/>
                    </a:cubicBezTo>
                    <a:cubicBezTo>
                      <a:pt x="46" y="9"/>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1" name="Freeform 29"/>
              <p:cNvSpPr>
                <a:spLocks/>
              </p:cNvSpPr>
              <p:nvPr/>
            </p:nvSpPr>
            <p:spPr bwMode="auto">
              <a:xfrm>
                <a:off x="9074150" y="4205288"/>
                <a:ext cx="2713038" cy="2697163"/>
              </a:xfrm>
              <a:custGeom>
                <a:avLst/>
                <a:gdLst>
                  <a:gd name="T0" fmla="*/ 265 w 274"/>
                  <a:gd name="T1" fmla="*/ 59 h 273"/>
                  <a:gd name="T2" fmla="*/ 249 w 274"/>
                  <a:gd name="T3" fmla="*/ 74 h 273"/>
                  <a:gd name="T4" fmla="*/ 246 w 274"/>
                  <a:gd name="T5" fmla="*/ 74 h 273"/>
                  <a:gd name="T6" fmla="*/ 246 w 274"/>
                  <a:gd name="T7" fmla="*/ 71 h 273"/>
                  <a:gd name="T8" fmla="*/ 271 w 274"/>
                  <a:gd name="T9" fmla="*/ 48 h 273"/>
                  <a:gd name="T10" fmla="*/ 272 w 274"/>
                  <a:gd name="T11" fmla="*/ 39 h 273"/>
                  <a:gd name="T12" fmla="*/ 263 w 274"/>
                  <a:gd name="T13" fmla="*/ 38 h 273"/>
                  <a:gd name="T14" fmla="*/ 250 w 274"/>
                  <a:gd name="T15" fmla="*/ 50 h 273"/>
                  <a:gd name="T16" fmla="*/ 250 w 274"/>
                  <a:gd name="T17" fmla="*/ 43 h 273"/>
                  <a:gd name="T18" fmla="*/ 264 w 274"/>
                  <a:gd name="T19" fmla="*/ 29 h 273"/>
                  <a:gd name="T20" fmla="*/ 264 w 274"/>
                  <a:gd name="T21" fmla="*/ 20 h 273"/>
                  <a:gd name="T22" fmla="*/ 255 w 274"/>
                  <a:gd name="T23" fmla="*/ 19 h 273"/>
                  <a:gd name="T24" fmla="*/ 250 w 274"/>
                  <a:gd name="T25" fmla="*/ 25 h 273"/>
                  <a:gd name="T26" fmla="*/ 250 w 274"/>
                  <a:gd name="T27" fmla="*/ 2 h 273"/>
                  <a:gd name="T28" fmla="*/ 248 w 274"/>
                  <a:gd name="T29" fmla="*/ 0 h 273"/>
                  <a:gd name="T30" fmla="*/ 207 w 274"/>
                  <a:gd name="T31" fmla="*/ 0 h 273"/>
                  <a:gd name="T32" fmla="*/ 205 w 274"/>
                  <a:gd name="T33" fmla="*/ 2 h 273"/>
                  <a:gd name="T34" fmla="*/ 205 w 274"/>
                  <a:gd name="T35" fmla="*/ 46 h 273"/>
                  <a:gd name="T36" fmla="*/ 200 w 274"/>
                  <a:gd name="T37" fmla="*/ 51 h 273"/>
                  <a:gd name="T38" fmla="*/ 197 w 274"/>
                  <a:gd name="T39" fmla="*/ 49 h 273"/>
                  <a:gd name="T40" fmla="*/ 197 w 274"/>
                  <a:gd name="T41" fmla="*/ 35 h 273"/>
                  <a:gd name="T42" fmla="*/ 186 w 274"/>
                  <a:gd name="T43" fmla="*/ 24 h 273"/>
                  <a:gd name="T44" fmla="*/ 183 w 274"/>
                  <a:gd name="T45" fmla="*/ 34 h 273"/>
                  <a:gd name="T46" fmla="*/ 180 w 274"/>
                  <a:gd name="T47" fmla="*/ 65 h 273"/>
                  <a:gd name="T48" fmla="*/ 178 w 274"/>
                  <a:gd name="T49" fmla="*/ 85 h 273"/>
                  <a:gd name="T50" fmla="*/ 178 w 274"/>
                  <a:gd name="T51" fmla="*/ 85 h 273"/>
                  <a:gd name="T52" fmla="*/ 169 w 274"/>
                  <a:gd name="T53" fmla="*/ 104 h 273"/>
                  <a:gd name="T54" fmla="*/ 0 w 274"/>
                  <a:gd name="T55" fmla="*/ 273 h 273"/>
                  <a:gd name="T56" fmla="*/ 79 w 274"/>
                  <a:gd name="T57" fmla="*/ 273 h 273"/>
                  <a:gd name="T58" fmla="*/ 195 w 274"/>
                  <a:gd name="T59" fmla="*/ 126 h 273"/>
                  <a:gd name="T60" fmla="*/ 208 w 274"/>
                  <a:gd name="T61" fmla="*/ 115 h 273"/>
                  <a:gd name="T62" fmla="*/ 229 w 274"/>
                  <a:gd name="T63" fmla="*/ 108 h 273"/>
                  <a:gd name="T64" fmla="*/ 248 w 274"/>
                  <a:gd name="T65" fmla="*/ 90 h 273"/>
                  <a:gd name="T66" fmla="*/ 271 w 274"/>
                  <a:gd name="T67" fmla="*/ 68 h 273"/>
                  <a:gd name="T68" fmla="*/ 272 w 274"/>
                  <a:gd name="T69" fmla="*/ 61 h 273"/>
                  <a:gd name="T70" fmla="*/ 265 w 274"/>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73">
                    <a:moveTo>
                      <a:pt x="265" y="59"/>
                    </a:moveTo>
                    <a:cubicBezTo>
                      <a:pt x="249" y="74"/>
                      <a:pt x="249" y="74"/>
                      <a:pt x="249" y="74"/>
                    </a:cubicBezTo>
                    <a:cubicBezTo>
                      <a:pt x="247" y="75"/>
                      <a:pt x="246" y="75"/>
                      <a:pt x="246" y="74"/>
                    </a:cubicBezTo>
                    <a:cubicBezTo>
                      <a:pt x="245" y="73"/>
                      <a:pt x="245" y="72"/>
                      <a:pt x="246" y="71"/>
                    </a:cubicBezTo>
                    <a:cubicBezTo>
                      <a:pt x="271" y="48"/>
                      <a:pt x="271" y="48"/>
                      <a:pt x="271" y="48"/>
                    </a:cubicBezTo>
                    <a:cubicBezTo>
                      <a:pt x="274" y="46"/>
                      <a:pt x="274" y="42"/>
                      <a:pt x="272" y="39"/>
                    </a:cubicBezTo>
                    <a:cubicBezTo>
                      <a:pt x="270" y="36"/>
                      <a:pt x="266" y="36"/>
                      <a:pt x="263" y="38"/>
                    </a:cubicBezTo>
                    <a:cubicBezTo>
                      <a:pt x="250" y="50"/>
                      <a:pt x="250" y="50"/>
                      <a:pt x="250" y="50"/>
                    </a:cubicBezTo>
                    <a:cubicBezTo>
                      <a:pt x="250" y="43"/>
                      <a:pt x="250" y="43"/>
                      <a:pt x="250" y="43"/>
                    </a:cubicBezTo>
                    <a:cubicBezTo>
                      <a:pt x="264" y="29"/>
                      <a:pt x="264" y="29"/>
                      <a:pt x="264" y="29"/>
                    </a:cubicBezTo>
                    <a:cubicBezTo>
                      <a:pt x="267" y="26"/>
                      <a:pt x="266" y="22"/>
                      <a:pt x="264" y="20"/>
                    </a:cubicBezTo>
                    <a:cubicBezTo>
                      <a:pt x="261" y="17"/>
                      <a:pt x="257" y="17"/>
                      <a:pt x="255" y="19"/>
                    </a:cubicBezTo>
                    <a:cubicBezTo>
                      <a:pt x="250" y="25"/>
                      <a:pt x="250" y="25"/>
                      <a:pt x="250" y="25"/>
                    </a:cubicBezTo>
                    <a:cubicBezTo>
                      <a:pt x="250" y="2"/>
                      <a:pt x="250" y="2"/>
                      <a:pt x="250" y="2"/>
                    </a:cubicBezTo>
                    <a:cubicBezTo>
                      <a:pt x="250" y="1"/>
                      <a:pt x="249" y="0"/>
                      <a:pt x="248" y="0"/>
                    </a:cubicBezTo>
                    <a:cubicBezTo>
                      <a:pt x="207" y="0"/>
                      <a:pt x="207" y="0"/>
                      <a:pt x="207" y="0"/>
                    </a:cubicBezTo>
                    <a:cubicBezTo>
                      <a:pt x="206" y="0"/>
                      <a:pt x="205" y="1"/>
                      <a:pt x="205" y="2"/>
                    </a:cubicBezTo>
                    <a:cubicBezTo>
                      <a:pt x="205" y="46"/>
                      <a:pt x="205" y="46"/>
                      <a:pt x="205" y="46"/>
                    </a:cubicBezTo>
                    <a:cubicBezTo>
                      <a:pt x="203" y="48"/>
                      <a:pt x="201" y="50"/>
                      <a:pt x="200" y="51"/>
                    </a:cubicBezTo>
                    <a:cubicBezTo>
                      <a:pt x="198" y="53"/>
                      <a:pt x="197" y="52"/>
                      <a:pt x="197" y="49"/>
                    </a:cubicBezTo>
                    <a:cubicBezTo>
                      <a:pt x="197" y="45"/>
                      <a:pt x="197" y="36"/>
                      <a:pt x="197" y="35"/>
                    </a:cubicBezTo>
                    <a:cubicBezTo>
                      <a:pt x="196" y="30"/>
                      <a:pt x="191" y="24"/>
                      <a:pt x="186" y="24"/>
                    </a:cubicBezTo>
                    <a:cubicBezTo>
                      <a:pt x="183" y="25"/>
                      <a:pt x="183" y="29"/>
                      <a:pt x="183" y="34"/>
                    </a:cubicBezTo>
                    <a:cubicBezTo>
                      <a:pt x="183" y="42"/>
                      <a:pt x="182" y="56"/>
                      <a:pt x="180" y="65"/>
                    </a:cubicBezTo>
                    <a:cubicBezTo>
                      <a:pt x="179" y="68"/>
                      <a:pt x="177" y="78"/>
                      <a:pt x="178" y="85"/>
                    </a:cubicBezTo>
                    <a:cubicBezTo>
                      <a:pt x="178" y="85"/>
                      <a:pt x="178" y="85"/>
                      <a:pt x="178" y="85"/>
                    </a:cubicBezTo>
                    <a:cubicBezTo>
                      <a:pt x="179" y="89"/>
                      <a:pt x="174" y="99"/>
                      <a:pt x="169" y="104"/>
                    </a:cubicBezTo>
                    <a:cubicBezTo>
                      <a:pt x="165" y="109"/>
                      <a:pt x="0" y="273"/>
                      <a:pt x="0" y="273"/>
                    </a:cubicBezTo>
                    <a:cubicBezTo>
                      <a:pt x="79" y="273"/>
                      <a:pt x="79" y="273"/>
                      <a:pt x="79" y="273"/>
                    </a:cubicBezTo>
                    <a:cubicBezTo>
                      <a:pt x="79" y="273"/>
                      <a:pt x="187" y="135"/>
                      <a:pt x="195" y="126"/>
                    </a:cubicBezTo>
                    <a:cubicBezTo>
                      <a:pt x="202" y="117"/>
                      <a:pt x="203" y="115"/>
                      <a:pt x="208" y="115"/>
                    </a:cubicBezTo>
                    <a:cubicBezTo>
                      <a:pt x="215" y="116"/>
                      <a:pt x="224" y="112"/>
                      <a:pt x="229" y="108"/>
                    </a:cubicBezTo>
                    <a:cubicBezTo>
                      <a:pt x="229" y="108"/>
                      <a:pt x="244" y="94"/>
                      <a:pt x="248" y="90"/>
                    </a:cubicBezTo>
                    <a:cubicBezTo>
                      <a:pt x="251" y="86"/>
                      <a:pt x="271" y="68"/>
                      <a:pt x="271" y="68"/>
                    </a:cubicBezTo>
                    <a:cubicBezTo>
                      <a:pt x="274" y="67"/>
                      <a:pt x="274" y="63"/>
                      <a:pt x="272" y="61"/>
                    </a:cubicBezTo>
                    <a:cubicBezTo>
                      <a:pt x="271" y="59"/>
                      <a:pt x="268" y="58"/>
                      <a:pt x="265" y="59"/>
                    </a:cubicBez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2" name="Freeform 30"/>
              <p:cNvSpPr>
                <a:spLocks noEditPoints="1"/>
              </p:cNvSpPr>
              <p:nvPr/>
            </p:nvSpPr>
            <p:spPr bwMode="auto">
              <a:xfrm>
                <a:off x="11064875" y="4165601"/>
                <a:ext cx="523875"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3 w 53"/>
                  <a:gd name="T41" fmla="*/ 69 h 87"/>
                  <a:gd name="T42" fmla="*/ 8 w 53"/>
                  <a:gd name="T43" fmla="*/ 69 h 87"/>
                  <a:gd name="T44" fmla="*/ 6 w 53"/>
                  <a:gd name="T45" fmla="*/ 67 h 87"/>
                  <a:gd name="T46" fmla="*/ 6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1"/>
                    </a:cubicBezTo>
                    <a:cubicBezTo>
                      <a:pt x="0" y="30"/>
                      <a:pt x="0" y="57"/>
                      <a:pt x="0" y="76"/>
                    </a:cubicBezTo>
                    <a:cubicBezTo>
                      <a:pt x="0" y="81"/>
                      <a:pt x="3" y="85"/>
                      <a:pt x="8" y="86"/>
                    </a:cubicBezTo>
                    <a:cubicBezTo>
                      <a:pt x="20" y="87"/>
                      <a:pt x="33" y="87"/>
                      <a:pt x="45" y="86"/>
                    </a:cubicBezTo>
                    <a:cubicBezTo>
                      <a:pt x="49" y="85"/>
                      <a:pt x="53" y="81"/>
                      <a:pt x="53" y="76"/>
                    </a:cubicBezTo>
                    <a:cubicBezTo>
                      <a:pt x="53" y="57"/>
                      <a:pt x="53" y="30"/>
                      <a:pt x="53" y="11"/>
                    </a:cubicBezTo>
                    <a:cubicBezTo>
                      <a:pt x="53" y="6"/>
                      <a:pt x="49" y="2"/>
                      <a:pt x="45" y="1"/>
                    </a:cubicBezTo>
                    <a:close/>
                    <a:moveTo>
                      <a:pt x="31" y="79"/>
                    </a:moveTo>
                    <a:cubicBezTo>
                      <a:pt x="31" y="80"/>
                      <a:pt x="30" y="81"/>
                      <a:pt x="29" y="81"/>
                    </a:cubicBezTo>
                    <a:cubicBezTo>
                      <a:pt x="23" y="81"/>
                      <a:pt x="23" y="81"/>
                      <a:pt x="23" y="81"/>
                    </a:cubicBezTo>
                    <a:cubicBezTo>
                      <a:pt x="22" y="81"/>
                      <a:pt x="22" y="80"/>
                      <a:pt x="22" y="79"/>
                    </a:cubicBezTo>
                    <a:cubicBezTo>
                      <a:pt x="22" y="76"/>
                      <a:pt x="22" y="76"/>
                      <a:pt x="22" y="76"/>
                    </a:cubicBezTo>
                    <a:cubicBezTo>
                      <a:pt x="22" y="75"/>
                      <a:pt x="22" y="74"/>
                      <a:pt x="23" y="74"/>
                    </a:cubicBezTo>
                    <a:cubicBezTo>
                      <a:pt x="29" y="74"/>
                      <a:pt x="29" y="74"/>
                      <a:pt x="29" y="74"/>
                    </a:cubicBezTo>
                    <a:cubicBezTo>
                      <a:pt x="30" y="74"/>
                      <a:pt x="31" y="75"/>
                      <a:pt x="31" y="76"/>
                    </a:cubicBezTo>
                    <a:lnTo>
                      <a:pt x="31" y="79"/>
                    </a:lnTo>
                    <a:close/>
                    <a:moveTo>
                      <a:pt x="46" y="67"/>
                    </a:moveTo>
                    <a:cubicBezTo>
                      <a:pt x="46" y="68"/>
                      <a:pt x="45" y="69"/>
                      <a:pt x="45" y="69"/>
                    </a:cubicBezTo>
                    <a:cubicBezTo>
                      <a:pt x="13" y="69"/>
                      <a:pt x="13" y="69"/>
                      <a:pt x="13" y="69"/>
                    </a:cubicBezTo>
                    <a:cubicBezTo>
                      <a:pt x="8" y="69"/>
                      <a:pt x="8" y="69"/>
                      <a:pt x="8" y="69"/>
                    </a:cubicBezTo>
                    <a:cubicBezTo>
                      <a:pt x="7" y="69"/>
                      <a:pt x="6" y="68"/>
                      <a:pt x="6" y="67"/>
                    </a:cubicBezTo>
                    <a:cubicBezTo>
                      <a:pt x="6" y="10"/>
                      <a:pt x="6" y="10"/>
                      <a:pt x="6" y="10"/>
                    </a:cubicBezTo>
                    <a:cubicBezTo>
                      <a:pt x="6" y="9"/>
                      <a:pt x="7" y="8"/>
                      <a:pt x="8" y="8"/>
                    </a:cubicBezTo>
                    <a:cubicBezTo>
                      <a:pt x="45" y="8"/>
                      <a:pt x="45" y="8"/>
                      <a:pt x="45" y="8"/>
                    </a:cubicBezTo>
                    <a:cubicBezTo>
                      <a:pt x="45"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3" name="Freeform 31"/>
              <p:cNvSpPr>
                <a:spLocks/>
              </p:cNvSpPr>
              <p:nvPr/>
            </p:nvSpPr>
            <p:spPr bwMode="auto">
              <a:xfrm>
                <a:off x="7985125" y="4343401"/>
                <a:ext cx="2703513" cy="2698750"/>
              </a:xfrm>
              <a:custGeom>
                <a:avLst/>
                <a:gdLst>
                  <a:gd name="T0" fmla="*/ 264 w 273"/>
                  <a:gd name="T1" fmla="*/ 59 h 273"/>
                  <a:gd name="T2" fmla="*/ 248 w 273"/>
                  <a:gd name="T3" fmla="*/ 74 h 273"/>
                  <a:gd name="T4" fmla="*/ 245 w 273"/>
                  <a:gd name="T5" fmla="*/ 74 h 273"/>
                  <a:gd name="T6" fmla="*/ 245 w 273"/>
                  <a:gd name="T7" fmla="*/ 71 h 273"/>
                  <a:gd name="T8" fmla="*/ 271 w 273"/>
                  <a:gd name="T9" fmla="*/ 48 h 273"/>
                  <a:gd name="T10" fmla="*/ 271 w 273"/>
                  <a:gd name="T11" fmla="*/ 39 h 273"/>
                  <a:gd name="T12" fmla="*/ 262 w 273"/>
                  <a:gd name="T13" fmla="*/ 38 h 273"/>
                  <a:gd name="T14" fmla="*/ 249 w 273"/>
                  <a:gd name="T15" fmla="*/ 50 h 273"/>
                  <a:gd name="T16" fmla="*/ 249 w 273"/>
                  <a:gd name="T17" fmla="*/ 43 h 273"/>
                  <a:gd name="T18" fmla="*/ 263 w 273"/>
                  <a:gd name="T19" fmla="*/ 28 h 273"/>
                  <a:gd name="T20" fmla="*/ 263 w 273"/>
                  <a:gd name="T21" fmla="*/ 19 h 273"/>
                  <a:gd name="T22" fmla="*/ 254 w 273"/>
                  <a:gd name="T23" fmla="*/ 19 h 273"/>
                  <a:gd name="T24" fmla="*/ 249 w 273"/>
                  <a:gd name="T25" fmla="*/ 24 h 273"/>
                  <a:gd name="T26" fmla="*/ 249 w 273"/>
                  <a:gd name="T27" fmla="*/ 2 h 273"/>
                  <a:gd name="T28" fmla="*/ 247 w 273"/>
                  <a:gd name="T29" fmla="*/ 0 h 273"/>
                  <a:gd name="T30" fmla="*/ 206 w 273"/>
                  <a:gd name="T31" fmla="*/ 0 h 273"/>
                  <a:gd name="T32" fmla="*/ 204 w 273"/>
                  <a:gd name="T33" fmla="*/ 2 h 273"/>
                  <a:gd name="T34" fmla="*/ 204 w 273"/>
                  <a:gd name="T35" fmla="*/ 46 h 273"/>
                  <a:gd name="T36" fmla="*/ 199 w 273"/>
                  <a:gd name="T37" fmla="*/ 51 h 273"/>
                  <a:gd name="T38" fmla="*/ 196 w 273"/>
                  <a:gd name="T39" fmla="*/ 49 h 273"/>
                  <a:gd name="T40" fmla="*/ 196 w 273"/>
                  <a:gd name="T41" fmla="*/ 35 h 273"/>
                  <a:gd name="T42" fmla="*/ 186 w 273"/>
                  <a:gd name="T43" fmla="*/ 24 h 273"/>
                  <a:gd name="T44" fmla="*/ 182 w 273"/>
                  <a:gd name="T45" fmla="*/ 34 h 273"/>
                  <a:gd name="T46" fmla="*/ 179 w 273"/>
                  <a:gd name="T47" fmla="*/ 65 h 273"/>
                  <a:gd name="T48" fmla="*/ 177 w 273"/>
                  <a:gd name="T49" fmla="*/ 85 h 273"/>
                  <a:gd name="T50" fmla="*/ 177 w 273"/>
                  <a:gd name="T51" fmla="*/ 85 h 273"/>
                  <a:gd name="T52" fmla="*/ 169 w 273"/>
                  <a:gd name="T53" fmla="*/ 104 h 273"/>
                  <a:gd name="T54" fmla="*/ 0 w 273"/>
                  <a:gd name="T55" fmla="*/ 273 h 273"/>
                  <a:gd name="T56" fmla="*/ 78 w 273"/>
                  <a:gd name="T57" fmla="*/ 273 h 273"/>
                  <a:gd name="T58" fmla="*/ 194 w 273"/>
                  <a:gd name="T59" fmla="*/ 126 h 273"/>
                  <a:gd name="T60" fmla="*/ 207 w 273"/>
                  <a:gd name="T61" fmla="*/ 114 h 273"/>
                  <a:gd name="T62" fmla="*/ 228 w 273"/>
                  <a:gd name="T63" fmla="*/ 108 h 273"/>
                  <a:gd name="T64" fmla="*/ 247 w 273"/>
                  <a:gd name="T65" fmla="*/ 90 h 273"/>
                  <a:gd name="T66" fmla="*/ 270 w 273"/>
                  <a:gd name="T67" fmla="*/ 68 h 273"/>
                  <a:gd name="T68" fmla="*/ 271 w 273"/>
                  <a:gd name="T69" fmla="*/ 61 h 273"/>
                  <a:gd name="T70" fmla="*/ 264 w 273"/>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73">
                    <a:moveTo>
                      <a:pt x="264" y="59"/>
                    </a:moveTo>
                    <a:cubicBezTo>
                      <a:pt x="248" y="74"/>
                      <a:pt x="248" y="74"/>
                      <a:pt x="248" y="74"/>
                    </a:cubicBezTo>
                    <a:cubicBezTo>
                      <a:pt x="247" y="75"/>
                      <a:pt x="246" y="75"/>
                      <a:pt x="245" y="74"/>
                    </a:cubicBezTo>
                    <a:cubicBezTo>
                      <a:pt x="244" y="73"/>
                      <a:pt x="244" y="72"/>
                      <a:pt x="245" y="71"/>
                    </a:cubicBezTo>
                    <a:cubicBezTo>
                      <a:pt x="271" y="48"/>
                      <a:pt x="271" y="48"/>
                      <a:pt x="271" y="48"/>
                    </a:cubicBezTo>
                    <a:cubicBezTo>
                      <a:pt x="273" y="45"/>
                      <a:pt x="273" y="42"/>
                      <a:pt x="271" y="39"/>
                    </a:cubicBezTo>
                    <a:cubicBezTo>
                      <a:pt x="269" y="36"/>
                      <a:pt x="265" y="35"/>
                      <a:pt x="262" y="38"/>
                    </a:cubicBezTo>
                    <a:cubicBezTo>
                      <a:pt x="249" y="50"/>
                      <a:pt x="249" y="50"/>
                      <a:pt x="249" y="50"/>
                    </a:cubicBezTo>
                    <a:cubicBezTo>
                      <a:pt x="249" y="43"/>
                      <a:pt x="249" y="43"/>
                      <a:pt x="249" y="43"/>
                    </a:cubicBezTo>
                    <a:cubicBezTo>
                      <a:pt x="263" y="28"/>
                      <a:pt x="263" y="28"/>
                      <a:pt x="263" y="28"/>
                    </a:cubicBezTo>
                    <a:cubicBezTo>
                      <a:pt x="266" y="26"/>
                      <a:pt x="265" y="22"/>
                      <a:pt x="263" y="19"/>
                    </a:cubicBezTo>
                    <a:cubicBezTo>
                      <a:pt x="260" y="17"/>
                      <a:pt x="257" y="17"/>
                      <a:pt x="254" y="19"/>
                    </a:cubicBezTo>
                    <a:cubicBezTo>
                      <a:pt x="249" y="24"/>
                      <a:pt x="249" y="24"/>
                      <a:pt x="249" y="24"/>
                    </a:cubicBezTo>
                    <a:cubicBezTo>
                      <a:pt x="249" y="2"/>
                      <a:pt x="249" y="2"/>
                      <a:pt x="249" y="2"/>
                    </a:cubicBezTo>
                    <a:cubicBezTo>
                      <a:pt x="249" y="1"/>
                      <a:pt x="248" y="0"/>
                      <a:pt x="247" y="0"/>
                    </a:cubicBezTo>
                    <a:cubicBezTo>
                      <a:pt x="206" y="0"/>
                      <a:pt x="206" y="0"/>
                      <a:pt x="206" y="0"/>
                    </a:cubicBezTo>
                    <a:cubicBezTo>
                      <a:pt x="205" y="0"/>
                      <a:pt x="204" y="1"/>
                      <a:pt x="204" y="2"/>
                    </a:cubicBezTo>
                    <a:cubicBezTo>
                      <a:pt x="204" y="46"/>
                      <a:pt x="204" y="46"/>
                      <a:pt x="204" y="46"/>
                    </a:cubicBezTo>
                    <a:cubicBezTo>
                      <a:pt x="202" y="48"/>
                      <a:pt x="201" y="49"/>
                      <a:pt x="199" y="51"/>
                    </a:cubicBezTo>
                    <a:cubicBezTo>
                      <a:pt x="198" y="52"/>
                      <a:pt x="196" y="52"/>
                      <a:pt x="196" y="49"/>
                    </a:cubicBezTo>
                    <a:cubicBezTo>
                      <a:pt x="196" y="45"/>
                      <a:pt x="197" y="36"/>
                      <a:pt x="196" y="35"/>
                    </a:cubicBezTo>
                    <a:cubicBezTo>
                      <a:pt x="195" y="30"/>
                      <a:pt x="190" y="24"/>
                      <a:pt x="186" y="24"/>
                    </a:cubicBezTo>
                    <a:cubicBezTo>
                      <a:pt x="182" y="24"/>
                      <a:pt x="182" y="29"/>
                      <a:pt x="182" y="34"/>
                    </a:cubicBezTo>
                    <a:cubicBezTo>
                      <a:pt x="182" y="42"/>
                      <a:pt x="181" y="56"/>
                      <a:pt x="179" y="65"/>
                    </a:cubicBezTo>
                    <a:cubicBezTo>
                      <a:pt x="178" y="68"/>
                      <a:pt x="176" y="78"/>
                      <a:pt x="177" y="85"/>
                    </a:cubicBezTo>
                    <a:cubicBezTo>
                      <a:pt x="177" y="85"/>
                      <a:pt x="177" y="85"/>
                      <a:pt x="177" y="85"/>
                    </a:cubicBezTo>
                    <a:cubicBezTo>
                      <a:pt x="178" y="89"/>
                      <a:pt x="173" y="99"/>
                      <a:pt x="169" y="104"/>
                    </a:cubicBezTo>
                    <a:cubicBezTo>
                      <a:pt x="164" y="109"/>
                      <a:pt x="0" y="273"/>
                      <a:pt x="0" y="273"/>
                    </a:cubicBezTo>
                    <a:cubicBezTo>
                      <a:pt x="78" y="273"/>
                      <a:pt x="78" y="273"/>
                      <a:pt x="78" y="273"/>
                    </a:cubicBezTo>
                    <a:cubicBezTo>
                      <a:pt x="78" y="273"/>
                      <a:pt x="186" y="135"/>
                      <a:pt x="194" y="126"/>
                    </a:cubicBezTo>
                    <a:cubicBezTo>
                      <a:pt x="202" y="117"/>
                      <a:pt x="202" y="115"/>
                      <a:pt x="207" y="114"/>
                    </a:cubicBezTo>
                    <a:cubicBezTo>
                      <a:pt x="214" y="116"/>
                      <a:pt x="223" y="112"/>
                      <a:pt x="228" y="108"/>
                    </a:cubicBezTo>
                    <a:cubicBezTo>
                      <a:pt x="228" y="108"/>
                      <a:pt x="243" y="94"/>
                      <a:pt x="247" y="90"/>
                    </a:cubicBezTo>
                    <a:cubicBezTo>
                      <a:pt x="251" y="86"/>
                      <a:pt x="270" y="68"/>
                      <a:pt x="270" y="68"/>
                    </a:cubicBezTo>
                    <a:cubicBezTo>
                      <a:pt x="273" y="66"/>
                      <a:pt x="273" y="63"/>
                      <a:pt x="271" y="61"/>
                    </a:cubicBezTo>
                    <a:cubicBezTo>
                      <a:pt x="270" y="58"/>
                      <a:pt x="267" y="58"/>
                      <a:pt x="264" y="5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4" name="Freeform 32"/>
              <p:cNvSpPr>
                <a:spLocks noEditPoints="1"/>
              </p:cNvSpPr>
              <p:nvPr/>
            </p:nvSpPr>
            <p:spPr bwMode="auto">
              <a:xfrm>
                <a:off x="9964738" y="4303713"/>
                <a:ext cx="525463" cy="860425"/>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0"/>
                    </a:cubicBezTo>
                    <a:cubicBezTo>
                      <a:pt x="0" y="30"/>
                      <a:pt x="0" y="57"/>
                      <a:pt x="0" y="76"/>
                    </a:cubicBezTo>
                    <a:cubicBezTo>
                      <a:pt x="0" y="81"/>
                      <a:pt x="3" y="85"/>
                      <a:pt x="8" y="85"/>
                    </a:cubicBezTo>
                    <a:cubicBezTo>
                      <a:pt x="20" y="87"/>
                      <a:pt x="33" y="87"/>
                      <a:pt x="45" y="85"/>
                    </a:cubicBezTo>
                    <a:cubicBezTo>
                      <a:pt x="49" y="85"/>
                      <a:pt x="53" y="81"/>
                      <a:pt x="53" y="76"/>
                    </a:cubicBezTo>
                    <a:cubicBezTo>
                      <a:pt x="53" y="57"/>
                      <a:pt x="53" y="30"/>
                      <a:pt x="53" y="10"/>
                    </a:cubicBezTo>
                    <a:cubicBezTo>
                      <a:pt x="53" y="6"/>
                      <a:pt x="49" y="2"/>
                      <a:pt x="45" y="1"/>
                    </a:cubicBezTo>
                    <a:close/>
                    <a:moveTo>
                      <a:pt x="31" y="79"/>
                    </a:moveTo>
                    <a:cubicBezTo>
                      <a:pt x="31" y="80"/>
                      <a:pt x="30" y="81"/>
                      <a:pt x="29" y="81"/>
                    </a:cubicBezTo>
                    <a:cubicBezTo>
                      <a:pt x="23" y="81"/>
                      <a:pt x="23" y="81"/>
                      <a:pt x="23" y="81"/>
                    </a:cubicBezTo>
                    <a:cubicBezTo>
                      <a:pt x="23" y="81"/>
                      <a:pt x="22" y="80"/>
                      <a:pt x="22" y="79"/>
                    </a:cubicBezTo>
                    <a:cubicBezTo>
                      <a:pt x="22" y="76"/>
                      <a:pt x="22" y="76"/>
                      <a:pt x="22" y="76"/>
                    </a:cubicBezTo>
                    <a:cubicBezTo>
                      <a:pt x="22" y="75"/>
                      <a:pt x="23" y="74"/>
                      <a:pt x="23" y="74"/>
                    </a:cubicBezTo>
                    <a:cubicBezTo>
                      <a:pt x="29" y="74"/>
                      <a:pt x="29" y="74"/>
                      <a:pt x="29" y="74"/>
                    </a:cubicBezTo>
                    <a:cubicBezTo>
                      <a:pt x="30" y="74"/>
                      <a:pt x="31" y="75"/>
                      <a:pt x="31" y="76"/>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10"/>
                      <a:pt x="7" y="10"/>
                      <a:pt x="7" y="10"/>
                    </a:cubicBezTo>
                    <a:cubicBezTo>
                      <a:pt x="7" y="9"/>
                      <a:pt x="7" y="8"/>
                      <a:pt x="8" y="8"/>
                    </a:cubicBezTo>
                    <a:cubicBezTo>
                      <a:pt x="45" y="8"/>
                      <a:pt x="45" y="8"/>
                      <a:pt x="45" y="8"/>
                    </a:cubicBezTo>
                    <a:cubicBezTo>
                      <a:pt x="46"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25" name="Freeform 41"/>
            <p:cNvSpPr>
              <a:spLocks noEditPoints="1"/>
            </p:cNvSpPr>
            <p:nvPr userDrawn="1"/>
          </p:nvSpPr>
          <p:spPr bwMode="auto">
            <a:xfrm>
              <a:off x="9015413" y="1922463"/>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6" name="Freeform 41"/>
            <p:cNvSpPr>
              <a:spLocks noEditPoints="1"/>
            </p:cNvSpPr>
            <p:nvPr userDrawn="1"/>
          </p:nvSpPr>
          <p:spPr bwMode="auto">
            <a:xfrm flipV="1">
              <a:off x="8292160" y="319848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7" name="Freeform 41"/>
            <p:cNvSpPr>
              <a:spLocks noEditPoints="1"/>
            </p:cNvSpPr>
            <p:nvPr userDrawn="1"/>
          </p:nvSpPr>
          <p:spPr bwMode="auto">
            <a:xfrm flipV="1">
              <a:off x="9297375" y="321396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8" name="Freeform 41"/>
            <p:cNvSpPr>
              <a:spLocks noEditPoints="1"/>
            </p:cNvSpPr>
            <p:nvPr userDrawn="1"/>
          </p:nvSpPr>
          <p:spPr bwMode="auto">
            <a:xfrm flipV="1">
              <a:off x="10971463" y="450182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9" name="Freeform 41"/>
            <p:cNvSpPr>
              <a:spLocks noEditPoints="1"/>
            </p:cNvSpPr>
            <p:nvPr userDrawn="1"/>
          </p:nvSpPr>
          <p:spPr bwMode="auto">
            <a:xfrm flipV="1">
              <a:off x="9877656" y="437590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0" name="Freeform 41"/>
            <p:cNvSpPr>
              <a:spLocks noEditPoints="1"/>
            </p:cNvSpPr>
            <p:nvPr userDrawn="1"/>
          </p:nvSpPr>
          <p:spPr bwMode="auto">
            <a:xfrm>
              <a:off x="10541145" y="302676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1" name="Freeform 41"/>
            <p:cNvSpPr>
              <a:spLocks noEditPoints="1"/>
            </p:cNvSpPr>
            <p:nvPr userDrawn="1"/>
          </p:nvSpPr>
          <p:spPr bwMode="auto">
            <a:xfrm>
              <a:off x="8740421" y="4257430"/>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39" name="Freeform: Shape 38"/>
          <p:cNvSpPr/>
          <p:nvPr userDrawn="1"/>
        </p:nvSpPr>
        <p:spPr>
          <a:xfrm>
            <a:off x="-7221793" y="-4062259"/>
            <a:ext cx="26635588" cy="14982518"/>
          </a:xfrm>
          <a:custGeom>
            <a:avLst/>
            <a:gdLst>
              <a:gd name="connsiteX0" fmla="*/ 7221792 w 26635588"/>
              <a:gd name="connsiteY0" fmla="*/ 4062259 h 14982518"/>
              <a:gd name="connsiteX1" fmla="*/ 7221792 w 26635588"/>
              <a:gd name="connsiteY1" fmla="*/ 10920259 h 14982518"/>
              <a:gd name="connsiteX2" fmla="*/ 19413792 w 26635588"/>
              <a:gd name="connsiteY2" fmla="*/ 10920259 h 14982518"/>
              <a:gd name="connsiteX3" fmla="*/ 19413792 w 26635588"/>
              <a:gd name="connsiteY3" fmla="*/ 4062259 h 14982518"/>
              <a:gd name="connsiteX4" fmla="*/ 0 w 26635588"/>
              <a:gd name="connsiteY4" fmla="*/ 0 h 14982518"/>
              <a:gd name="connsiteX5" fmla="*/ 26635588 w 26635588"/>
              <a:gd name="connsiteY5" fmla="*/ 0 h 14982518"/>
              <a:gd name="connsiteX6" fmla="*/ 26635588 w 26635588"/>
              <a:gd name="connsiteY6" fmla="*/ 14982518 h 14982518"/>
              <a:gd name="connsiteX7" fmla="*/ 0 w 26635588"/>
              <a:gd name="connsiteY7" fmla="*/ 14982518 h 1498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5588" h="14982518">
                <a:moveTo>
                  <a:pt x="7221792" y="4062259"/>
                </a:moveTo>
                <a:lnTo>
                  <a:pt x="7221792" y="10920259"/>
                </a:lnTo>
                <a:lnTo>
                  <a:pt x="19413792" y="10920259"/>
                </a:lnTo>
                <a:lnTo>
                  <a:pt x="19413792" y="4062259"/>
                </a:lnTo>
                <a:close/>
                <a:moveTo>
                  <a:pt x="0" y="0"/>
                </a:moveTo>
                <a:lnTo>
                  <a:pt x="26635588" y="0"/>
                </a:lnTo>
                <a:lnTo>
                  <a:pt x="26635588" y="14982518"/>
                </a:lnTo>
                <a:lnTo>
                  <a:pt x="0" y="14982518"/>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Tree>
    <p:extLst>
      <p:ext uri="{BB962C8B-B14F-4D97-AF65-F5344CB8AC3E}">
        <p14:creationId xmlns:p14="http://schemas.microsoft.com/office/powerpoint/2010/main" val="4001007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SCUSSION / Q&amp;A">
    <p:bg>
      <p:bgPr>
        <a:solidFill>
          <a:schemeClr val="accent2"/>
        </a:solidFill>
        <a:effectLst/>
      </p:bgPr>
    </p:bg>
    <p:spTree>
      <p:nvGrpSpPr>
        <p:cNvPr id="1" name=""/>
        <p:cNvGrpSpPr/>
        <p:nvPr/>
      </p:nvGrpSpPr>
      <p:grpSpPr>
        <a:xfrm>
          <a:off x="0" y="0"/>
          <a:ext cx="0" cy="0"/>
          <a:chOff x="0" y="0"/>
          <a:chExt cx="0" cy="0"/>
        </a:xfrm>
      </p:grpSpPr>
      <p:sp>
        <p:nvSpPr>
          <p:cNvPr id="35" name="Freeform: Shape 34"/>
          <p:cNvSpPr/>
          <p:nvPr userDrawn="1"/>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 name="Title 1"/>
          <p:cNvSpPr>
            <a:spLocks noGrp="1"/>
          </p:cNvSpPr>
          <p:nvPr>
            <p:ph type="title" hasCustomPrompt="1"/>
          </p:nvPr>
        </p:nvSpPr>
        <p:spPr/>
        <p:txBody>
          <a:bodyPr/>
          <a:lstStyle>
            <a:lvl1pPr>
              <a:defRPr b="1" cap="all" baseline="0">
                <a:latin typeface="Agrandir Narrow" panose="00000506000000000000" pitchFamily="50" charset="0"/>
              </a:defRPr>
            </a:lvl1pPr>
          </a:lstStyle>
          <a:p>
            <a:r>
              <a:rPr lang="en-US" dirty="0"/>
              <a:t>Discussion or </a:t>
            </a:r>
            <a:r>
              <a:rPr lang="en-US" dirty="0" err="1"/>
              <a:t>q&amp;a</a:t>
            </a:r>
            <a:endParaRPr lang="en-US" dirty="0"/>
          </a:p>
        </p:txBody>
      </p:sp>
      <p:sp>
        <p:nvSpPr>
          <p:cNvPr id="4" name="Footer Placeholder 3"/>
          <p:cNvSpPr>
            <a:spLocks noGrp="1"/>
          </p:cNvSpPr>
          <p:nvPr>
            <p:ph type="ftr" sz="quarter" idx="11"/>
          </p:nvPr>
        </p:nvSpPr>
        <p:spPr/>
        <p:txBody>
          <a:bodyPr/>
          <a:lstStyle>
            <a:lvl1pPr algn="ctr">
              <a:defRPr>
                <a:solidFill>
                  <a:schemeClr val="bg1"/>
                </a:solidFill>
                <a:latin typeface="Agrandir Narrow" panose="00000506000000000000" pitchFamily="50" charset="0"/>
              </a:defRPr>
            </a:lvl1pPr>
          </a:lstStyle>
          <a:p>
            <a:r>
              <a:rPr lang="en-US" dirty="0"/>
              <a:t>Presentation Title</a:t>
            </a:r>
          </a:p>
        </p:txBody>
      </p:sp>
      <p:pic>
        <p:nvPicPr>
          <p:cNvPr id="6" name="Picture 5"/>
          <p:cNvPicPr>
            <a:picLocks noChangeAspect="1"/>
          </p:cNvPicPr>
          <p:nvPr userDrawn="1"/>
        </p:nvPicPr>
        <p:blipFill>
          <a:blip r:embed="rId2"/>
          <a:stretch>
            <a:fillRect/>
          </a:stretch>
        </p:blipFill>
        <p:spPr>
          <a:xfrm>
            <a:off x="91440" y="6025897"/>
            <a:ext cx="832104" cy="826031"/>
          </a:xfrm>
          <a:prstGeom prst="rect">
            <a:avLst/>
          </a:prstGeom>
        </p:spPr>
      </p:pic>
      <p:sp>
        <p:nvSpPr>
          <p:cNvPr id="8" name="Text Placeholder 7"/>
          <p:cNvSpPr>
            <a:spLocks noGrp="1"/>
          </p:cNvSpPr>
          <p:nvPr>
            <p:ph type="body" sz="quarter" idx="13"/>
          </p:nvPr>
        </p:nvSpPr>
        <p:spPr>
          <a:xfrm>
            <a:off x="314325" y="1726940"/>
            <a:ext cx="6784975" cy="4013460"/>
          </a:xfrm>
        </p:spPr>
        <p:txBody>
          <a:bodyPr/>
          <a:lstStyle>
            <a:lvl1pPr>
              <a:buClr>
                <a:schemeClr val="bg1"/>
              </a:buClr>
              <a:defRPr>
                <a:solidFill>
                  <a:schemeClr val="bg1"/>
                </a:solidFill>
                <a:latin typeface="Agrandir Narrow" panose="00000506000000000000" pitchFamily="50" charset="0"/>
              </a:defRPr>
            </a:lvl1pPr>
            <a:lvl2pPr marL="515938" indent="-228600">
              <a:buClr>
                <a:schemeClr val="bg1"/>
              </a:buClr>
              <a:buFont typeface="Arial" panose="020B0604020202020204" pitchFamily="34" charset="0"/>
              <a:buChar char="‒"/>
              <a:defRPr>
                <a:solidFill>
                  <a:schemeClr val="bg1"/>
                </a:solidFill>
                <a:latin typeface="Agrandir Narrow" panose="00000506000000000000" pitchFamily="50" charset="0"/>
              </a:defRPr>
            </a:lvl2pPr>
            <a:lvl3pPr marL="865188" indent="-236538">
              <a:buClr>
                <a:schemeClr val="bg1"/>
              </a:buClr>
              <a:buFont typeface="Arial" panose="020B0604020202020204" pitchFamily="34" charset="0"/>
              <a:buChar char="•"/>
              <a:defRPr>
                <a:solidFill>
                  <a:schemeClr val="bg1"/>
                </a:solidFill>
                <a:latin typeface="Agrandir Narrow" panose="00000506000000000000" pitchFamily="50" charset="0"/>
              </a:defRPr>
            </a:lvl3pPr>
            <a:lvl4pPr marL="1022350" indent="-285750">
              <a:buClr>
                <a:schemeClr val="bg1"/>
              </a:buClr>
              <a:buFont typeface="Arial" panose="020B0604020202020204" pitchFamily="34" charset="0"/>
              <a:buChar char="•"/>
              <a:defRPr>
                <a:solidFill>
                  <a:schemeClr val="bg1"/>
                </a:solidFill>
              </a:defRPr>
            </a:lvl4pPr>
            <a:lvl5pPr marL="1250950" indent="-285750">
              <a:buClr>
                <a:schemeClr val="bg1"/>
              </a:buClr>
              <a:buFont typeface="Arial" panose="020B0604020202020204" pitchFamily="34"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grpSp>
        <p:nvGrpSpPr>
          <p:cNvPr id="51" name="Group 50"/>
          <p:cNvGrpSpPr/>
          <p:nvPr userDrawn="1"/>
        </p:nvGrpSpPr>
        <p:grpSpPr>
          <a:xfrm>
            <a:off x="7674958" y="2042870"/>
            <a:ext cx="3978655" cy="3204770"/>
            <a:chOff x="12853988" y="-457200"/>
            <a:chExt cx="5435600" cy="4378326"/>
          </a:xfrm>
        </p:grpSpPr>
        <p:sp>
          <p:nvSpPr>
            <p:cNvPr id="37" name="Freeform 117"/>
            <p:cNvSpPr>
              <a:spLocks/>
            </p:cNvSpPr>
            <p:nvPr userDrawn="1"/>
          </p:nvSpPr>
          <p:spPr bwMode="auto">
            <a:xfrm>
              <a:off x="13617575" y="1901825"/>
              <a:ext cx="608013" cy="827088"/>
            </a:xfrm>
            <a:custGeom>
              <a:avLst/>
              <a:gdLst>
                <a:gd name="T0" fmla="*/ 69 w 143"/>
                <a:gd name="T1" fmla="*/ 195 h 195"/>
                <a:gd name="T2" fmla="*/ 69 w 143"/>
                <a:gd name="T3" fmla="*/ 175 h 195"/>
                <a:gd name="T4" fmla="*/ 96 w 143"/>
                <a:gd name="T5" fmla="*/ 137 h 195"/>
                <a:gd name="T6" fmla="*/ 142 w 143"/>
                <a:gd name="T7" fmla="*/ 69 h 195"/>
                <a:gd name="T8" fmla="*/ 71 w 143"/>
                <a:gd name="T9" fmla="*/ 0 h 195"/>
                <a:gd name="T10" fmla="*/ 16 w 143"/>
                <a:gd name="T11" fmla="*/ 23 h 195"/>
                <a:gd name="T12" fmla="*/ 0 w 143"/>
                <a:gd name="T13" fmla="*/ 49 h 195"/>
              </a:gdLst>
              <a:ahLst/>
              <a:cxnLst>
                <a:cxn ang="0">
                  <a:pos x="T0" y="T1"/>
                </a:cxn>
                <a:cxn ang="0">
                  <a:pos x="T2" y="T3"/>
                </a:cxn>
                <a:cxn ang="0">
                  <a:pos x="T4" y="T5"/>
                </a:cxn>
                <a:cxn ang="0">
                  <a:pos x="T6" y="T7"/>
                </a:cxn>
                <a:cxn ang="0">
                  <a:pos x="T8" y="T9"/>
                </a:cxn>
                <a:cxn ang="0">
                  <a:pos x="T10" y="T11"/>
                </a:cxn>
                <a:cxn ang="0">
                  <a:pos x="T12" y="T13"/>
                </a:cxn>
              </a:cxnLst>
              <a:rect l="0" t="0" r="r" b="b"/>
              <a:pathLst>
                <a:path w="143" h="195">
                  <a:moveTo>
                    <a:pt x="69" y="195"/>
                  </a:moveTo>
                  <a:cubicBezTo>
                    <a:pt x="69" y="175"/>
                    <a:pt x="69" y="175"/>
                    <a:pt x="69" y="175"/>
                  </a:cubicBezTo>
                  <a:cubicBezTo>
                    <a:pt x="69" y="158"/>
                    <a:pt x="80" y="143"/>
                    <a:pt x="96" y="137"/>
                  </a:cubicBezTo>
                  <a:cubicBezTo>
                    <a:pt x="124" y="126"/>
                    <a:pt x="143" y="100"/>
                    <a:pt x="142" y="69"/>
                  </a:cubicBezTo>
                  <a:cubicBezTo>
                    <a:pt x="141" y="32"/>
                    <a:pt x="109" y="1"/>
                    <a:pt x="71" y="0"/>
                  </a:cubicBezTo>
                  <a:cubicBezTo>
                    <a:pt x="49" y="0"/>
                    <a:pt x="29" y="8"/>
                    <a:pt x="16" y="23"/>
                  </a:cubicBezTo>
                  <a:cubicBezTo>
                    <a:pt x="9" y="30"/>
                    <a:pt x="3" y="39"/>
                    <a:pt x="0" y="49"/>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8" name="Line 118"/>
            <p:cNvSpPr>
              <a:spLocks noChangeShapeType="1"/>
            </p:cNvSpPr>
            <p:nvPr userDrawn="1"/>
          </p:nvSpPr>
          <p:spPr bwMode="auto">
            <a:xfrm flipV="1">
              <a:off x="13911263" y="2952750"/>
              <a:ext cx="0" cy="635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0" name="Freeform 119"/>
            <p:cNvSpPr>
              <a:spLocks/>
            </p:cNvSpPr>
            <p:nvPr userDrawn="1"/>
          </p:nvSpPr>
          <p:spPr bwMode="auto">
            <a:xfrm>
              <a:off x="12853988" y="1450975"/>
              <a:ext cx="2203450" cy="2470151"/>
            </a:xfrm>
            <a:custGeom>
              <a:avLst/>
              <a:gdLst>
                <a:gd name="T0" fmla="*/ 338 w 519"/>
                <a:gd name="T1" fmla="*/ 0 h 582"/>
                <a:gd name="T2" fmla="*/ 82 w 519"/>
                <a:gd name="T3" fmla="*/ 0 h 582"/>
                <a:gd name="T4" fmla="*/ 0 w 519"/>
                <a:gd name="T5" fmla="*/ 82 h 582"/>
                <a:gd name="T6" fmla="*/ 0 w 519"/>
                <a:gd name="T7" fmla="*/ 369 h 582"/>
                <a:gd name="T8" fmla="*/ 82 w 519"/>
                <a:gd name="T9" fmla="*/ 451 h 582"/>
                <a:gd name="T10" fmla="*/ 134 w 519"/>
                <a:gd name="T11" fmla="*/ 451 h 582"/>
                <a:gd name="T12" fmla="*/ 144 w 519"/>
                <a:gd name="T13" fmla="*/ 461 h 582"/>
                <a:gd name="T14" fmla="*/ 144 w 519"/>
                <a:gd name="T15" fmla="*/ 568 h 582"/>
                <a:gd name="T16" fmla="*/ 161 w 519"/>
                <a:gd name="T17" fmla="*/ 575 h 582"/>
                <a:gd name="T18" fmla="*/ 282 w 519"/>
                <a:gd name="T19" fmla="*/ 454 h 582"/>
                <a:gd name="T20" fmla="*/ 289 w 519"/>
                <a:gd name="T21" fmla="*/ 451 h 582"/>
                <a:gd name="T22" fmla="*/ 437 w 519"/>
                <a:gd name="T23" fmla="*/ 451 h 582"/>
                <a:gd name="T24" fmla="*/ 519 w 519"/>
                <a:gd name="T25" fmla="*/ 37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82">
                  <a:moveTo>
                    <a:pt x="338" y="0"/>
                  </a:moveTo>
                  <a:cubicBezTo>
                    <a:pt x="82" y="0"/>
                    <a:pt x="82" y="0"/>
                    <a:pt x="82" y="0"/>
                  </a:cubicBezTo>
                  <a:cubicBezTo>
                    <a:pt x="37" y="0"/>
                    <a:pt x="0" y="37"/>
                    <a:pt x="0" y="82"/>
                  </a:cubicBezTo>
                  <a:cubicBezTo>
                    <a:pt x="0" y="369"/>
                    <a:pt x="0" y="369"/>
                    <a:pt x="0" y="369"/>
                  </a:cubicBezTo>
                  <a:cubicBezTo>
                    <a:pt x="0" y="415"/>
                    <a:pt x="37" y="451"/>
                    <a:pt x="82" y="451"/>
                  </a:cubicBezTo>
                  <a:cubicBezTo>
                    <a:pt x="134" y="451"/>
                    <a:pt x="134" y="451"/>
                    <a:pt x="134" y="451"/>
                  </a:cubicBezTo>
                  <a:cubicBezTo>
                    <a:pt x="140" y="451"/>
                    <a:pt x="144" y="456"/>
                    <a:pt x="144" y="461"/>
                  </a:cubicBezTo>
                  <a:cubicBezTo>
                    <a:pt x="144" y="568"/>
                    <a:pt x="144" y="568"/>
                    <a:pt x="144" y="568"/>
                  </a:cubicBezTo>
                  <a:cubicBezTo>
                    <a:pt x="144" y="577"/>
                    <a:pt x="155" y="582"/>
                    <a:pt x="161" y="575"/>
                  </a:cubicBezTo>
                  <a:cubicBezTo>
                    <a:pt x="282" y="454"/>
                    <a:pt x="282" y="454"/>
                    <a:pt x="282" y="454"/>
                  </a:cubicBezTo>
                  <a:cubicBezTo>
                    <a:pt x="284" y="452"/>
                    <a:pt x="287" y="451"/>
                    <a:pt x="289" y="451"/>
                  </a:cubicBezTo>
                  <a:cubicBezTo>
                    <a:pt x="437" y="451"/>
                    <a:pt x="437" y="451"/>
                    <a:pt x="437" y="451"/>
                  </a:cubicBezTo>
                  <a:cubicBezTo>
                    <a:pt x="480" y="451"/>
                    <a:pt x="516" y="418"/>
                    <a:pt x="519" y="375"/>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1" name="Freeform 120"/>
            <p:cNvSpPr>
              <a:spLocks/>
            </p:cNvSpPr>
            <p:nvPr userDrawn="1"/>
          </p:nvSpPr>
          <p:spPr bwMode="auto">
            <a:xfrm>
              <a:off x="14254163" y="-457200"/>
              <a:ext cx="1219200" cy="860425"/>
            </a:xfrm>
            <a:custGeom>
              <a:avLst/>
              <a:gdLst>
                <a:gd name="T0" fmla="*/ 0 w 287"/>
                <a:gd name="T1" fmla="*/ 203 h 203"/>
                <a:gd name="T2" fmla="*/ 204 w 287"/>
                <a:gd name="T3" fmla="*/ 0 h 203"/>
                <a:gd name="T4" fmla="*/ 287 w 287"/>
                <a:gd name="T5" fmla="*/ 0 h 203"/>
              </a:gdLst>
              <a:ahLst/>
              <a:cxnLst>
                <a:cxn ang="0">
                  <a:pos x="T0" y="T1"/>
                </a:cxn>
                <a:cxn ang="0">
                  <a:pos x="T2" y="T3"/>
                </a:cxn>
                <a:cxn ang="0">
                  <a:pos x="T4" y="T5"/>
                </a:cxn>
              </a:cxnLst>
              <a:rect l="0" t="0" r="r" b="b"/>
              <a:pathLst>
                <a:path w="287" h="203">
                  <a:moveTo>
                    <a:pt x="0" y="203"/>
                  </a:moveTo>
                  <a:cubicBezTo>
                    <a:pt x="0" y="91"/>
                    <a:pt x="91" y="0"/>
                    <a:pt x="204" y="0"/>
                  </a:cubicBezTo>
                  <a:cubicBezTo>
                    <a:pt x="287" y="0"/>
                    <a:pt x="287" y="0"/>
                    <a:pt x="287" y="0"/>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2" name="Freeform 121"/>
            <p:cNvSpPr>
              <a:spLocks/>
            </p:cNvSpPr>
            <p:nvPr userDrawn="1"/>
          </p:nvSpPr>
          <p:spPr bwMode="auto">
            <a:xfrm>
              <a:off x="17405350" y="2211388"/>
              <a:ext cx="884238" cy="865188"/>
            </a:xfrm>
            <a:custGeom>
              <a:avLst/>
              <a:gdLst>
                <a:gd name="T0" fmla="*/ 208 w 208"/>
                <a:gd name="T1" fmla="*/ 0 h 204"/>
                <a:gd name="T2" fmla="*/ 4 w 208"/>
                <a:gd name="T3" fmla="*/ 204 h 204"/>
                <a:gd name="T4" fmla="*/ 0 w 208"/>
                <a:gd name="T5" fmla="*/ 204 h 204"/>
              </a:gdLst>
              <a:ahLst/>
              <a:cxnLst>
                <a:cxn ang="0">
                  <a:pos x="T0" y="T1"/>
                </a:cxn>
                <a:cxn ang="0">
                  <a:pos x="T2" y="T3"/>
                </a:cxn>
                <a:cxn ang="0">
                  <a:pos x="T4" y="T5"/>
                </a:cxn>
              </a:cxnLst>
              <a:rect l="0" t="0" r="r" b="b"/>
              <a:pathLst>
                <a:path w="208" h="204">
                  <a:moveTo>
                    <a:pt x="208" y="0"/>
                  </a:moveTo>
                  <a:cubicBezTo>
                    <a:pt x="208" y="112"/>
                    <a:pt x="117" y="204"/>
                    <a:pt x="4" y="204"/>
                  </a:cubicBezTo>
                  <a:cubicBezTo>
                    <a:pt x="0" y="204"/>
                    <a:pt x="0" y="204"/>
                    <a:pt x="0" y="204"/>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3" name="Freeform 122"/>
            <p:cNvSpPr>
              <a:spLocks/>
            </p:cNvSpPr>
            <p:nvPr userDrawn="1"/>
          </p:nvSpPr>
          <p:spPr bwMode="auto">
            <a:xfrm>
              <a:off x="14573250" y="-139700"/>
              <a:ext cx="3397250" cy="3759201"/>
            </a:xfrm>
            <a:custGeom>
              <a:avLst/>
              <a:gdLst>
                <a:gd name="T0" fmla="*/ 671 w 800"/>
                <a:gd name="T1" fmla="*/ 0 h 886"/>
                <a:gd name="T2" fmla="*/ 539 w 800"/>
                <a:gd name="T3" fmla="*/ 0 h 886"/>
                <a:gd name="T4" fmla="*/ 280 w 800"/>
                <a:gd name="T5" fmla="*/ 0 h 886"/>
                <a:gd name="T6" fmla="*/ 129 w 800"/>
                <a:gd name="T7" fmla="*/ 0 h 886"/>
                <a:gd name="T8" fmla="*/ 0 w 800"/>
                <a:gd name="T9" fmla="*/ 128 h 886"/>
                <a:gd name="T10" fmla="*/ 0 w 800"/>
                <a:gd name="T11" fmla="*/ 554 h 886"/>
                <a:gd name="T12" fmla="*/ 129 w 800"/>
                <a:gd name="T13" fmla="*/ 683 h 886"/>
                <a:gd name="T14" fmla="*/ 365 w 800"/>
                <a:gd name="T15" fmla="*/ 683 h 886"/>
                <a:gd name="T16" fmla="*/ 376 w 800"/>
                <a:gd name="T17" fmla="*/ 687 h 886"/>
                <a:gd name="T18" fmla="*/ 565 w 800"/>
                <a:gd name="T19" fmla="*/ 877 h 886"/>
                <a:gd name="T20" fmla="*/ 592 w 800"/>
                <a:gd name="T21" fmla="*/ 866 h 886"/>
                <a:gd name="T22" fmla="*/ 592 w 800"/>
                <a:gd name="T23" fmla="*/ 698 h 886"/>
                <a:gd name="T24" fmla="*/ 608 w 800"/>
                <a:gd name="T25" fmla="*/ 683 h 886"/>
                <a:gd name="T26" fmla="*/ 671 w 800"/>
                <a:gd name="T27" fmla="*/ 683 h 886"/>
                <a:gd name="T28" fmla="*/ 800 w 800"/>
                <a:gd name="T29" fmla="*/ 554 h 886"/>
                <a:gd name="T30" fmla="*/ 800 w 800"/>
                <a:gd name="T31" fmla="*/ 128 h 886"/>
                <a:gd name="T32" fmla="*/ 671 w 800"/>
                <a:gd name="T33" fmla="*/ 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886">
                  <a:moveTo>
                    <a:pt x="671" y="0"/>
                  </a:moveTo>
                  <a:cubicBezTo>
                    <a:pt x="539" y="0"/>
                    <a:pt x="539" y="0"/>
                    <a:pt x="539" y="0"/>
                  </a:cubicBezTo>
                  <a:cubicBezTo>
                    <a:pt x="280" y="0"/>
                    <a:pt x="280" y="0"/>
                    <a:pt x="280" y="0"/>
                  </a:cubicBezTo>
                  <a:cubicBezTo>
                    <a:pt x="129" y="0"/>
                    <a:pt x="129" y="0"/>
                    <a:pt x="129" y="0"/>
                  </a:cubicBezTo>
                  <a:cubicBezTo>
                    <a:pt x="58" y="0"/>
                    <a:pt x="0" y="58"/>
                    <a:pt x="0" y="128"/>
                  </a:cubicBezTo>
                  <a:cubicBezTo>
                    <a:pt x="0" y="554"/>
                    <a:pt x="0" y="554"/>
                    <a:pt x="0" y="554"/>
                  </a:cubicBezTo>
                  <a:cubicBezTo>
                    <a:pt x="0" y="625"/>
                    <a:pt x="58" y="683"/>
                    <a:pt x="129" y="683"/>
                  </a:cubicBezTo>
                  <a:cubicBezTo>
                    <a:pt x="365" y="683"/>
                    <a:pt x="365" y="683"/>
                    <a:pt x="365" y="683"/>
                  </a:cubicBezTo>
                  <a:cubicBezTo>
                    <a:pt x="369" y="683"/>
                    <a:pt x="373" y="684"/>
                    <a:pt x="376" y="687"/>
                  </a:cubicBezTo>
                  <a:cubicBezTo>
                    <a:pt x="565" y="877"/>
                    <a:pt x="565" y="877"/>
                    <a:pt x="565" y="877"/>
                  </a:cubicBezTo>
                  <a:cubicBezTo>
                    <a:pt x="575" y="886"/>
                    <a:pt x="592" y="879"/>
                    <a:pt x="592" y="866"/>
                  </a:cubicBezTo>
                  <a:cubicBezTo>
                    <a:pt x="592" y="698"/>
                    <a:pt x="592" y="698"/>
                    <a:pt x="592" y="698"/>
                  </a:cubicBezTo>
                  <a:cubicBezTo>
                    <a:pt x="592" y="690"/>
                    <a:pt x="599" y="683"/>
                    <a:pt x="608" y="683"/>
                  </a:cubicBezTo>
                  <a:cubicBezTo>
                    <a:pt x="671" y="683"/>
                    <a:pt x="671" y="683"/>
                    <a:pt x="671" y="683"/>
                  </a:cubicBezTo>
                  <a:cubicBezTo>
                    <a:pt x="742" y="683"/>
                    <a:pt x="800" y="625"/>
                    <a:pt x="800" y="554"/>
                  </a:cubicBezTo>
                  <a:cubicBezTo>
                    <a:pt x="800" y="128"/>
                    <a:pt x="800" y="128"/>
                    <a:pt x="800" y="128"/>
                  </a:cubicBezTo>
                  <a:cubicBezTo>
                    <a:pt x="800" y="58"/>
                    <a:pt x="742" y="0"/>
                    <a:pt x="671" y="0"/>
                  </a:cubicBezTo>
                  <a:close/>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4" name="Line 123"/>
            <p:cNvSpPr>
              <a:spLocks noChangeShapeType="1"/>
            </p:cNvSpPr>
            <p:nvPr userDrawn="1"/>
          </p:nvSpPr>
          <p:spPr bwMode="auto">
            <a:xfrm>
              <a:off x="16200438" y="73818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5" name="Line 124"/>
            <p:cNvSpPr>
              <a:spLocks noChangeShapeType="1"/>
            </p:cNvSpPr>
            <p:nvPr userDrawn="1"/>
          </p:nvSpPr>
          <p:spPr bwMode="auto">
            <a:xfrm>
              <a:off x="15605125" y="73818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6" name="Line 125"/>
            <p:cNvSpPr>
              <a:spLocks noChangeShapeType="1"/>
            </p:cNvSpPr>
            <p:nvPr userDrawn="1"/>
          </p:nvSpPr>
          <p:spPr bwMode="auto">
            <a:xfrm>
              <a:off x="16200438" y="1204912"/>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7" name="Line 126"/>
            <p:cNvSpPr>
              <a:spLocks noChangeShapeType="1"/>
            </p:cNvSpPr>
            <p:nvPr userDrawn="1"/>
          </p:nvSpPr>
          <p:spPr bwMode="auto">
            <a:xfrm>
              <a:off x="15605125" y="1204912"/>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8" name="Line 127"/>
            <p:cNvSpPr>
              <a:spLocks noChangeShapeType="1"/>
            </p:cNvSpPr>
            <p:nvPr userDrawn="1"/>
          </p:nvSpPr>
          <p:spPr bwMode="auto">
            <a:xfrm>
              <a:off x="16200438" y="167163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9" name="Line 128"/>
            <p:cNvSpPr>
              <a:spLocks noChangeShapeType="1"/>
            </p:cNvSpPr>
            <p:nvPr userDrawn="1"/>
          </p:nvSpPr>
          <p:spPr bwMode="auto">
            <a:xfrm>
              <a:off x="15605125" y="167163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0" name="Line 129"/>
            <p:cNvSpPr>
              <a:spLocks noChangeShapeType="1"/>
            </p:cNvSpPr>
            <p:nvPr userDrawn="1"/>
          </p:nvSpPr>
          <p:spPr bwMode="auto">
            <a:xfrm>
              <a:off x="18289588" y="2185988"/>
              <a:ext cx="0" cy="254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52" name="Slide Number Placeholder 4"/>
          <p:cNvSpPr>
            <a:spLocks noGrp="1"/>
          </p:cNvSpPr>
          <p:nvPr>
            <p:ph type="sldNum" sz="quarter" idx="12"/>
          </p:nvPr>
        </p:nvSpPr>
        <p:spPr>
          <a:xfrm>
            <a:off x="11465859" y="6356350"/>
            <a:ext cx="407054" cy="198812"/>
          </a:xfrm>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1527258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VIDEO">
    <p:bg>
      <p:bgPr>
        <a:solidFill>
          <a:schemeClr val="tx1"/>
        </a:solidFill>
        <a:effectLst/>
      </p:bgPr>
    </p:bg>
    <p:spTree>
      <p:nvGrpSpPr>
        <p:cNvPr id="1" name=""/>
        <p:cNvGrpSpPr/>
        <p:nvPr/>
      </p:nvGrpSpPr>
      <p:grpSpPr>
        <a:xfrm>
          <a:off x="0" y="0"/>
          <a:ext cx="0" cy="0"/>
          <a:chOff x="0" y="0"/>
          <a:chExt cx="0" cy="0"/>
        </a:xfrm>
      </p:grpSpPr>
      <p:sp>
        <p:nvSpPr>
          <p:cNvPr id="7" name="Media Placeholder 6"/>
          <p:cNvSpPr>
            <a:spLocks noGrp="1"/>
          </p:cNvSpPr>
          <p:nvPr>
            <p:ph type="media" sz="quarter" idx="10" hasCustomPrompt="1"/>
          </p:nvPr>
        </p:nvSpPr>
        <p:spPr>
          <a:xfrm>
            <a:off x="1545274" y="788867"/>
            <a:ext cx="9101450" cy="5119566"/>
          </a:xfrm>
          <a:solidFill>
            <a:schemeClr val="tx1"/>
          </a:solidFill>
          <a:ln w="53975" cap="sq">
            <a:noFill/>
            <a:miter lim="800000"/>
          </a:ln>
        </p:spPr>
        <p:txBody>
          <a:bodyPr lIns="0" tIns="1097280"/>
          <a:lstStyle>
            <a:lvl1pPr marL="0" indent="0" algn="ctr">
              <a:buNone/>
              <a:defRPr>
                <a:solidFill>
                  <a:schemeClr val="bg1"/>
                </a:solidFill>
                <a:latin typeface="Agrandir Narrow" panose="00000506000000000000" pitchFamily="50" charset="0"/>
              </a:defRPr>
            </a:lvl1pPr>
          </a:lstStyle>
          <a:p>
            <a:r>
              <a:rPr lang="en-US" dirty="0"/>
              <a:t>CLICK TO INSERT YOUR VIDEO</a:t>
            </a:r>
          </a:p>
        </p:txBody>
      </p:sp>
      <p:sp>
        <p:nvSpPr>
          <p:cNvPr id="14" name="Title 13"/>
          <p:cNvSpPr>
            <a:spLocks noGrp="1"/>
          </p:cNvSpPr>
          <p:nvPr>
            <p:ph type="title" hasCustomPrompt="1"/>
          </p:nvPr>
        </p:nvSpPr>
        <p:spPr>
          <a:xfrm>
            <a:off x="0" y="6025662"/>
            <a:ext cx="11113112" cy="463270"/>
          </a:xfrm>
          <a:custGeom>
            <a:avLst/>
            <a:gdLst>
              <a:gd name="connsiteX0" fmla="*/ 0 w 11113112"/>
              <a:gd name="connsiteY0" fmla="*/ 0 h 463270"/>
              <a:gd name="connsiteX1" fmla="*/ 10881477 w 11113112"/>
              <a:gd name="connsiteY1" fmla="*/ 0 h 463270"/>
              <a:gd name="connsiteX2" fmla="*/ 11113112 w 11113112"/>
              <a:gd name="connsiteY2" fmla="*/ 231635 h 463270"/>
              <a:gd name="connsiteX3" fmla="*/ 11113111 w 11113112"/>
              <a:gd name="connsiteY3" fmla="*/ 231635 h 463270"/>
              <a:gd name="connsiteX4" fmla="*/ 10881476 w 11113112"/>
              <a:gd name="connsiteY4" fmla="*/ 463270 h 463270"/>
              <a:gd name="connsiteX5" fmla="*/ 0 w 11113112"/>
              <a:gd name="connsiteY5" fmla="*/ 463269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3112" h="463270">
                <a:moveTo>
                  <a:pt x="0" y="0"/>
                </a:moveTo>
                <a:lnTo>
                  <a:pt x="10881477" y="0"/>
                </a:lnTo>
                <a:cubicBezTo>
                  <a:pt x="11009405" y="0"/>
                  <a:pt x="11113112" y="103707"/>
                  <a:pt x="11113112" y="231635"/>
                </a:cubicBezTo>
                <a:lnTo>
                  <a:pt x="11113111" y="231635"/>
                </a:lnTo>
                <a:cubicBezTo>
                  <a:pt x="11113111" y="359563"/>
                  <a:pt x="11009404" y="463270"/>
                  <a:pt x="10881476" y="463270"/>
                </a:cubicBezTo>
                <a:lnTo>
                  <a:pt x="0" y="463269"/>
                </a:lnTo>
                <a:close/>
              </a:path>
            </a:pathLst>
          </a:custGeom>
          <a:solidFill>
            <a:schemeClr val="accent3"/>
          </a:solidFill>
        </p:spPr>
        <p:txBody>
          <a:bodyPr wrap="square" lIns="365760" anchor="ctr">
            <a:noAutofit/>
          </a:bodyPr>
          <a:lstStyle>
            <a:lvl1pPr>
              <a:defRPr sz="2000" b="1">
                <a:solidFill>
                  <a:schemeClr val="bg1"/>
                </a:solidFill>
                <a:latin typeface="Agrandir Narrow" panose="00000506000000000000" pitchFamily="50" charset="0"/>
              </a:defRPr>
            </a:lvl1pPr>
          </a:lstStyle>
          <a:p>
            <a:r>
              <a:rPr lang="en-US" dirty="0"/>
              <a:t>This layout is for video. Click to add a title or video caption</a:t>
            </a:r>
          </a:p>
        </p:txBody>
      </p:sp>
    </p:spTree>
    <p:extLst>
      <p:ext uri="{BB962C8B-B14F-4D97-AF65-F5344CB8AC3E}">
        <p14:creationId xmlns:p14="http://schemas.microsoft.com/office/powerpoint/2010/main" val="2419216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latin typeface="Agrandir Narrow" panose="00000506000000000000" pitchFamily="50" charset="0"/>
              </a:defRPr>
            </a:lvl1pPr>
          </a:lstStyle>
          <a:p>
            <a:r>
              <a:rPr lang="en-US" dirty="0"/>
              <a:t>Thank you</a:t>
            </a:r>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4"/>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5"/>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6">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7">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8"/>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9"/>
          <a:stretch>
            <a:fillRect/>
          </a:stretch>
        </p:blipFill>
        <p:spPr>
          <a:xfrm>
            <a:off x="5157165" y="3232152"/>
            <a:ext cx="849311" cy="849311"/>
          </a:xfrm>
          <a:prstGeom prst="rect">
            <a:avLst/>
          </a:prstGeom>
        </p:spPr>
      </p:pic>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5"/>
          <a:stretch>
            <a:fillRect/>
          </a:stretch>
        </p:blipFill>
        <p:spPr>
          <a:xfrm>
            <a:off x="7120516" y="5175477"/>
            <a:ext cx="854075" cy="854075"/>
          </a:xfrm>
          <a:prstGeom prst="rect">
            <a:avLst/>
          </a:prstGeom>
        </p:spPr>
      </p:pic>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0"/>
          <a:stretch>
            <a:fillRect/>
          </a:stretch>
        </p:blipFill>
        <p:spPr>
          <a:xfrm>
            <a:off x="-137160" y="-137160"/>
            <a:ext cx="3921125" cy="1783080"/>
          </a:xfrm>
          <a:prstGeom prst="rect">
            <a:avLst/>
          </a:prstGeom>
        </p:spPr>
      </p:pic>
      <p:sp>
        <p:nvSpPr>
          <p:cNvPr id="17" name="Text Placeholder 12"/>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cap="none" baseline="0">
                <a:solidFill>
                  <a:schemeClr val="bg1"/>
                </a:solidFill>
                <a:latin typeface="Agrandir Narrow" panose="00000506000000000000" pitchFamily="50" charset="0"/>
              </a:defRPr>
            </a:lvl1pPr>
            <a:lvl2pPr marL="7938" indent="0">
              <a:spcBef>
                <a:spcPts val="0"/>
              </a:spcBef>
              <a:buNone/>
              <a:tabLst/>
              <a:defRPr sz="1800" cap="none" baseline="0">
                <a:solidFill>
                  <a:schemeClr val="bg1"/>
                </a:solidFill>
                <a:latin typeface="Agrandir Narrow" panose="00000506000000000000" pitchFamily="50" charset="0"/>
              </a:defRPr>
            </a:lvl2pPr>
            <a:lvl3pPr marL="177800" indent="-177800">
              <a:tabLst/>
              <a:defRPr sz="1400"/>
            </a:lvl3pPr>
            <a:lvl4pPr marL="517525" indent="-250825">
              <a:tabLst/>
              <a:defRPr sz="1400"/>
            </a:lvl4pPr>
            <a:lvl5pPr marL="742950" indent="-209550">
              <a:tabLst/>
              <a:defRPr sz="1400"/>
            </a:lvl5pPr>
          </a:lstStyle>
          <a:p>
            <a:pPr lvl="0"/>
            <a:r>
              <a:rPr lang="en-US" dirty="0"/>
              <a:t>PRESENTER NAME</a:t>
            </a:r>
          </a:p>
          <a:p>
            <a:pPr lvl="1"/>
            <a:r>
              <a:rPr lang="en-US" dirty="0"/>
              <a:t>Second level</a:t>
            </a:r>
          </a:p>
        </p:txBody>
      </p:sp>
    </p:spTree>
    <p:extLst>
      <p:ext uri="{BB962C8B-B14F-4D97-AF65-F5344CB8AC3E}">
        <p14:creationId xmlns:p14="http://schemas.microsoft.com/office/powerpoint/2010/main" val="3719452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atin typeface="Agrandir Narrow" panose="00000506000000000000" pitchFamily="50" charset="0"/>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latin typeface="Agrandir Narrow" panose="00000506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atin typeface="Agrandir Narrow" panose="00000506000000000000" pitchFamily="50" charset="0"/>
              </a:defRPr>
            </a:lvl1pPr>
            <a:lvl2pPr marL="7938" indent="0">
              <a:buNone/>
              <a:tabLst/>
              <a:defRPr sz="1000" cap="all" baseline="0">
                <a:latin typeface="Agrandir Narrow" panose="00000506000000000000" pitchFamily="50" charset="0"/>
              </a:defRPr>
            </a:lvl2pPr>
            <a:lvl3pPr marL="258763" indent="-258763">
              <a:tabLst/>
              <a:defRPr sz="1000">
                <a:latin typeface="Agrandir Narrow" panose="00000506000000000000" pitchFamily="50" charset="0"/>
              </a:defRPr>
            </a:lvl3pPr>
            <a:lvl4pPr marL="517525" indent="-250825">
              <a:tabLst/>
              <a:defRPr sz="1000">
                <a:latin typeface="Agrandir Narrow" panose="00000506000000000000" pitchFamily="50" charset="0"/>
              </a:defRPr>
            </a:lvl4pPr>
            <a:lvl5pPr marL="742950" indent="-209550">
              <a:tabLst/>
              <a:defRPr sz="1000">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lvl1pPr>
              <a:defRPr>
                <a:latin typeface="Agrandir Narrow" panose="00000506000000000000" pitchFamily="50" charset="0"/>
              </a:defRPr>
            </a:lvl1pPr>
          </a:lstStyle>
          <a:p>
            <a:r>
              <a:rPr lang="en-US" dirty="0"/>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2042132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C2D467DD-32B3-41B4-860A-8F231E62F85E}"/>
              </a:ext>
            </a:extLst>
          </p:cNvPr>
          <p:cNvSpPr txBox="1"/>
          <p:nvPr userDrawn="1"/>
        </p:nvSpPr>
        <p:spPr>
          <a:xfrm>
            <a:off x="3048000" y="6454775"/>
            <a:ext cx="6096000" cy="297454"/>
          </a:xfrm>
          <a:prstGeom prst="rect">
            <a:avLst/>
          </a:prstGeom>
          <a:noFill/>
        </p:spPr>
        <p:txBody>
          <a:bodyPr wrap="square">
            <a:spAutoFit/>
          </a:bodyPr>
          <a:lstStyle/>
          <a:p>
            <a:pPr algn="ctr"/>
            <a:r>
              <a:rPr lang="en-US" sz="1333" dirty="0">
                <a:latin typeface="Amasis MT Pro Medium" panose="02040604050005020304" pitchFamily="18" charset="0"/>
              </a:rPr>
              <a:t> </a:t>
            </a:r>
          </a:p>
        </p:txBody>
      </p:sp>
    </p:spTree>
    <p:extLst>
      <p:ext uri="{BB962C8B-B14F-4D97-AF65-F5344CB8AC3E}">
        <p14:creationId xmlns:p14="http://schemas.microsoft.com/office/powerpoint/2010/main" val="1068655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01">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sp>
        <p:nvSpPr>
          <p:cNvPr id="8"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Slide Number Placeholder 4"/>
          <p:cNvSpPr>
            <a:spLocks noGrp="1"/>
          </p:cNvSpPr>
          <p:nvPr>
            <p:ph type="sldNum" sz="quarter" idx="12"/>
          </p:nvPr>
        </p:nvSpPr>
        <p:spPr>
          <a:xfrm>
            <a:off x="11465859" y="6356350"/>
            <a:ext cx="407054" cy="198812"/>
          </a:xfrm>
        </p:spPr>
        <p:txBody>
          <a:bodyPr/>
          <a:lstStyle>
            <a:lvl1pPr>
              <a:defRPr>
                <a:latin typeface="Agrandir Narrow" panose="00000506000000000000" pitchFamily="50"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985839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spTree>
    <p:extLst>
      <p:ext uri="{BB962C8B-B14F-4D97-AF65-F5344CB8AC3E}">
        <p14:creationId xmlns:p14="http://schemas.microsoft.com/office/powerpoint/2010/main" val="2593289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0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2">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71485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5">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spTree>
    <p:extLst>
      <p:ext uri="{BB962C8B-B14F-4D97-AF65-F5344CB8AC3E}">
        <p14:creationId xmlns:p14="http://schemas.microsoft.com/office/powerpoint/2010/main" val="1873333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04">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grpSp>
        <p:nvGrpSpPr>
          <p:cNvPr id="19" name="Group 18"/>
          <p:cNvGrpSpPr>
            <a:grpSpLocks noChangeAspect="1"/>
          </p:cNvGrpSpPr>
          <p:nvPr userDrawn="1"/>
        </p:nvGrpSpPr>
        <p:grpSpPr bwMode="auto">
          <a:xfrm>
            <a:off x="6151563" y="-1058863"/>
            <a:ext cx="7164388" cy="7162801"/>
            <a:chOff x="3875" y="-667"/>
            <a:chExt cx="4513" cy="4512"/>
          </a:xfrm>
        </p:grpSpPr>
        <p:sp>
          <p:nvSpPr>
            <p:cNvPr id="21" name="Freeform 5"/>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3" name="Freeform 6"/>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4" name="Freeform 7"/>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5" name="Freeform 8"/>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6" name="Freeform 9"/>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7" name="Freeform 10"/>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9" name="Freeform 11"/>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0" name="Freeform 12"/>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1" name="Freeform 13"/>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Tree>
    <p:extLst>
      <p:ext uri="{BB962C8B-B14F-4D97-AF65-F5344CB8AC3E}">
        <p14:creationId xmlns:p14="http://schemas.microsoft.com/office/powerpoint/2010/main" val="365298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05">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spTree>
    <p:extLst>
      <p:ext uri="{BB962C8B-B14F-4D97-AF65-F5344CB8AC3E}">
        <p14:creationId xmlns:p14="http://schemas.microsoft.com/office/powerpoint/2010/main" val="4183359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06">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2"/>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143663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spTree>
    <p:extLst>
      <p:ext uri="{BB962C8B-B14F-4D97-AF65-F5344CB8AC3E}">
        <p14:creationId xmlns:p14="http://schemas.microsoft.com/office/powerpoint/2010/main" val="675604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08">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spTree>
    <p:extLst>
      <p:ext uri="{BB962C8B-B14F-4D97-AF65-F5344CB8AC3E}">
        <p14:creationId xmlns:p14="http://schemas.microsoft.com/office/powerpoint/2010/main" val="1621305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09">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2"/>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59000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6">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2"/>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3006881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spTree>
    <p:extLst>
      <p:ext uri="{BB962C8B-B14F-4D97-AF65-F5344CB8AC3E}">
        <p14:creationId xmlns:p14="http://schemas.microsoft.com/office/powerpoint/2010/main" val="363053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8">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spTree>
    <p:extLst>
      <p:ext uri="{BB962C8B-B14F-4D97-AF65-F5344CB8AC3E}">
        <p14:creationId xmlns:p14="http://schemas.microsoft.com/office/powerpoint/2010/main" val="221473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9">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latin typeface="Agrandir Narrow" panose="00000506000000000000" pitchFamily="50" charset="0"/>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latin typeface="Agrandir Narrow" panose="00000506000000000000" pitchFamily="50"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latin typeface="Agrandir Narrow" panose="00000506000000000000" pitchFamily="50" charset="0"/>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2"/>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404095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image" Target="../media/image11.png"/><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png"/><Relationship Id="rId5" Type="http://schemas.openxmlformats.org/officeDocument/2006/relationships/slideLayout" Target="../slideLayouts/slideLayout51.xml"/><Relationship Id="rId10"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8"/>
            <a:ext cx="11558588" cy="4848281"/>
          </a:xfrm>
          <a:prstGeom prst="rect">
            <a:avLst/>
          </a:prstGeom>
        </p:spPr>
        <p:txBody>
          <a:bodyPr vert="horz" lIns="0" tIns="0" rIns="0" bIns="0" rtlCol="0" anchor="ctr">
            <a:noAutofit/>
          </a:bodyPr>
          <a:lstStyle/>
          <a:p>
            <a:r>
              <a:rPr lang="en-US" dirty="0"/>
              <a:t>DIVIDER SLIDES</a:t>
            </a:r>
          </a:p>
        </p:txBody>
      </p:sp>
      <p:sp>
        <p:nvSpPr>
          <p:cNvPr id="5" name="Footer Placeholder 4"/>
          <p:cNvSpPr>
            <a:spLocks noGrp="1"/>
          </p:cNvSpPr>
          <p:nvPr>
            <p:ph type="ftr" sz="quarter" idx="3"/>
          </p:nvPr>
        </p:nvSpPr>
        <p:spPr>
          <a:xfrm>
            <a:off x="3764279" y="6355977"/>
            <a:ext cx="4663440" cy="198812"/>
          </a:xfrm>
          <a:prstGeom prst="rect">
            <a:avLst/>
          </a:prstGeom>
        </p:spPr>
        <p:txBody>
          <a:bodyPr vert="horz" lIns="0" tIns="0" rIns="0" bIns="0" rtlCol="0" anchor="b" anchorCtr="0"/>
          <a:lstStyle>
            <a:lvl1pPr algn="ctr">
              <a:defRPr sz="800">
                <a:solidFill>
                  <a:schemeClr val="bg1"/>
                </a:solidFill>
                <a:latin typeface="Agrandir Narrow" panose="00000506000000000000" pitchFamily="50"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bg1"/>
                </a:solidFill>
                <a:latin typeface="Agrandir Narrow" panose="00000506000000000000" pitchFamily="50" charset="0"/>
                <a:cs typeface="Arial" panose="020B0604020202020204" pitchFamily="34" charset="0"/>
              </a:defRPr>
            </a:lvl1pPr>
          </a:lstStyle>
          <a:p>
            <a:fld id="{6973FCEF-5573-7E43-8272-70C9D66591DA}" type="slidenum">
              <a:rPr lang="en-US" smtClean="0"/>
              <a:pPr/>
              <a:t>‹#›</a:t>
            </a:fld>
            <a:endParaRPr lang="en-US" dirty="0"/>
          </a:p>
        </p:txBody>
      </p:sp>
      <p:pic>
        <p:nvPicPr>
          <p:cNvPr id="8" name="Picture 7"/>
          <p:cNvPicPr>
            <a:picLocks noChangeAspect="1"/>
          </p:cNvPicPr>
          <p:nvPr userDrawn="1"/>
        </p:nvPicPr>
        <p:blipFill>
          <a:blip r:embed="rId11"/>
          <a:stretch>
            <a:fillRect/>
          </a:stretch>
        </p:blipFill>
        <p:spPr>
          <a:xfrm>
            <a:off x="91440" y="6025897"/>
            <a:ext cx="832104" cy="826031"/>
          </a:xfrm>
          <a:prstGeom prst="rect">
            <a:avLst/>
          </a:prstGeom>
        </p:spPr>
      </p:pic>
    </p:spTree>
    <p:extLst>
      <p:ext uri="{BB962C8B-B14F-4D97-AF65-F5344CB8AC3E}">
        <p14:creationId xmlns:p14="http://schemas.microsoft.com/office/powerpoint/2010/main" val="36896775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702" r:id="rId7"/>
    <p:sldLayoutId id="2147483700" r:id="rId8"/>
    <p:sldLayoutId id="2147483701" r:id="rId9"/>
  </p:sldLayoutIdLst>
  <p:hf hdr="0"/>
  <p:txStyles>
    <p:titleStyle>
      <a:lvl1pPr algn="ctr" defTabSz="914400" rtl="0" eaLnBrk="1" latinLnBrk="0" hangingPunct="1">
        <a:lnSpc>
          <a:spcPct val="90000"/>
        </a:lnSpc>
        <a:spcBef>
          <a:spcPct val="0"/>
        </a:spcBef>
        <a:buNone/>
        <a:defRPr sz="2800" kern="1200">
          <a:solidFill>
            <a:schemeClr val="bg1"/>
          </a:solidFill>
          <a:latin typeface="Agrandir Narrow" panose="00000506000000000000" pitchFamily="50"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8"/>
            <a:ext cx="11558588" cy="926539"/>
          </a:xfrm>
          <a:prstGeom prst="rect">
            <a:avLst/>
          </a:prstGeom>
        </p:spPr>
        <p:txBody>
          <a:bodyPr vert="horz" lIns="0" tIns="0" rIns="0" bIns="0" rtlCol="0" anchor="b">
            <a:noAutofit/>
          </a:bodyPr>
          <a:lstStyle/>
          <a:p>
            <a:r>
              <a:rPr lang="en-US" dirty="0"/>
              <a:t>Basic Title and Content Slide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3764280" y="6355977"/>
            <a:ext cx="4663440" cy="198812"/>
          </a:xfrm>
          <a:prstGeom prst="rect">
            <a:avLst/>
          </a:prstGeom>
        </p:spPr>
        <p:txBody>
          <a:bodyPr vert="horz" lIns="0" tIns="0" rIns="0" bIns="0" rtlCol="0" anchor="b" anchorCtr="0"/>
          <a:lstStyle>
            <a:lvl1pPr algn="l">
              <a:defRPr sz="800">
                <a:solidFill>
                  <a:schemeClr val="tx1"/>
                </a:solidFill>
                <a:latin typeface="Agrandir Narrow" panose="00000506000000000000" pitchFamily="50" charset="0"/>
                <a:cs typeface="Arial" panose="020B0604020202020204" pitchFamily="34" charset="0"/>
              </a:defRPr>
            </a:lvl1pPr>
          </a:lstStyle>
          <a:p>
            <a:pPr algn="ctr"/>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grandir Narrow" panose="00000506000000000000" pitchFamily="50" charset="0"/>
                <a:cs typeface="Arial" panose="020B0604020202020204" pitchFamily="34" charset="0"/>
              </a:defRPr>
            </a:lvl1pPr>
          </a:lstStyle>
          <a:p>
            <a:fld id="{6973FCEF-5573-7E43-8272-70C9D66591DA}" type="slidenum">
              <a:rPr lang="en-US" smtClean="0"/>
              <a:pPr/>
              <a:t>‹#›</a:t>
            </a:fld>
            <a:endParaRPr lang="en-US" dirty="0"/>
          </a:p>
        </p:txBody>
      </p:sp>
      <p:pic>
        <p:nvPicPr>
          <p:cNvPr id="7" name="Picture 6" descr="A close up of a logo&#10;&#10;Description automatically generated"/>
          <p:cNvPicPr>
            <a:picLocks noChangeAspect="1"/>
          </p:cNvPicPr>
          <p:nvPr/>
        </p:nvPicPr>
        <p:blipFill>
          <a:blip r:embed="rId39"/>
          <a:stretch>
            <a:fillRect/>
          </a:stretch>
        </p:blipFill>
        <p:spPr>
          <a:xfrm>
            <a:off x="91440" y="6025896"/>
            <a:ext cx="832104" cy="832104"/>
          </a:xfrm>
          <a:prstGeom prst="rect">
            <a:avLst/>
          </a:prstGeom>
        </p:spPr>
      </p:pic>
      <p:pic>
        <p:nvPicPr>
          <p:cNvPr id="4" name="Picture 3" descr="A close up of a logo&#10;&#10;Description automatically generated">
            <a:extLst>
              <a:ext uri="{FF2B5EF4-FFF2-40B4-BE49-F238E27FC236}">
                <a16:creationId xmlns:a16="http://schemas.microsoft.com/office/drawing/2014/main" id="{A2E7CA73-2317-17E7-5E6B-A95BC5240893}"/>
              </a:ext>
            </a:extLst>
          </p:cNvPr>
          <p:cNvPicPr>
            <a:picLocks noChangeAspect="1"/>
          </p:cNvPicPr>
          <p:nvPr userDrawn="1"/>
        </p:nvPicPr>
        <p:blipFill>
          <a:blip r:embed="rId39"/>
          <a:stretch>
            <a:fillRect/>
          </a:stretch>
        </p:blipFill>
        <p:spPr>
          <a:xfrm>
            <a:off x="91440" y="6025896"/>
            <a:ext cx="832104" cy="832104"/>
          </a:xfrm>
          <a:prstGeom prst="rect">
            <a:avLst/>
          </a:prstGeom>
        </p:spPr>
      </p:pic>
    </p:spTree>
    <p:extLst>
      <p:ext uri="{BB962C8B-B14F-4D97-AF65-F5344CB8AC3E}">
        <p14:creationId xmlns:p14="http://schemas.microsoft.com/office/powerpoint/2010/main" val="30084269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651" r:id="rId22"/>
    <p:sldLayoutId id="2147483686" r:id="rId23"/>
    <p:sldLayoutId id="2147483650" r:id="rId24"/>
    <p:sldLayoutId id="2147483652" r:id="rId25"/>
    <p:sldLayoutId id="2147483654" r:id="rId26"/>
    <p:sldLayoutId id="2147483666" r:id="rId27"/>
    <p:sldLayoutId id="2147483662" r:id="rId28"/>
    <p:sldLayoutId id="2147483663" r:id="rId29"/>
    <p:sldLayoutId id="2147483682" r:id="rId30"/>
    <p:sldLayoutId id="2147483672" r:id="rId31"/>
    <p:sldLayoutId id="2147483704" r:id="rId32"/>
    <p:sldLayoutId id="2147483705" r:id="rId33"/>
    <p:sldLayoutId id="2147483703" r:id="rId34"/>
    <p:sldLayoutId id="2147483683" r:id="rId35"/>
    <p:sldLayoutId id="2147483706" r:id="rId36"/>
    <p:sldLayoutId id="2147483766" r:id="rId37"/>
  </p:sldLayoutIdLst>
  <p:hf hdr="0"/>
  <p:txStyles>
    <p:title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p:titleStyle>
    <p:bodyStyle>
      <a:lvl1pPr marL="233363" indent="-233363"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Agrandir Narrow" panose="00000506000000000000" pitchFamily="50" charset="0"/>
          <a:ea typeface="+mn-ea"/>
          <a:cs typeface="Arial" panose="020B0604020202020204" pitchFamily="34" charset="0"/>
        </a:defRPr>
      </a:lvl1pPr>
      <a:lvl2pPr marL="515938" indent="-228600" algn="l" defTabSz="914400" rtl="0" eaLnBrk="1" latinLnBrk="0" hangingPunct="1">
        <a:lnSpc>
          <a:spcPct val="90000"/>
        </a:lnSpc>
        <a:spcBef>
          <a:spcPts val="500"/>
        </a:spcBef>
        <a:buClr>
          <a:srgbClr val="FF610D"/>
        </a:buClr>
        <a:buSzPct val="60000"/>
        <a:buFont typeface="Arial" panose="020B0604020202020204" pitchFamily="34" charset="0"/>
        <a:buChar char="‒"/>
        <a:tabLst/>
        <a:defRPr sz="2400" kern="1200">
          <a:solidFill>
            <a:schemeClr val="tx1"/>
          </a:solidFill>
          <a:latin typeface="Agrandir Narrow" panose="00000506000000000000" pitchFamily="50" charset="0"/>
          <a:ea typeface="+mn-ea"/>
          <a:cs typeface="Arial" panose="020B0604020202020204" pitchFamily="34" charset="0"/>
        </a:defRPr>
      </a:lvl2pPr>
      <a:lvl3pPr marL="798513"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grandir Narrow" panose="00000506000000000000" pitchFamily="50" charset="0"/>
          <a:ea typeface="+mn-ea"/>
          <a:cs typeface="Arial" panose="020B0604020202020204" pitchFamily="34" charset="0"/>
        </a:defRPr>
      </a:lvl3pPr>
      <a:lvl4pPr marL="1081088"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grandir Narrow" panose="00000506000000000000" pitchFamily="50"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8"/>
            <a:ext cx="11558588" cy="4848281"/>
          </a:xfrm>
          <a:prstGeom prst="rect">
            <a:avLst/>
          </a:prstGeom>
        </p:spPr>
        <p:txBody>
          <a:bodyPr vert="horz" lIns="0" tIns="0" rIns="0" bIns="0" rtlCol="0" anchor="ctr">
            <a:noAutofit/>
          </a:bodyPr>
          <a:lstStyle/>
          <a:p>
            <a:r>
              <a:rPr lang="en-US" dirty="0"/>
              <a:t>DIVIDER SLIDES</a:t>
            </a:r>
          </a:p>
        </p:txBody>
      </p:sp>
      <p:sp>
        <p:nvSpPr>
          <p:cNvPr id="5" name="Footer Placeholder 4"/>
          <p:cNvSpPr>
            <a:spLocks noGrp="1"/>
          </p:cNvSpPr>
          <p:nvPr>
            <p:ph type="ftr" sz="quarter" idx="3"/>
          </p:nvPr>
        </p:nvSpPr>
        <p:spPr>
          <a:xfrm>
            <a:off x="3764279" y="6355977"/>
            <a:ext cx="4663440" cy="198812"/>
          </a:xfrm>
          <a:prstGeom prst="rect">
            <a:avLst/>
          </a:prstGeom>
        </p:spPr>
        <p:txBody>
          <a:bodyPr vert="horz" lIns="0" tIns="0" rIns="0" bIns="0" rtlCol="0" anchor="b" anchorCtr="0"/>
          <a:lstStyle>
            <a:lvl1pPr algn="ctr">
              <a:defRPr sz="800">
                <a:solidFill>
                  <a:schemeClr val="bg1"/>
                </a:solidFill>
                <a:latin typeface="Agrandir Narrow" panose="00000506000000000000" pitchFamily="50"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bg1"/>
                </a:solidFill>
                <a:latin typeface="Agrandir Narrow" panose="00000506000000000000" pitchFamily="50" charset="0"/>
                <a:cs typeface="Arial" panose="020B0604020202020204" pitchFamily="34" charset="0"/>
              </a:defRPr>
            </a:lvl1pPr>
          </a:lstStyle>
          <a:p>
            <a:fld id="{6973FCEF-5573-7E43-8272-70C9D66591DA}" type="slidenum">
              <a:rPr lang="en-US" smtClean="0"/>
              <a:pPr/>
              <a:t>‹#›</a:t>
            </a:fld>
            <a:endParaRPr lang="en-US" dirty="0"/>
          </a:p>
        </p:txBody>
      </p:sp>
      <p:pic>
        <p:nvPicPr>
          <p:cNvPr id="8" name="Picture 7"/>
          <p:cNvPicPr>
            <a:picLocks noChangeAspect="1"/>
          </p:cNvPicPr>
          <p:nvPr/>
        </p:nvPicPr>
        <p:blipFill>
          <a:blip r:embed="rId11"/>
          <a:stretch>
            <a:fillRect/>
          </a:stretch>
        </p:blipFill>
        <p:spPr>
          <a:xfrm>
            <a:off x="91440" y="6025897"/>
            <a:ext cx="832104" cy="826031"/>
          </a:xfrm>
          <a:prstGeom prst="rect">
            <a:avLst/>
          </a:prstGeom>
        </p:spPr>
      </p:pic>
    </p:spTree>
    <p:extLst>
      <p:ext uri="{BB962C8B-B14F-4D97-AF65-F5344CB8AC3E}">
        <p14:creationId xmlns:p14="http://schemas.microsoft.com/office/powerpoint/2010/main" val="161409809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hf hdr="0"/>
  <p:txStyles>
    <p:titleStyle>
      <a:lvl1pPr algn="ctr" defTabSz="914400" rtl="0" eaLnBrk="1" latinLnBrk="0" hangingPunct="1">
        <a:lnSpc>
          <a:spcPct val="90000"/>
        </a:lnSpc>
        <a:spcBef>
          <a:spcPct val="0"/>
        </a:spcBef>
        <a:buNone/>
        <a:defRPr sz="2800" kern="1200">
          <a:solidFill>
            <a:schemeClr val="bg1"/>
          </a:solidFill>
          <a:latin typeface="Agrandir Narrow" panose="00000506000000000000" pitchFamily="50"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7.emf"/><Relationship Id="rId7" Type="http://schemas.openxmlformats.org/officeDocument/2006/relationships/image" Target="../media/image9.emf"/><Relationship Id="rId2" Type="http://schemas.openxmlformats.org/officeDocument/2006/relationships/image" Target="../media/image32.jpg"/><Relationship Id="rId1" Type="http://schemas.openxmlformats.org/officeDocument/2006/relationships/slideLayout" Target="../slideLayouts/slideLayout24.xml"/><Relationship Id="rId6" Type="http://schemas.openxmlformats.org/officeDocument/2006/relationships/image" Target="../media/image6.emf"/><Relationship Id="rId5" Type="http://schemas.openxmlformats.org/officeDocument/2006/relationships/image" Target="../media/image3.emf"/><Relationship Id="rId10" Type="http://schemas.openxmlformats.org/officeDocument/2006/relationships/image" Target="../media/image5.emf"/><Relationship Id="rId4" Type="http://schemas.openxmlformats.org/officeDocument/2006/relationships/image" Target="../media/image8.emf"/><Relationship Id="rId9"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thexodirectory.com/wp-content/uploads/2011/02/Manute-Bol-and-Muggsy-Bogues.jpg" TargetMode="External"/><Relationship Id="rId1" Type="http://schemas.openxmlformats.org/officeDocument/2006/relationships/slideLayout" Target="../slideLayouts/slideLayout26.xml"/><Relationship Id="rId4" Type="http://schemas.openxmlformats.org/officeDocument/2006/relationships/image" Target="../media/image7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16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5.xml"/></Relationships>
</file>

<file path=ppt/slides/_rels/slide1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1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7.xml"/></Relationships>
</file>

<file path=ppt/slides/_rels/slide1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7.xml"/></Relationships>
</file>

<file path=ppt/slides/_rels/slide1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9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7.xml"/></Relationships>
</file>

<file path=ppt/slides/_rels/slide1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xml"/></Relationships>
</file>

<file path=ppt/slides/_rels/slide1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xml"/></Relationships>
</file>

<file path=ppt/slides/_rels/slide1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5.xml"/></Relationships>
</file>

<file path=ppt/slides/_rels/slide1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7.xml"/></Relationships>
</file>

<file path=ppt/slides/_rels/slide1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png"/><Relationship Id="rId1" Type="http://schemas.openxmlformats.org/officeDocument/2006/relationships/slideLayout" Target="../slideLayouts/slideLayout27.xml"/></Relationships>
</file>

<file path=ppt/slides/_rels/slide1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png"/><Relationship Id="rId1" Type="http://schemas.openxmlformats.org/officeDocument/2006/relationships/slideLayout" Target="../slideLayouts/slideLayout2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2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mailto:events@pmi.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5.xml"/><Relationship Id="rId5" Type="http://schemas.openxmlformats.org/officeDocument/2006/relationships/image" Target="../media/image62.gif"/><Relationship Id="rId4" Type="http://schemas.openxmlformats.org/officeDocument/2006/relationships/image" Target="../media/image61.png"/></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62.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9636-0021-1343-ABFB-32128EAAB26E}"/>
              </a:ext>
            </a:extLst>
          </p:cNvPr>
          <p:cNvSpPr>
            <a:spLocks noGrp="1"/>
          </p:cNvSpPr>
          <p:nvPr>
            <p:ph type="title"/>
          </p:nvPr>
        </p:nvSpPr>
        <p:spPr/>
        <p:txBody>
          <a:bodyPr/>
          <a:lstStyle/>
          <a:p>
            <a:pPr>
              <a:lnSpc>
                <a:spcPct val="100000"/>
              </a:lnSpc>
            </a:pPr>
            <a:r>
              <a:rPr lang="en-US" sz="3600" b="1" dirty="0"/>
              <a:t>SCOPE MANAGEMENT SECRETS</a:t>
            </a:r>
          </a:p>
        </p:txBody>
      </p:sp>
      <p:sp>
        <p:nvSpPr>
          <p:cNvPr id="3" name="Text Placeholder 2">
            <a:extLst>
              <a:ext uri="{FF2B5EF4-FFF2-40B4-BE49-F238E27FC236}">
                <a16:creationId xmlns:a16="http://schemas.microsoft.com/office/drawing/2014/main" id="{BF1E4481-DBEE-F94F-BAB6-D5BE2E2E4637}"/>
              </a:ext>
            </a:extLst>
          </p:cNvPr>
          <p:cNvSpPr>
            <a:spLocks noGrp="1"/>
          </p:cNvSpPr>
          <p:nvPr>
            <p:ph type="body" idx="1"/>
          </p:nvPr>
        </p:nvSpPr>
        <p:spPr/>
        <p:txBody>
          <a:bodyPr>
            <a:noAutofit/>
          </a:bodyPr>
          <a:lstStyle/>
          <a:p>
            <a:r>
              <a:rPr lang="en-US" sz="2000" dirty="0"/>
              <a:t>The Heart of Project Management</a:t>
            </a:r>
          </a:p>
        </p:txBody>
      </p:sp>
      <p:sp>
        <p:nvSpPr>
          <p:cNvPr id="4" name="Text Placeholder 3">
            <a:extLst>
              <a:ext uri="{FF2B5EF4-FFF2-40B4-BE49-F238E27FC236}">
                <a16:creationId xmlns:a16="http://schemas.microsoft.com/office/drawing/2014/main" id="{D938D166-FF5E-B24D-A2E8-16921FACF1BE}"/>
              </a:ext>
            </a:extLst>
          </p:cNvPr>
          <p:cNvSpPr>
            <a:spLocks noGrp="1"/>
          </p:cNvSpPr>
          <p:nvPr>
            <p:ph type="body" sz="quarter" idx="13"/>
          </p:nvPr>
        </p:nvSpPr>
        <p:spPr/>
        <p:txBody>
          <a:bodyPr/>
          <a:lstStyle/>
          <a:p>
            <a:pPr marL="0" indent="0">
              <a:buNone/>
            </a:pPr>
            <a:r>
              <a:rPr lang="en-US" sz="1467" dirty="0"/>
              <a:t>Brad Bigelow, PMP</a:t>
            </a:r>
          </a:p>
        </p:txBody>
      </p:sp>
      <p:pic>
        <p:nvPicPr>
          <p:cNvPr id="18" name="Picture Placeholder 17">
            <a:extLst>
              <a:ext uri="{FF2B5EF4-FFF2-40B4-BE49-F238E27FC236}">
                <a16:creationId xmlns:a16="http://schemas.microsoft.com/office/drawing/2014/main" id="{757F3D19-9331-B24D-BB00-4D2D4BFA950B}"/>
              </a:ext>
            </a:extLst>
          </p:cNvPr>
          <p:cNvPicPr>
            <a:picLocks noGrp="1" noChangeAspect="1"/>
          </p:cNvPicPr>
          <p:nvPr>
            <p:ph type="pic" sz="quarter" idx="14"/>
          </p:nvPr>
        </p:nvPicPr>
        <p:blipFill>
          <a:blip r:embed="rId2"/>
          <a:srcRect/>
          <a:stretch/>
        </p:blipFill>
        <p:spPr/>
      </p:pic>
      <p:pic>
        <p:nvPicPr>
          <p:cNvPr id="6" name="Picture 5">
            <a:extLst>
              <a:ext uri="{FF2B5EF4-FFF2-40B4-BE49-F238E27FC236}">
                <a16:creationId xmlns:a16="http://schemas.microsoft.com/office/drawing/2014/main" id="{F2AA3422-D5F8-8C43-B045-0925B42D2AD7}"/>
              </a:ext>
            </a:extLst>
          </p:cNvPr>
          <p:cNvPicPr>
            <a:picLocks noChangeAspect="1"/>
          </p:cNvPicPr>
          <p:nvPr/>
        </p:nvPicPr>
        <p:blipFill>
          <a:blip r:embed="rId3"/>
          <a:stretch>
            <a:fillRect/>
          </a:stretch>
        </p:blipFill>
        <p:spPr>
          <a:xfrm>
            <a:off x="11023601" y="5172075"/>
            <a:ext cx="863600" cy="863600"/>
          </a:xfrm>
          <a:prstGeom prst="rect">
            <a:avLst/>
          </a:prstGeom>
        </p:spPr>
      </p:pic>
      <p:pic>
        <p:nvPicPr>
          <p:cNvPr id="7" name="Picture 6">
            <a:extLst>
              <a:ext uri="{FF2B5EF4-FFF2-40B4-BE49-F238E27FC236}">
                <a16:creationId xmlns:a16="http://schemas.microsoft.com/office/drawing/2014/main" id="{A7BD96B4-305A-4F42-9B76-0425B3186D9D}"/>
              </a:ext>
            </a:extLst>
          </p:cNvPr>
          <p:cNvPicPr>
            <a:picLocks noChangeAspect="1"/>
          </p:cNvPicPr>
          <p:nvPr/>
        </p:nvPicPr>
        <p:blipFill>
          <a:blip r:embed="rId4"/>
          <a:stretch>
            <a:fillRect/>
          </a:stretch>
        </p:blipFill>
        <p:spPr>
          <a:xfrm>
            <a:off x="11023602" y="2251811"/>
            <a:ext cx="864453" cy="864453"/>
          </a:xfrm>
          <a:prstGeom prst="rect">
            <a:avLst/>
          </a:prstGeom>
        </p:spPr>
      </p:pic>
      <p:pic>
        <p:nvPicPr>
          <p:cNvPr id="9" name="Picture 8">
            <a:extLst>
              <a:ext uri="{FF2B5EF4-FFF2-40B4-BE49-F238E27FC236}">
                <a16:creationId xmlns:a16="http://schemas.microsoft.com/office/drawing/2014/main" id="{18BDF9BD-9573-7945-97B0-1771DC628DBF}"/>
              </a:ext>
            </a:extLst>
          </p:cNvPr>
          <p:cNvPicPr>
            <a:picLocks noChangeAspect="1"/>
          </p:cNvPicPr>
          <p:nvPr/>
        </p:nvPicPr>
        <p:blipFill>
          <a:blip r:embed="rId5"/>
          <a:stretch>
            <a:fillRect/>
          </a:stretch>
        </p:blipFill>
        <p:spPr>
          <a:xfrm>
            <a:off x="10059991" y="1285876"/>
            <a:ext cx="847725" cy="847725"/>
          </a:xfrm>
          <a:prstGeom prst="rect">
            <a:avLst/>
          </a:prstGeom>
        </p:spPr>
      </p:pic>
      <p:pic>
        <p:nvPicPr>
          <p:cNvPr id="10" name="Picture 9">
            <a:extLst>
              <a:ext uri="{FF2B5EF4-FFF2-40B4-BE49-F238E27FC236}">
                <a16:creationId xmlns:a16="http://schemas.microsoft.com/office/drawing/2014/main" id="{D006E5FF-8324-5D43-937B-70C0312BAE38}"/>
              </a:ext>
            </a:extLst>
          </p:cNvPr>
          <p:cNvPicPr>
            <a:picLocks noChangeAspect="1"/>
          </p:cNvPicPr>
          <p:nvPr/>
        </p:nvPicPr>
        <p:blipFill>
          <a:blip r:embed="rId6"/>
          <a:stretch>
            <a:fillRect/>
          </a:stretch>
        </p:blipFill>
        <p:spPr>
          <a:xfrm>
            <a:off x="11037891" y="3233739"/>
            <a:ext cx="849311" cy="849311"/>
          </a:xfrm>
          <a:prstGeom prst="rect">
            <a:avLst/>
          </a:prstGeom>
        </p:spPr>
      </p:pic>
      <p:pic>
        <p:nvPicPr>
          <p:cNvPr id="11" name="Picture 10">
            <a:extLst>
              <a:ext uri="{FF2B5EF4-FFF2-40B4-BE49-F238E27FC236}">
                <a16:creationId xmlns:a16="http://schemas.microsoft.com/office/drawing/2014/main" id="{59F3B0A9-D53F-2442-A54C-8DD122CF49AF}"/>
              </a:ext>
            </a:extLst>
          </p:cNvPr>
          <p:cNvPicPr>
            <a:picLocks noChangeAspect="1"/>
          </p:cNvPicPr>
          <p:nvPr/>
        </p:nvPicPr>
        <p:blipFill>
          <a:blip r:embed="rId7"/>
          <a:stretch>
            <a:fillRect/>
          </a:stretch>
        </p:blipFill>
        <p:spPr>
          <a:xfrm>
            <a:off x="7116004" y="2262189"/>
            <a:ext cx="854075" cy="854075"/>
          </a:xfrm>
          <a:prstGeom prst="rect">
            <a:avLst/>
          </a:prstGeom>
        </p:spPr>
      </p:pic>
      <p:pic>
        <p:nvPicPr>
          <p:cNvPr id="12" name="Picture 11">
            <a:extLst>
              <a:ext uri="{FF2B5EF4-FFF2-40B4-BE49-F238E27FC236}">
                <a16:creationId xmlns:a16="http://schemas.microsoft.com/office/drawing/2014/main" id="{0E3F3BB8-68E6-154D-8AC8-B9B2E5B7FC9B}"/>
              </a:ext>
            </a:extLst>
          </p:cNvPr>
          <p:cNvPicPr>
            <a:picLocks noChangeAspect="1"/>
          </p:cNvPicPr>
          <p:nvPr/>
        </p:nvPicPr>
        <p:blipFill>
          <a:blip r:embed="rId8">
            <a:lum bright="100000"/>
          </a:blip>
          <a:stretch>
            <a:fillRect/>
          </a:stretch>
        </p:blipFill>
        <p:spPr>
          <a:xfrm>
            <a:off x="11023601" y="1289844"/>
            <a:ext cx="849312" cy="849312"/>
          </a:xfrm>
          <a:prstGeom prst="rect">
            <a:avLst/>
          </a:prstGeom>
        </p:spPr>
      </p:pic>
      <p:pic>
        <p:nvPicPr>
          <p:cNvPr id="14" name="Picture 13">
            <a:extLst>
              <a:ext uri="{FF2B5EF4-FFF2-40B4-BE49-F238E27FC236}">
                <a16:creationId xmlns:a16="http://schemas.microsoft.com/office/drawing/2014/main" id="{8B459CD9-8D13-AE4D-A556-625F46F5F057}"/>
              </a:ext>
            </a:extLst>
          </p:cNvPr>
          <p:cNvPicPr>
            <a:picLocks noChangeAspect="1"/>
          </p:cNvPicPr>
          <p:nvPr/>
        </p:nvPicPr>
        <p:blipFill>
          <a:blip r:embed="rId9">
            <a:lum bright="100000"/>
          </a:blip>
          <a:stretch>
            <a:fillRect/>
          </a:stretch>
        </p:blipFill>
        <p:spPr>
          <a:xfrm>
            <a:off x="10044114" y="4198939"/>
            <a:ext cx="869156" cy="869156"/>
          </a:xfrm>
          <a:prstGeom prst="rect">
            <a:avLst/>
          </a:prstGeom>
        </p:spPr>
      </p:pic>
      <p:pic>
        <p:nvPicPr>
          <p:cNvPr id="15" name="Picture 14">
            <a:extLst>
              <a:ext uri="{FF2B5EF4-FFF2-40B4-BE49-F238E27FC236}">
                <a16:creationId xmlns:a16="http://schemas.microsoft.com/office/drawing/2014/main" id="{6C96E50C-C0CC-8F47-A4F3-0CE6DDBADC7D}"/>
              </a:ext>
            </a:extLst>
          </p:cNvPr>
          <p:cNvPicPr>
            <a:picLocks noChangeAspect="1"/>
          </p:cNvPicPr>
          <p:nvPr/>
        </p:nvPicPr>
        <p:blipFill>
          <a:blip r:embed="rId10"/>
          <a:stretch>
            <a:fillRect/>
          </a:stretch>
        </p:blipFill>
        <p:spPr>
          <a:xfrm>
            <a:off x="9078914" y="5187951"/>
            <a:ext cx="847725" cy="847725"/>
          </a:xfrm>
          <a:prstGeom prst="rect">
            <a:avLst/>
          </a:prstGeom>
        </p:spPr>
      </p:pic>
      <p:sp>
        <p:nvSpPr>
          <p:cNvPr id="16" name="Text Placeholder 2">
            <a:extLst>
              <a:ext uri="{FF2B5EF4-FFF2-40B4-BE49-F238E27FC236}">
                <a16:creationId xmlns:a16="http://schemas.microsoft.com/office/drawing/2014/main" id="{C797F132-16AE-4746-AA1B-02804A867DB6}"/>
              </a:ext>
            </a:extLst>
          </p:cNvPr>
          <p:cNvSpPr txBox="1">
            <a:spLocks/>
          </p:cNvSpPr>
          <p:nvPr/>
        </p:nvSpPr>
        <p:spPr>
          <a:xfrm>
            <a:off x="191663" y="4503505"/>
            <a:ext cx="3760788" cy="473075"/>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Rockwell" panose="02060603020205020403" pitchFamily="18"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Rockwell" panose="02060603020205020403" pitchFamily="18"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Rockwell" panose="02060603020205020403" pitchFamily="18"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Rockwell" panose="02060603020205020403" pitchFamily="18"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Rockwell" panose="02060603020205020403" pitchFamily="18"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2000" dirty="0">
                <a:latin typeface="Agrandir Narrow" panose="00000506000000000000" pitchFamily="50" charset="0"/>
              </a:rPr>
              <a:t>DAY ONE</a:t>
            </a:r>
          </a:p>
        </p:txBody>
      </p:sp>
    </p:spTree>
    <p:extLst>
      <p:ext uri="{BB962C8B-B14F-4D97-AF65-F5344CB8AC3E}">
        <p14:creationId xmlns:p14="http://schemas.microsoft.com/office/powerpoint/2010/main" val="2285683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6A970F-9121-71A2-1A4A-E06AD64CB860}"/>
              </a:ext>
            </a:extLst>
          </p:cNvPr>
          <p:cNvPicPr>
            <a:picLocks noChangeAspect="1"/>
          </p:cNvPicPr>
          <p:nvPr/>
        </p:nvPicPr>
        <p:blipFill>
          <a:blip r:embed="rId2"/>
          <a:srcRect/>
          <a:stretch/>
        </p:blipFill>
        <p:spPr>
          <a:xfrm>
            <a:off x="488505" y="1496992"/>
            <a:ext cx="3607597" cy="4697392"/>
          </a:xfrm>
          <a:prstGeom prst="rect">
            <a:avLst/>
          </a:prstGeom>
        </p:spPr>
      </p:pic>
      <p:sp>
        <p:nvSpPr>
          <p:cNvPr id="2" name="Title 1">
            <a:extLst>
              <a:ext uri="{FF2B5EF4-FFF2-40B4-BE49-F238E27FC236}">
                <a16:creationId xmlns:a16="http://schemas.microsoft.com/office/drawing/2014/main" id="{271F3329-5F5D-46E4-BA76-A521CC5356C7}"/>
              </a:ext>
            </a:extLst>
          </p:cNvPr>
          <p:cNvSpPr>
            <a:spLocks noGrp="1"/>
          </p:cNvSpPr>
          <p:nvPr>
            <p:ph type="title"/>
          </p:nvPr>
        </p:nvSpPr>
        <p:spPr/>
        <p:txBody>
          <a:bodyPr>
            <a:normAutofit/>
          </a:bodyPr>
          <a:lstStyle/>
          <a:p>
            <a:r>
              <a:rPr lang="en-US" dirty="0"/>
              <a:t>Project Management 101</a:t>
            </a:r>
          </a:p>
        </p:txBody>
      </p:sp>
      <p:sp>
        <p:nvSpPr>
          <p:cNvPr id="8" name="Footer Placeholder 4">
            <a:extLst>
              <a:ext uri="{FF2B5EF4-FFF2-40B4-BE49-F238E27FC236}">
                <a16:creationId xmlns:a16="http://schemas.microsoft.com/office/drawing/2014/main" id="{B1F0EFD7-6572-4648-B032-E9C65D2701F3}"/>
              </a:ext>
            </a:extLst>
          </p:cNvPr>
          <p:cNvSpPr>
            <a:spLocks noGrp="1"/>
          </p:cNvSpPr>
          <p:nvPr>
            <p:ph type="ftr" sz="quarter" idx="3"/>
          </p:nvPr>
        </p:nvSpPr>
        <p:spPr>
          <a:xfrm>
            <a:off x="4360127" y="6451139"/>
            <a:ext cx="3930855"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609DE76D-864B-4D12-9A30-FA6C02A558A4}"/>
              </a:ext>
            </a:extLst>
          </p:cNvPr>
          <p:cNvSpPr txBox="1"/>
          <p:nvPr/>
        </p:nvSpPr>
        <p:spPr>
          <a:xfrm>
            <a:off x="5849640" y="1931153"/>
            <a:ext cx="5504161" cy="2964594"/>
          </a:xfrm>
          <a:prstGeom prst="rect">
            <a:avLst/>
          </a:prstGeom>
          <a:noFill/>
        </p:spPr>
        <p:txBody>
          <a:bodyPr wrap="square" rtlCol="0">
            <a:spAutoFit/>
          </a:bodyPr>
          <a:lstStyle/>
          <a:p>
            <a:pPr algn="ctr"/>
            <a:r>
              <a:rPr lang="en-US" sz="3733" dirty="0">
                <a:latin typeface="Agrandir Narrow" panose="00000506000000000000" pitchFamily="50" charset="0"/>
              </a:rPr>
              <a:t>“A project is a </a:t>
            </a:r>
            <a:r>
              <a:rPr lang="en-US" sz="3733" b="1" dirty="0">
                <a:solidFill>
                  <a:srgbClr val="0000CC"/>
                </a:solidFill>
                <a:latin typeface="Agrandir Narrow" panose="00000506000000000000" pitchFamily="50" charset="0"/>
              </a:rPr>
              <a:t>temporary</a:t>
            </a:r>
            <a:r>
              <a:rPr lang="en-US" sz="3733" dirty="0">
                <a:latin typeface="Agrandir Narrow" panose="00000506000000000000" pitchFamily="50" charset="0"/>
              </a:rPr>
              <a:t> endeavor undertaken </a:t>
            </a:r>
            <a:r>
              <a:rPr lang="en-US" sz="3733" b="1" dirty="0">
                <a:solidFill>
                  <a:srgbClr val="FF0000"/>
                </a:solidFill>
                <a:latin typeface="Agrandir Narrow" panose="00000506000000000000" pitchFamily="50" charset="0"/>
              </a:rPr>
              <a:t>to create </a:t>
            </a:r>
            <a:br>
              <a:rPr lang="en-US" sz="3733" dirty="0">
                <a:latin typeface="Agrandir Narrow" panose="00000506000000000000" pitchFamily="50" charset="0"/>
              </a:rPr>
            </a:br>
            <a:r>
              <a:rPr lang="en-US" sz="3733" dirty="0">
                <a:latin typeface="Agrandir Narrow" panose="00000506000000000000" pitchFamily="50" charset="0"/>
              </a:rPr>
              <a:t>a unique product, service or result.”</a:t>
            </a:r>
            <a:endParaRPr lang="en-GB" sz="3733" dirty="0">
              <a:latin typeface="Agrandir Narrow" panose="00000506000000000000" pitchFamily="50" charset="0"/>
            </a:endParaRPr>
          </a:p>
        </p:txBody>
      </p:sp>
      <p:sp>
        <p:nvSpPr>
          <p:cNvPr id="3" name="Arrow: Right 2">
            <a:extLst>
              <a:ext uri="{FF2B5EF4-FFF2-40B4-BE49-F238E27FC236}">
                <a16:creationId xmlns:a16="http://schemas.microsoft.com/office/drawing/2014/main" id="{ABD25DCD-FC06-477A-8470-0991D0CD0B04}"/>
              </a:ext>
            </a:extLst>
          </p:cNvPr>
          <p:cNvSpPr/>
          <p:nvPr/>
        </p:nvSpPr>
        <p:spPr>
          <a:xfrm rot="1296420">
            <a:off x="2713971" y="1586118"/>
            <a:ext cx="3571309" cy="1450693"/>
          </a:xfrm>
          <a:prstGeom prst="rightArrow">
            <a:avLst/>
          </a:prstGeom>
          <a:solidFill>
            <a:srgbClr val="0000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grandir Narrow" panose="00000506000000000000" pitchFamily="50" charset="0"/>
              </a:rPr>
              <a:t>Finite Time</a:t>
            </a:r>
          </a:p>
        </p:txBody>
      </p:sp>
      <p:sp>
        <p:nvSpPr>
          <p:cNvPr id="7" name="Arrow: Right 6">
            <a:extLst>
              <a:ext uri="{FF2B5EF4-FFF2-40B4-BE49-F238E27FC236}">
                <a16:creationId xmlns:a16="http://schemas.microsoft.com/office/drawing/2014/main" id="{219CC5A4-272C-4B8D-9B22-8F32C515E48D}"/>
              </a:ext>
            </a:extLst>
          </p:cNvPr>
          <p:cNvSpPr/>
          <p:nvPr/>
        </p:nvSpPr>
        <p:spPr>
          <a:xfrm rot="21223127">
            <a:off x="2476403" y="2918043"/>
            <a:ext cx="3571309" cy="1450693"/>
          </a:xfrm>
          <a:prstGeom prst="right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grandir Narrow" panose="00000506000000000000" pitchFamily="50" charset="0"/>
              </a:rPr>
              <a:t>Work</a:t>
            </a:r>
          </a:p>
        </p:txBody>
      </p:sp>
    </p:spTree>
    <p:extLst>
      <p:ext uri="{BB962C8B-B14F-4D97-AF65-F5344CB8AC3E}">
        <p14:creationId xmlns:p14="http://schemas.microsoft.com/office/powerpoint/2010/main" val="3753046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5069-46D5-43D9-80C3-0A514A7C5F3E}"/>
              </a:ext>
            </a:extLst>
          </p:cNvPr>
          <p:cNvSpPr>
            <a:spLocks noGrp="1"/>
          </p:cNvSpPr>
          <p:nvPr>
            <p:ph type="title"/>
          </p:nvPr>
        </p:nvSpPr>
        <p:spPr/>
        <p:txBody>
          <a:bodyPr>
            <a:normAutofit/>
          </a:bodyPr>
          <a:lstStyle/>
          <a:p>
            <a:r>
              <a:rPr lang="en-US" dirty="0"/>
              <a:t>Individual Product Requirements</a:t>
            </a:r>
          </a:p>
        </p:txBody>
      </p:sp>
      <p:sp>
        <p:nvSpPr>
          <p:cNvPr id="3" name="Content Placeholder 2">
            <a:extLst>
              <a:ext uri="{FF2B5EF4-FFF2-40B4-BE49-F238E27FC236}">
                <a16:creationId xmlns:a16="http://schemas.microsoft.com/office/drawing/2014/main" id="{50F178E9-A0C3-4CE9-AD25-0C6EB8C0D506}"/>
              </a:ext>
            </a:extLst>
          </p:cNvPr>
          <p:cNvSpPr>
            <a:spLocks noGrp="1"/>
          </p:cNvSpPr>
          <p:nvPr>
            <p:ph idx="1"/>
          </p:nvPr>
        </p:nvSpPr>
        <p:spPr/>
        <p:txBody>
          <a:bodyPr/>
          <a:lstStyle/>
          <a:p>
            <a:pPr lvl="0"/>
            <a:r>
              <a:rPr lang="en-US" dirty="0"/>
              <a:t>Physical Scope</a:t>
            </a:r>
          </a:p>
          <a:p>
            <a:pPr lvl="0"/>
            <a:r>
              <a:rPr lang="en-US" dirty="0"/>
              <a:t>Quality</a:t>
            </a:r>
          </a:p>
          <a:p>
            <a:pPr lvl="0"/>
            <a:r>
              <a:rPr lang="en-US" dirty="0"/>
              <a:t>Control requirements</a:t>
            </a:r>
          </a:p>
          <a:p>
            <a:pPr lvl="0"/>
            <a:r>
              <a:rPr lang="en-US" dirty="0"/>
              <a:t>Acceptance criteria</a:t>
            </a:r>
          </a:p>
        </p:txBody>
      </p:sp>
      <p:sp>
        <p:nvSpPr>
          <p:cNvPr id="4" name="Footer Placeholder 4">
            <a:extLst>
              <a:ext uri="{FF2B5EF4-FFF2-40B4-BE49-F238E27FC236}">
                <a16:creationId xmlns:a16="http://schemas.microsoft.com/office/drawing/2014/main" id="{79A59B3C-B458-49F4-8DC0-4010250DDAD2}"/>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3466586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2923-8147-460C-872F-751FC326BFB6}"/>
              </a:ext>
            </a:extLst>
          </p:cNvPr>
          <p:cNvSpPr>
            <a:spLocks noGrp="1"/>
          </p:cNvSpPr>
          <p:nvPr>
            <p:ph type="title"/>
          </p:nvPr>
        </p:nvSpPr>
        <p:spPr/>
        <p:txBody>
          <a:bodyPr>
            <a:normAutofit/>
          </a:bodyPr>
          <a:lstStyle/>
          <a:p>
            <a:pPr lvl="0"/>
            <a:r>
              <a:rPr lang="en-US" dirty="0"/>
              <a:t>Defining the Outputs/Deliverables</a:t>
            </a:r>
          </a:p>
        </p:txBody>
      </p:sp>
      <p:sp>
        <p:nvSpPr>
          <p:cNvPr id="3" name="Content Placeholder 2">
            <a:extLst>
              <a:ext uri="{FF2B5EF4-FFF2-40B4-BE49-F238E27FC236}">
                <a16:creationId xmlns:a16="http://schemas.microsoft.com/office/drawing/2014/main" id="{DE54B1B9-C9EE-4FE0-9A69-0F7F0A70D61A}"/>
              </a:ext>
            </a:extLst>
          </p:cNvPr>
          <p:cNvSpPr>
            <a:spLocks noGrp="1"/>
          </p:cNvSpPr>
          <p:nvPr>
            <p:ph idx="1"/>
          </p:nvPr>
        </p:nvSpPr>
        <p:spPr/>
        <p:txBody>
          <a:bodyPr/>
          <a:lstStyle/>
          <a:p>
            <a:r>
              <a:rPr lang="en-US" dirty="0"/>
              <a:t>Production outputs</a:t>
            </a:r>
          </a:p>
          <a:p>
            <a:pPr lvl="1"/>
            <a:r>
              <a:rPr lang="en-US" dirty="0"/>
              <a:t>What most customers consider outputs: </a:t>
            </a:r>
            <a:br>
              <a:rPr lang="en-US" dirty="0"/>
            </a:br>
            <a:r>
              <a:rPr lang="en-US" dirty="0"/>
              <a:t>the things they will use</a:t>
            </a:r>
          </a:p>
          <a:p>
            <a:r>
              <a:rPr lang="en-US" dirty="0"/>
              <a:t>Management outputs</a:t>
            </a:r>
          </a:p>
          <a:p>
            <a:pPr lvl="1"/>
            <a:r>
              <a:rPr lang="en-US" dirty="0"/>
              <a:t>What are needed to plan, monitor, and control the project</a:t>
            </a:r>
          </a:p>
        </p:txBody>
      </p:sp>
      <p:sp>
        <p:nvSpPr>
          <p:cNvPr id="4" name="Footer Placeholder 4">
            <a:extLst>
              <a:ext uri="{FF2B5EF4-FFF2-40B4-BE49-F238E27FC236}">
                <a16:creationId xmlns:a16="http://schemas.microsoft.com/office/drawing/2014/main" id="{E1C1EBA6-9A71-4EE3-B1CA-A59B3B1835E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5501305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1B9A-6159-43E6-B09D-494888C9D67A}"/>
              </a:ext>
            </a:extLst>
          </p:cNvPr>
          <p:cNvSpPr>
            <a:spLocks noGrp="1"/>
          </p:cNvSpPr>
          <p:nvPr>
            <p:ph type="title"/>
          </p:nvPr>
        </p:nvSpPr>
        <p:spPr/>
        <p:txBody>
          <a:bodyPr>
            <a:normAutofit/>
          </a:bodyPr>
          <a:lstStyle/>
          <a:p>
            <a:pPr lvl="0"/>
            <a:r>
              <a:rPr lang="en-US" dirty="0"/>
              <a:t>Physical scope</a:t>
            </a:r>
          </a:p>
        </p:txBody>
      </p:sp>
      <p:sp>
        <p:nvSpPr>
          <p:cNvPr id="3" name="Content Placeholder 2">
            <a:extLst>
              <a:ext uri="{FF2B5EF4-FFF2-40B4-BE49-F238E27FC236}">
                <a16:creationId xmlns:a16="http://schemas.microsoft.com/office/drawing/2014/main" id="{00F1A0F1-9967-4336-B36C-498282AD4DA3}"/>
              </a:ext>
            </a:extLst>
          </p:cNvPr>
          <p:cNvSpPr>
            <a:spLocks noGrp="1"/>
          </p:cNvSpPr>
          <p:nvPr>
            <p:ph idx="1"/>
          </p:nvPr>
        </p:nvSpPr>
        <p:spPr/>
        <p:txBody>
          <a:bodyPr/>
          <a:lstStyle/>
          <a:p>
            <a:pPr lvl="0"/>
            <a:r>
              <a:rPr lang="en-US" dirty="0"/>
              <a:t>Quantity</a:t>
            </a:r>
          </a:p>
          <a:p>
            <a:pPr lvl="0"/>
            <a:r>
              <a:rPr lang="en-US" dirty="0"/>
              <a:t>Size</a:t>
            </a:r>
          </a:p>
          <a:p>
            <a:pPr lvl="0"/>
            <a:r>
              <a:rPr lang="en-US" dirty="0"/>
              <a:t>Capacity</a:t>
            </a:r>
          </a:p>
          <a:p>
            <a:pPr lvl="0"/>
            <a:r>
              <a:rPr lang="en-US" dirty="0"/>
              <a:t>Location</a:t>
            </a:r>
          </a:p>
        </p:txBody>
      </p:sp>
      <p:sp>
        <p:nvSpPr>
          <p:cNvPr id="4" name="Footer Placeholder 4">
            <a:extLst>
              <a:ext uri="{FF2B5EF4-FFF2-40B4-BE49-F238E27FC236}">
                <a16:creationId xmlns:a16="http://schemas.microsoft.com/office/drawing/2014/main" id="{C616C60C-D9DC-43DA-AE78-D599BFA931C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19885215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FF85-D859-4C1D-B3F5-A34543A9044A}"/>
              </a:ext>
            </a:extLst>
          </p:cNvPr>
          <p:cNvSpPr>
            <a:spLocks noGrp="1"/>
          </p:cNvSpPr>
          <p:nvPr>
            <p:ph type="title"/>
          </p:nvPr>
        </p:nvSpPr>
        <p:spPr/>
        <p:txBody>
          <a:bodyPr>
            <a:normAutofit/>
          </a:bodyPr>
          <a:lstStyle/>
          <a:p>
            <a:r>
              <a:rPr lang="en-US" dirty="0"/>
              <a:t>Quality</a:t>
            </a:r>
          </a:p>
        </p:txBody>
      </p:sp>
      <p:sp>
        <p:nvSpPr>
          <p:cNvPr id="3" name="Content Placeholder 2">
            <a:extLst>
              <a:ext uri="{FF2B5EF4-FFF2-40B4-BE49-F238E27FC236}">
                <a16:creationId xmlns:a16="http://schemas.microsoft.com/office/drawing/2014/main" id="{7F2A2999-5086-498E-973A-39A1ED59FD81}"/>
              </a:ext>
            </a:extLst>
          </p:cNvPr>
          <p:cNvSpPr>
            <a:spLocks noGrp="1"/>
          </p:cNvSpPr>
          <p:nvPr>
            <p:ph idx="1"/>
          </p:nvPr>
        </p:nvSpPr>
        <p:spPr/>
        <p:txBody>
          <a:bodyPr>
            <a:normAutofit lnSpcReduction="10000"/>
          </a:bodyPr>
          <a:lstStyle/>
          <a:p>
            <a:pPr marL="571500" lvl="0" indent="-571500">
              <a:buFont typeface="Arial" panose="020B0604020202020204" pitchFamily="34" charset="0"/>
              <a:buChar char="•"/>
            </a:pPr>
            <a:r>
              <a:rPr lang="en-US" dirty="0"/>
              <a:t>Functional requirements</a:t>
            </a:r>
          </a:p>
          <a:p>
            <a:pPr lvl="2"/>
            <a:r>
              <a:rPr lang="en-US" dirty="0"/>
              <a:t>What the product needs to do</a:t>
            </a:r>
          </a:p>
          <a:p>
            <a:pPr marL="571500" lvl="0" indent="-571500">
              <a:buFont typeface="Arial" panose="020B0604020202020204" pitchFamily="34" charset="0"/>
              <a:buChar char="•"/>
            </a:pPr>
            <a:r>
              <a:rPr lang="en-US" dirty="0"/>
              <a:t>Nonfunctional requirements</a:t>
            </a:r>
          </a:p>
          <a:p>
            <a:pPr lvl="2"/>
            <a:r>
              <a:rPr lang="en-US" dirty="0"/>
              <a:t>What the product needs to be</a:t>
            </a:r>
          </a:p>
          <a:p>
            <a:pPr lvl="2"/>
            <a:r>
              <a:rPr lang="en-US" dirty="0"/>
              <a:t>Often referred to as the “ilities”</a:t>
            </a:r>
          </a:p>
          <a:p>
            <a:pPr lvl="3"/>
            <a:r>
              <a:rPr lang="en-US" dirty="0"/>
              <a:t>Reliability</a:t>
            </a:r>
          </a:p>
          <a:p>
            <a:pPr lvl="3"/>
            <a:r>
              <a:rPr lang="en-US" dirty="0"/>
              <a:t>Availability</a:t>
            </a:r>
          </a:p>
          <a:p>
            <a:pPr lvl="3"/>
            <a:r>
              <a:rPr lang="en-US" dirty="0"/>
              <a:t>Maintainability</a:t>
            </a:r>
          </a:p>
        </p:txBody>
      </p:sp>
      <p:sp>
        <p:nvSpPr>
          <p:cNvPr id="4" name="Footer Placeholder 4">
            <a:extLst>
              <a:ext uri="{FF2B5EF4-FFF2-40B4-BE49-F238E27FC236}">
                <a16:creationId xmlns:a16="http://schemas.microsoft.com/office/drawing/2014/main" id="{484B58B7-576B-4E87-B047-362F454DFDD4}"/>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22244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B8B-8843-4444-869D-0919A12569C5}"/>
              </a:ext>
            </a:extLst>
          </p:cNvPr>
          <p:cNvSpPr>
            <a:spLocks noGrp="1"/>
          </p:cNvSpPr>
          <p:nvPr>
            <p:ph type="title"/>
          </p:nvPr>
        </p:nvSpPr>
        <p:spPr/>
        <p:txBody>
          <a:bodyPr>
            <a:normAutofit/>
          </a:bodyPr>
          <a:lstStyle/>
          <a:p>
            <a:r>
              <a:rPr lang="en-US" dirty="0"/>
              <a:t>Product</a:t>
            </a:r>
            <a:r>
              <a:rPr lang="en-US" baseline="0" dirty="0"/>
              <a:t> control requirements</a:t>
            </a:r>
            <a:endParaRPr lang="en-US" dirty="0"/>
          </a:p>
        </p:txBody>
      </p:sp>
      <p:sp>
        <p:nvSpPr>
          <p:cNvPr id="3" name="Content Placeholder 2">
            <a:extLst>
              <a:ext uri="{FF2B5EF4-FFF2-40B4-BE49-F238E27FC236}">
                <a16:creationId xmlns:a16="http://schemas.microsoft.com/office/drawing/2014/main" id="{25A402B5-6E4C-4C18-BF9B-2D843E3BADA5}"/>
              </a:ext>
            </a:extLst>
          </p:cNvPr>
          <p:cNvSpPr>
            <a:spLocks noGrp="1"/>
          </p:cNvSpPr>
          <p:nvPr>
            <p:ph idx="1"/>
          </p:nvPr>
        </p:nvSpPr>
        <p:spPr/>
        <p:txBody>
          <a:bodyPr/>
          <a:lstStyle/>
          <a:p>
            <a:pPr marL="571500" indent="-571500">
              <a:buFont typeface="Arial" panose="020B0604020202020204" pitchFamily="34" charset="0"/>
              <a:buChar char="•"/>
            </a:pPr>
            <a:r>
              <a:rPr lang="en-US" dirty="0"/>
              <a:t>Design/development/production checkpoints</a:t>
            </a:r>
          </a:p>
          <a:p>
            <a:pPr marL="571500" indent="-571500">
              <a:buFont typeface="Arial" panose="020B0604020202020204" pitchFamily="34" charset="0"/>
              <a:buChar char="•"/>
            </a:pPr>
            <a:r>
              <a:rPr lang="en-US" dirty="0"/>
              <a:t>Inspection</a:t>
            </a:r>
          </a:p>
          <a:p>
            <a:pPr marL="571500" indent="-571500">
              <a:buFont typeface="Arial" panose="020B0604020202020204" pitchFamily="34" charset="0"/>
              <a:buChar char="•"/>
            </a:pPr>
            <a:r>
              <a:rPr lang="en-US" dirty="0"/>
              <a:t>Testing</a:t>
            </a:r>
          </a:p>
          <a:p>
            <a:pPr marL="571500" indent="-571500">
              <a:buFont typeface="Arial" panose="020B0604020202020204" pitchFamily="34" charset="0"/>
              <a:buChar char="•"/>
            </a:pPr>
            <a:r>
              <a:rPr lang="en-US" dirty="0"/>
              <a:t>Inventory</a:t>
            </a:r>
          </a:p>
        </p:txBody>
      </p:sp>
      <p:sp>
        <p:nvSpPr>
          <p:cNvPr id="4" name="Footer Placeholder 4">
            <a:extLst>
              <a:ext uri="{FF2B5EF4-FFF2-40B4-BE49-F238E27FC236}">
                <a16:creationId xmlns:a16="http://schemas.microsoft.com/office/drawing/2014/main" id="{0A352A05-7B27-45BE-8221-69189BF8E5C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8702583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BC28-F5EF-4B5B-9603-F3F704FCC64E}"/>
              </a:ext>
            </a:extLst>
          </p:cNvPr>
          <p:cNvSpPr>
            <a:spLocks noGrp="1"/>
          </p:cNvSpPr>
          <p:nvPr>
            <p:ph type="title"/>
          </p:nvPr>
        </p:nvSpPr>
        <p:spPr/>
        <p:txBody>
          <a:bodyPr>
            <a:normAutofit/>
          </a:bodyPr>
          <a:lstStyle/>
          <a:p>
            <a:r>
              <a:rPr lang="en-US" dirty="0"/>
              <a:t>Acceptance criteria</a:t>
            </a:r>
          </a:p>
        </p:txBody>
      </p:sp>
      <p:sp>
        <p:nvSpPr>
          <p:cNvPr id="3" name="Content Placeholder 2">
            <a:extLst>
              <a:ext uri="{FF2B5EF4-FFF2-40B4-BE49-F238E27FC236}">
                <a16:creationId xmlns:a16="http://schemas.microsoft.com/office/drawing/2014/main" id="{AD74B958-60A9-4139-922A-2842ACE8CFA7}"/>
              </a:ext>
            </a:extLst>
          </p:cNvPr>
          <p:cNvSpPr>
            <a:spLocks noGrp="1"/>
          </p:cNvSpPr>
          <p:nvPr>
            <p:ph idx="1"/>
          </p:nvPr>
        </p:nvSpPr>
        <p:spPr/>
        <p:txBody>
          <a:bodyPr/>
          <a:lstStyle/>
          <a:p>
            <a:pPr marL="571500" indent="-571500">
              <a:buFont typeface="Arial" panose="020B0604020202020204" pitchFamily="34" charset="0"/>
              <a:buChar char="•"/>
            </a:pPr>
            <a:r>
              <a:rPr lang="en-US" dirty="0"/>
              <a:t>Who accepts?</a:t>
            </a:r>
          </a:p>
          <a:p>
            <a:pPr marL="571500" indent="-571500">
              <a:buFont typeface="Arial" panose="020B0604020202020204" pitchFamily="34" charset="0"/>
              <a:buChar char="•"/>
            </a:pPr>
            <a:r>
              <a:rPr lang="en-US" dirty="0"/>
              <a:t>What?</a:t>
            </a:r>
          </a:p>
          <a:p>
            <a:pPr marL="571500" indent="-571500">
              <a:buFont typeface="Arial" panose="020B0604020202020204" pitchFamily="34" charset="0"/>
              <a:buChar char="•"/>
            </a:pPr>
            <a:r>
              <a:rPr lang="en-US" dirty="0"/>
              <a:t>When?</a:t>
            </a:r>
          </a:p>
          <a:p>
            <a:pPr marL="571500" indent="-571500">
              <a:buFont typeface="Arial" panose="020B0604020202020204" pitchFamily="34" charset="0"/>
              <a:buChar char="•"/>
            </a:pPr>
            <a:r>
              <a:rPr lang="en-US" dirty="0"/>
              <a:t>Where?</a:t>
            </a:r>
          </a:p>
          <a:p>
            <a:pPr marL="571500" indent="-571500">
              <a:buFont typeface="Arial" panose="020B0604020202020204" pitchFamily="34" charset="0"/>
              <a:buChar char="•"/>
            </a:pPr>
            <a:r>
              <a:rPr lang="en-US" dirty="0"/>
              <a:t>How?</a:t>
            </a:r>
          </a:p>
        </p:txBody>
      </p:sp>
      <p:sp>
        <p:nvSpPr>
          <p:cNvPr id="5" name="Footer Placeholder 4">
            <a:extLst>
              <a:ext uri="{FF2B5EF4-FFF2-40B4-BE49-F238E27FC236}">
                <a16:creationId xmlns:a16="http://schemas.microsoft.com/office/drawing/2014/main" id="{48692BC8-2BC7-4719-93E2-807AEC1F95B6}"/>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5-Point Star 3"/>
          <p:cNvSpPr/>
          <p:nvPr/>
        </p:nvSpPr>
        <p:spPr>
          <a:xfrm>
            <a:off x="6528620" y="1573160"/>
            <a:ext cx="3788696" cy="3788696"/>
          </a:xfrm>
          <a:prstGeom prst="star5">
            <a:avLst>
              <a:gd name="adj" fmla="val 26297"/>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grandir Narrow" panose="00000506000000000000" pitchFamily="50" charset="0"/>
              </a:rPr>
              <a:t>A key link to the WBS</a:t>
            </a:r>
            <a:endParaRPr lang="en-GB" sz="3200" b="1" dirty="0">
              <a:solidFill>
                <a:schemeClr val="tx1"/>
              </a:solidFill>
              <a:latin typeface="Agrandir Narrow" panose="00000506000000000000" pitchFamily="50" charset="0"/>
            </a:endParaRPr>
          </a:p>
        </p:txBody>
      </p:sp>
    </p:spTree>
    <p:extLst>
      <p:ext uri="{BB962C8B-B14F-4D97-AF65-F5344CB8AC3E}">
        <p14:creationId xmlns:p14="http://schemas.microsoft.com/office/powerpoint/2010/main" val="33330846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01D8-7787-4EC9-8DDF-8BE47EBD9C27}"/>
              </a:ext>
            </a:extLst>
          </p:cNvPr>
          <p:cNvSpPr>
            <a:spLocks noGrp="1"/>
          </p:cNvSpPr>
          <p:nvPr>
            <p:ph type="title"/>
          </p:nvPr>
        </p:nvSpPr>
        <p:spPr/>
        <p:txBody>
          <a:bodyPr>
            <a:normAutofit/>
          </a:bodyPr>
          <a:lstStyle/>
          <a:p>
            <a:r>
              <a:rPr lang="en-US" dirty="0"/>
              <a:t>Other Aspects of Scope</a:t>
            </a:r>
          </a:p>
        </p:txBody>
      </p:sp>
      <p:sp>
        <p:nvSpPr>
          <p:cNvPr id="3" name="Content Placeholder 2">
            <a:extLst>
              <a:ext uri="{FF2B5EF4-FFF2-40B4-BE49-F238E27FC236}">
                <a16:creationId xmlns:a16="http://schemas.microsoft.com/office/drawing/2014/main" id="{825508A0-E1C7-4582-839F-96D7440C0194}"/>
              </a:ext>
            </a:extLst>
          </p:cNvPr>
          <p:cNvSpPr>
            <a:spLocks noGrp="1"/>
          </p:cNvSpPr>
          <p:nvPr>
            <p:ph idx="1"/>
          </p:nvPr>
        </p:nvSpPr>
        <p:spPr>
          <a:xfrm>
            <a:off x="838200" y="1597025"/>
            <a:ext cx="11353800" cy="4351339"/>
          </a:xfrm>
        </p:spPr>
        <p:txBody>
          <a:bodyPr>
            <a:normAutofit/>
          </a:bodyPr>
          <a:lstStyle/>
          <a:p>
            <a:pPr marL="571500" indent="-571500">
              <a:buFont typeface="Arial" panose="020B0604020202020204" pitchFamily="34" charset="0"/>
              <a:buChar char="•"/>
            </a:pPr>
            <a:r>
              <a:rPr lang="en-US" dirty="0"/>
              <a:t>Boundaries</a:t>
            </a:r>
          </a:p>
          <a:p>
            <a:pPr marL="571500" indent="-571500">
              <a:buFont typeface="Arial" panose="020B0604020202020204" pitchFamily="34" charset="0"/>
              <a:buChar char="•"/>
            </a:pPr>
            <a:r>
              <a:rPr lang="en-US" dirty="0"/>
              <a:t>Constraints</a:t>
            </a:r>
          </a:p>
          <a:p>
            <a:pPr marL="571500" indent="-571500">
              <a:buFont typeface="Arial" panose="020B0604020202020204" pitchFamily="34" charset="0"/>
              <a:buChar char="•"/>
            </a:pPr>
            <a:r>
              <a:rPr lang="en-US" dirty="0"/>
              <a:t>Sustainability</a:t>
            </a:r>
          </a:p>
          <a:p>
            <a:pPr marL="571500" indent="-571500">
              <a:buFont typeface="Arial" panose="020B0604020202020204" pitchFamily="34" charset="0"/>
              <a:buChar char="•"/>
            </a:pPr>
            <a:r>
              <a:rPr lang="en-US" dirty="0"/>
              <a:t>Change Appetite</a:t>
            </a:r>
          </a:p>
          <a:p>
            <a:pPr marL="571500" indent="-571500">
              <a:buFont typeface="Arial" panose="020B0604020202020204" pitchFamily="34" charset="0"/>
              <a:buChar char="•"/>
            </a:pPr>
            <a:r>
              <a:rPr lang="en-US" dirty="0"/>
              <a:t>Volatility (</a:t>
            </a:r>
            <a:r>
              <a:rPr lang="en-US" dirty="0" err="1"/>
              <a:t>e.g.,Market</a:t>
            </a:r>
            <a:r>
              <a:rPr lang="en-US" dirty="0"/>
              <a:t>, Organization, Technology)</a:t>
            </a:r>
          </a:p>
          <a:p>
            <a:pPr marL="571500" indent="-571500">
              <a:buFont typeface="Arial" panose="020B0604020202020204" pitchFamily="34" charset="0"/>
              <a:buChar char="•"/>
            </a:pPr>
            <a:r>
              <a:rPr lang="en-US" dirty="0"/>
              <a:t>Time</a:t>
            </a:r>
          </a:p>
          <a:p>
            <a:pPr marL="571500" indent="-571500">
              <a:buFont typeface="Arial" panose="020B0604020202020204" pitchFamily="34" charset="0"/>
              <a:buChar char="•"/>
            </a:pPr>
            <a:endParaRPr lang="en-US" dirty="0"/>
          </a:p>
        </p:txBody>
      </p:sp>
      <p:sp>
        <p:nvSpPr>
          <p:cNvPr id="4" name="Footer Placeholder 4">
            <a:extLst>
              <a:ext uri="{FF2B5EF4-FFF2-40B4-BE49-F238E27FC236}">
                <a16:creationId xmlns:a16="http://schemas.microsoft.com/office/drawing/2014/main" id="{3276D7AC-71A3-4FC3-AA84-5273A5EC2DF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2170067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D4ED-0197-46B1-93C7-F54F17239690}"/>
              </a:ext>
            </a:extLst>
          </p:cNvPr>
          <p:cNvSpPr>
            <a:spLocks noGrp="1"/>
          </p:cNvSpPr>
          <p:nvPr>
            <p:ph type="title"/>
          </p:nvPr>
        </p:nvSpPr>
        <p:spPr/>
        <p:txBody>
          <a:bodyPr>
            <a:normAutofit/>
          </a:bodyPr>
          <a:lstStyle/>
          <a:p>
            <a:r>
              <a:rPr lang="en-US" dirty="0"/>
              <a:t>Boundaries</a:t>
            </a:r>
          </a:p>
        </p:txBody>
      </p:sp>
      <p:sp>
        <p:nvSpPr>
          <p:cNvPr id="3" name="Content Placeholder 2">
            <a:extLst>
              <a:ext uri="{FF2B5EF4-FFF2-40B4-BE49-F238E27FC236}">
                <a16:creationId xmlns:a16="http://schemas.microsoft.com/office/drawing/2014/main" id="{8A641252-F868-4910-8FD3-06D674096F88}"/>
              </a:ext>
            </a:extLst>
          </p:cNvPr>
          <p:cNvSpPr>
            <a:spLocks noGrp="1"/>
          </p:cNvSpPr>
          <p:nvPr>
            <p:ph idx="1"/>
          </p:nvPr>
        </p:nvSpPr>
        <p:spPr/>
        <p:txBody>
          <a:bodyPr/>
          <a:lstStyle/>
          <a:p>
            <a:r>
              <a:rPr lang="en-US" dirty="0"/>
              <a:t>Where does the project</a:t>
            </a:r>
            <a:r>
              <a:rPr lang="en-US" baseline="0" dirty="0"/>
              <a:t> stop?</a:t>
            </a:r>
            <a:endParaRPr lang="en-US" dirty="0"/>
          </a:p>
        </p:txBody>
      </p:sp>
      <p:pic>
        <p:nvPicPr>
          <p:cNvPr id="4098" name="Picture 2" descr="\\nushafsnode2b\Folder_Redirection$\sha.brad.bigelow\My Documents\My Pictures\No_Trespassing_Sign_Private_Property_Sign__21692_1336597714_1280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t="14482"/>
          <a:stretch/>
        </p:blipFill>
        <p:spPr bwMode="auto">
          <a:xfrm>
            <a:off x="0" y="2307303"/>
            <a:ext cx="12192000" cy="459376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Callout 3"/>
          <p:cNvSpPr/>
          <p:nvPr/>
        </p:nvSpPr>
        <p:spPr>
          <a:xfrm>
            <a:off x="1415845" y="4604185"/>
            <a:ext cx="5807587" cy="1979561"/>
          </a:xfrm>
          <a:prstGeom prst="rightArrowCallout">
            <a:avLst>
              <a:gd name="adj1" fmla="val 22351"/>
              <a:gd name="adj2" fmla="val 23013"/>
              <a:gd name="adj3" fmla="val 25000"/>
              <a:gd name="adj4" fmla="val 649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Agrandir Narrow" panose="00000506000000000000" pitchFamily="50" charset="0"/>
              </a:rPr>
              <a:t>You Should Be Able to Tell What’s </a:t>
            </a:r>
          </a:p>
          <a:p>
            <a:pPr algn="ctr"/>
            <a:r>
              <a:rPr lang="en-US" sz="4267" b="1" dirty="0">
                <a:latin typeface="Agrandir Narrow" panose="00000506000000000000" pitchFamily="50" charset="0"/>
              </a:rPr>
              <a:t>Out of Scope</a:t>
            </a:r>
            <a:endParaRPr lang="en-GB" sz="4267" b="1" dirty="0">
              <a:latin typeface="Agrandir Narrow" panose="00000506000000000000" pitchFamily="50" charset="0"/>
            </a:endParaRPr>
          </a:p>
        </p:txBody>
      </p:sp>
      <p:sp>
        <p:nvSpPr>
          <p:cNvPr id="5" name="Left Arrow Callout 4"/>
          <p:cNvSpPr/>
          <p:nvPr/>
        </p:nvSpPr>
        <p:spPr>
          <a:xfrm>
            <a:off x="5374968" y="3614404"/>
            <a:ext cx="5807587" cy="1979561"/>
          </a:xfrm>
          <a:prstGeom prst="left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Agrandir Narrow" panose="00000506000000000000" pitchFamily="50" charset="0"/>
              </a:rPr>
              <a:t>If You Know What’s </a:t>
            </a:r>
            <a:r>
              <a:rPr lang="en-US" sz="4267" b="1" dirty="0">
                <a:latin typeface="Agrandir Narrow" panose="00000506000000000000" pitchFamily="50" charset="0"/>
              </a:rPr>
              <a:t>In Scope</a:t>
            </a:r>
            <a:endParaRPr lang="en-GB" sz="4267" b="1" dirty="0">
              <a:latin typeface="Agrandir Narrow" panose="00000506000000000000" pitchFamily="50" charset="0"/>
            </a:endParaRPr>
          </a:p>
        </p:txBody>
      </p:sp>
    </p:spTree>
    <p:extLst>
      <p:ext uri="{BB962C8B-B14F-4D97-AF65-F5344CB8AC3E}">
        <p14:creationId xmlns:p14="http://schemas.microsoft.com/office/powerpoint/2010/main" val="36900529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Constraints</a:t>
            </a:r>
            <a:endParaRPr lang="en-GB" dirty="0"/>
          </a:p>
        </p:txBody>
      </p:sp>
      <p:sp>
        <p:nvSpPr>
          <p:cNvPr id="4" name="Content Placeholder 8"/>
          <p:cNvSpPr txBox="1">
            <a:spLocks noGrp="1"/>
          </p:cNvSpPr>
          <p:nvPr>
            <p:ph idx="1"/>
          </p:nvPr>
        </p:nvSpPr>
        <p:spPr>
          <a:xfrm>
            <a:off x="838200" y="1597026"/>
            <a:ext cx="10515600" cy="486604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8000"/>
              </a:buClr>
              <a:buFont typeface="Wingdings" panose="05000000000000000000" pitchFamily="2" charset="2"/>
              <a:buChar char="§"/>
            </a:pPr>
            <a:r>
              <a:rPr lang="en-GB" altLang="en-US" sz="3733" b="1" dirty="0">
                <a:latin typeface="Agrandir Narrow" panose="00000506000000000000" pitchFamily="50" charset="0"/>
              </a:rPr>
              <a:t>Authority</a:t>
            </a:r>
          </a:p>
          <a:p>
            <a:pPr lvl="1">
              <a:buClr>
                <a:srgbClr val="008000"/>
              </a:buClr>
              <a:buFont typeface="Arial" panose="020B0604020202020204" pitchFamily="34" charset="0"/>
              <a:buChar char="•"/>
            </a:pPr>
            <a:r>
              <a:rPr lang="en-GB" altLang="en-US" sz="3200" dirty="0">
                <a:latin typeface="Agrandir Narrow" panose="00000506000000000000" pitchFamily="50" charset="0"/>
              </a:rPr>
              <a:t>What Project Manager has authority to decide</a:t>
            </a:r>
          </a:p>
          <a:p>
            <a:pPr>
              <a:buClr>
                <a:srgbClr val="008000"/>
              </a:buClr>
              <a:buFont typeface="Wingdings" panose="05000000000000000000" pitchFamily="2" charset="2"/>
              <a:buChar char="§"/>
            </a:pPr>
            <a:r>
              <a:rPr lang="en-GB" altLang="en-US" sz="3733" b="1" dirty="0">
                <a:latin typeface="Agrandir Narrow" panose="00000506000000000000" pitchFamily="50" charset="0"/>
              </a:rPr>
              <a:t>Legal</a:t>
            </a:r>
          </a:p>
          <a:p>
            <a:pPr lvl="1">
              <a:buClr>
                <a:srgbClr val="008000"/>
              </a:buClr>
              <a:buFont typeface="Arial" panose="020B0604020202020204" pitchFamily="34" charset="0"/>
              <a:buChar char="•"/>
            </a:pPr>
            <a:r>
              <a:rPr lang="en-GB" altLang="en-US" sz="3200" dirty="0">
                <a:latin typeface="Agrandir Narrow" panose="00000506000000000000" pitchFamily="50" charset="0"/>
              </a:rPr>
              <a:t>What means are considered legal?</a:t>
            </a:r>
          </a:p>
          <a:p>
            <a:pPr>
              <a:buClr>
                <a:srgbClr val="008000"/>
              </a:buClr>
              <a:buFont typeface="Wingdings" panose="05000000000000000000" pitchFamily="2" charset="2"/>
              <a:buChar char="§"/>
            </a:pPr>
            <a:r>
              <a:rPr lang="en-GB" altLang="en-US" sz="3733" b="1" dirty="0">
                <a:latin typeface="Agrandir Narrow" panose="00000506000000000000" pitchFamily="50" charset="0"/>
              </a:rPr>
              <a:t>Regulatory</a:t>
            </a:r>
          </a:p>
          <a:p>
            <a:pPr lvl="1">
              <a:buClr>
                <a:srgbClr val="008000"/>
              </a:buClr>
              <a:buFont typeface="Arial" panose="020B0604020202020204" pitchFamily="34" charset="0"/>
              <a:buChar char="•"/>
            </a:pPr>
            <a:r>
              <a:rPr lang="en-GB" altLang="en-US" sz="3200" dirty="0">
                <a:latin typeface="Agrandir Narrow" panose="00000506000000000000" pitchFamily="50" charset="0"/>
              </a:rPr>
              <a:t>Are there health and safety constraints?</a:t>
            </a:r>
          </a:p>
          <a:p>
            <a:pPr>
              <a:buClr>
                <a:srgbClr val="008000"/>
              </a:buClr>
              <a:buFont typeface="Wingdings" panose="05000000000000000000" pitchFamily="2" charset="2"/>
              <a:buChar char="§"/>
            </a:pPr>
            <a:r>
              <a:rPr lang="en-GB" altLang="en-US" sz="3733" b="1" dirty="0">
                <a:latin typeface="Agrandir Narrow" panose="00000506000000000000" pitchFamily="50" charset="0"/>
              </a:rPr>
              <a:t>Interfaces</a:t>
            </a:r>
          </a:p>
          <a:p>
            <a:pPr lvl="1">
              <a:buClr>
                <a:srgbClr val="008000"/>
              </a:buClr>
              <a:buFont typeface="Arial" panose="020B0604020202020204" pitchFamily="34" charset="0"/>
              <a:buChar char="•"/>
            </a:pPr>
            <a:r>
              <a:rPr lang="en-GB" altLang="en-US" sz="3200" dirty="0">
                <a:latin typeface="Agrandir Narrow" panose="00000506000000000000" pitchFamily="50" charset="0"/>
              </a:rPr>
              <a:t>Do the products have to work with other systems?</a:t>
            </a:r>
          </a:p>
          <a:p>
            <a:pPr>
              <a:buClr>
                <a:srgbClr val="008000"/>
              </a:buClr>
              <a:buFont typeface="Wingdings" panose="05000000000000000000" pitchFamily="2" charset="2"/>
              <a:buChar char="§"/>
            </a:pPr>
            <a:r>
              <a:rPr lang="en-GB" altLang="en-US" sz="3733" b="1" dirty="0">
                <a:latin typeface="Agrandir Narrow" panose="00000506000000000000" pitchFamily="50" charset="0"/>
              </a:rPr>
              <a:t>Policy</a:t>
            </a:r>
          </a:p>
          <a:p>
            <a:pPr lvl="1">
              <a:buClr>
                <a:srgbClr val="008000"/>
              </a:buClr>
              <a:buFont typeface="Arial" panose="020B0604020202020204" pitchFamily="34" charset="0"/>
              <a:buChar char="•"/>
            </a:pPr>
            <a:r>
              <a:rPr lang="en-GB" altLang="en-US" sz="3200" dirty="0">
                <a:latin typeface="Agrandir Narrow" panose="00000506000000000000" pitchFamily="50" charset="0"/>
              </a:rPr>
              <a:t>Are there policy constraints on how the work is done?</a:t>
            </a:r>
          </a:p>
          <a:p>
            <a:pPr>
              <a:buClr>
                <a:srgbClr val="008000"/>
              </a:buClr>
              <a:buFont typeface="Arial" panose="020B0604020202020204" pitchFamily="34" charset="0"/>
              <a:buChar char="•"/>
            </a:pPr>
            <a:r>
              <a:rPr lang="en-US" altLang="en-US" sz="3867" b="1" dirty="0">
                <a:latin typeface="Agrandir Narrow" panose="00000506000000000000" pitchFamily="50" charset="0"/>
              </a:rPr>
              <a:t>Operational</a:t>
            </a:r>
          </a:p>
          <a:p>
            <a:pPr lvl="1">
              <a:buClr>
                <a:srgbClr val="008000"/>
              </a:buClr>
              <a:buFont typeface="Arial" panose="020B0604020202020204" pitchFamily="34" charset="0"/>
              <a:buChar char="•"/>
            </a:pPr>
            <a:r>
              <a:rPr lang="en-US" altLang="en-US" sz="3200" dirty="0">
                <a:latin typeface="Agrandir Narrow" panose="00000506000000000000" pitchFamily="50" charset="0"/>
              </a:rPr>
              <a:t>Are there constraints on disrupting running operations?</a:t>
            </a:r>
            <a:endParaRPr lang="en-GB" altLang="en-US" sz="3200" dirty="0">
              <a:latin typeface="Agrandir Narrow" panose="00000506000000000000" pitchFamily="50" charset="0"/>
            </a:endParaRPr>
          </a:p>
        </p:txBody>
      </p:sp>
      <p:sp>
        <p:nvSpPr>
          <p:cNvPr id="5" name="Footer Placeholder 4">
            <a:extLst>
              <a:ext uri="{FF2B5EF4-FFF2-40B4-BE49-F238E27FC236}">
                <a16:creationId xmlns:a16="http://schemas.microsoft.com/office/drawing/2014/main" id="{A90EAC38-68F0-4A5D-B585-49E7D5A558D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6323019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FF3D2E-2A75-4E6F-A3FD-4C0FCE4BA836}"/>
              </a:ext>
            </a:extLst>
          </p:cNvPr>
          <p:cNvPicPr>
            <a:picLocks noChangeAspect="1"/>
          </p:cNvPicPr>
          <p:nvPr/>
        </p:nvPicPr>
        <p:blipFill>
          <a:blip r:embed="rId2"/>
          <a:stretch>
            <a:fillRect/>
          </a:stretch>
        </p:blipFill>
        <p:spPr>
          <a:xfrm>
            <a:off x="4067578" y="0"/>
            <a:ext cx="8124423" cy="6858000"/>
          </a:xfrm>
          <a:prstGeom prst="rect">
            <a:avLst/>
          </a:prstGeom>
        </p:spPr>
      </p:pic>
      <p:sp>
        <p:nvSpPr>
          <p:cNvPr id="2" name="Title 1">
            <a:extLst>
              <a:ext uri="{FF2B5EF4-FFF2-40B4-BE49-F238E27FC236}">
                <a16:creationId xmlns:a16="http://schemas.microsoft.com/office/drawing/2014/main" id="{4A0EA9B0-6A06-4AAC-B13E-87D64A797BEF}"/>
              </a:ext>
            </a:extLst>
          </p:cNvPr>
          <p:cNvSpPr>
            <a:spLocks noGrp="1"/>
          </p:cNvSpPr>
          <p:nvPr>
            <p:ph type="title"/>
          </p:nvPr>
        </p:nvSpPr>
        <p:spPr/>
        <p:txBody>
          <a:bodyPr>
            <a:normAutofit/>
          </a:bodyPr>
          <a:lstStyle/>
          <a:p>
            <a:r>
              <a:rPr lang="en-US" dirty="0"/>
              <a:t>Sustainability</a:t>
            </a:r>
          </a:p>
        </p:txBody>
      </p:sp>
      <p:sp>
        <p:nvSpPr>
          <p:cNvPr id="4" name="Footer Placeholder 4">
            <a:extLst>
              <a:ext uri="{FF2B5EF4-FFF2-40B4-BE49-F238E27FC236}">
                <a16:creationId xmlns:a16="http://schemas.microsoft.com/office/drawing/2014/main" id="{614E9F83-59ED-49E0-8EFA-AF4CFF813A7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78137137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7EB7D-DA9B-DAFD-789F-3D0CC4E0604B}"/>
              </a:ext>
            </a:extLst>
          </p:cNvPr>
          <p:cNvPicPr>
            <a:picLocks noChangeAspect="1"/>
          </p:cNvPicPr>
          <p:nvPr/>
        </p:nvPicPr>
        <p:blipFill>
          <a:blip r:embed="rId2"/>
          <a:srcRect/>
          <a:stretch/>
        </p:blipFill>
        <p:spPr>
          <a:xfrm>
            <a:off x="488505" y="1496992"/>
            <a:ext cx="3607597" cy="4697392"/>
          </a:xfrm>
          <a:prstGeom prst="rect">
            <a:avLst/>
          </a:prstGeom>
        </p:spPr>
      </p:pic>
      <p:sp>
        <p:nvSpPr>
          <p:cNvPr id="2" name="Title 1">
            <a:extLst>
              <a:ext uri="{FF2B5EF4-FFF2-40B4-BE49-F238E27FC236}">
                <a16:creationId xmlns:a16="http://schemas.microsoft.com/office/drawing/2014/main" id="{271F3329-5F5D-46E4-BA76-A521CC5356C7}"/>
              </a:ext>
            </a:extLst>
          </p:cNvPr>
          <p:cNvSpPr>
            <a:spLocks noGrp="1"/>
          </p:cNvSpPr>
          <p:nvPr>
            <p:ph type="title"/>
          </p:nvPr>
        </p:nvSpPr>
        <p:spPr/>
        <p:txBody>
          <a:bodyPr>
            <a:normAutofit/>
          </a:bodyPr>
          <a:lstStyle/>
          <a:p>
            <a:r>
              <a:rPr lang="en-US" dirty="0"/>
              <a:t>Project Management 101</a:t>
            </a:r>
          </a:p>
        </p:txBody>
      </p:sp>
      <p:sp>
        <p:nvSpPr>
          <p:cNvPr id="9" name="Footer Placeholder 4">
            <a:extLst>
              <a:ext uri="{FF2B5EF4-FFF2-40B4-BE49-F238E27FC236}">
                <a16:creationId xmlns:a16="http://schemas.microsoft.com/office/drawing/2014/main" id="{9330CB4E-E9A3-4FA6-8C1E-53156C5EC4B5}"/>
              </a:ext>
            </a:extLst>
          </p:cNvPr>
          <p:cNvSpPr>
            <a:spLocks noGrp="1"/>
          </p:cNvSpPr>
          <p:nvPr>
            <p:ph type="ftr" sz="quarter" idx="3"/>
          </p:nvPr>
        </p:nvSpPr>
        <p:spPr>
          <a:xfrm>
            <a:off x="4215161" y="6451139"/>
            <a:ext cx="4075821" cy="288924"/>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609DE76D-864B-4D12-9A30-FA6C02A558A4}"/>
              </a:ext>
            </a:extLst>
          </p:cNvPr>
          <p:cNvSpPr txBox="1"/>
          <p:nvPr/>
        </p:nvSpPr>
        <p:spPr>
          <a:xfrm>
            <a:off x="5849640" y="1931153"/>
            <a:ext cx="5504161" cy="2964594"/>
          </a:xfrm>
          <a:prstGeom prst="rect">
            <a:avLst/>
          </a:prstGeom>
          <a:noFill/>
        </p:spPr>
        <p:txBody>
          <a:bodyPr wrap="square" rtlCol="0">
            <a:spAutoFit/>
          </a:bodyPr>
          <a:lstStyle/>
          <a:p>
            <a:pPr algn="ctr"/>
            <a:r>
              <a:rPr lang="en-US" sz="3733" dirty="0">
                <a:latin typeface="Agrandir Narrow" panose="00000506000000000000" pitchFamily="50" charset="0"/>
              </a:rPr>
              <a:t>“A project is a </a:t>
            </a:r>
            <a:r>
              <a:rPr lang="en-US" sz="3733" b="1" dirty="0">
                <a:solidFill>
                  <a:srgbClr val="0000CC"/>
                </a:solidFill>
                <a:latin typeface="Agrandir Narrow" panose="00000506000000000000" pitchFamily="50" charset="0"/>
              </a:rPr>
              <a:t>temporary</a:t>
            </a:r>
            <a:r>
              <a:rPr lang="en-US" sz="3733" dirty="0">
                <a:latin typeface="Agrandir Narrow" panose="00000506000000000000" pitchFamily="50" charset="0"/>
              </a:rPr>
              <a:t> endeavor undertaken </a:t>
            </a:r>
            <a:r>
              <a:rPr lang="en-US" sz="3733" b="1" dirty="0">
                <a:solidFill>
                  <a:srgbClr val="0000CC"/>
                </a:solidFill>
                <a:latin typeface="Agrandir Narrow" panose="00000506000000000000" pitchFamily="50" charset="0"/>
              </a:rPr>
              <a:t>to create </a:t>
            </a:r>
            <a:br>
              <a:rPr lang="en-US" sz="3733" dirty="0">
                <a:latin typeface="Agrandir Narrow" panose="00000506000000000000" pitchFamily="50" charset="0"/>
              </a:rPr>
            </a:br>
            <a:r>
              <a:rPr lang="en-US" sz="3733" dirty="0">
                <a:latin typeface="Agrandir Narrow" panose="00000506000000000000" pitchFamily="50" charset="0"/>
              </a:rPr>
              <a:t>a </a:t>
            </a:r>
            <a:r>
              <a:rPr lang="en-US" sz="3733" b="1" dirty="0">
                <a:solidFill>
                  <a:srgbClr val="FF0000"/>
                </a:solidFill>
                <a:latin typeface="Agrandir Narrow" panose="00000506000000000000" pitchFamily="50" charset="0"/>
              </a:rPr>
              <a:t>unique product, service or result</a:t>
            </a:r>
            <a:r>
              <a:rPr lang="en-US" sz="3733" dirty="0">
                <a:latin typeface="Agrandir Narrow" panose="00000506000000000000" pitchFamily="50" charset="0"/>
              </a:rPr>
              <a:t>.”</a:t>
            </a:r>
            <a:endParaRPr lang="en-GB" sz="3733" dirty="0">
              <a:latin typeface="Agrandir Narrow" panose="00000506000000000000" pitchFamily="50" charset="0"/>
            </a:endParaRPr>
          </a:p>
        </p:txBody>
      </p:sp>
      <p:sp>
        <p:nvSpPr>
          <p:cNvPr id="3" name="Arrow: Right 2">
            <a:extLst>
              <a:ext uri="{FF2B5EF4-FFF2-40B4-BE49-F238E27FC236}">
                <a16:creationId xmlns:a16="http://schemas.microsoft.com/office/drawing/2014/main" id="{ABD25DCD-FC06-477A-8470-0991D0CD0B04}"/>
              </a:ext>
            </a:extLst>
          </p:cNvPr>
          <p:cNvSpPr/>
          <p:nvPr/>
        </p:nvSpPr>
        <p:spPr>
          <a:xfrm rot="1296420">
            <a:off x="2713971" y="1586118"/>
            <a:ext cx="3571309" cy="1450693"/>
          </a:xfrm>
          <a:prstGeom prst="rightArrow">
            <a:avLst/>
          </a:prstGeom>
          <a:solidFill>
            <a:srgbClr val="0000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grandir Narrow" panose="00000506000000000000" pitchFamily="50" charset="0"/>
              </a:rPr>
              <a:t>Finite Time</a:t>
            </a:r>
          </a:p>
        </p:txBody>
      </p:sp>
      <p:sp>
        <p:nvSpPr>
          <p:cNvPr id="7" name="Arrow: Right 6">
            <a:extLst>
              <a:ext uri="{FF2B5EF4-FFF2-40B4-BE49-F238E27FC236}">
                <a16:creationId xmlns:a16="http://schemas.microsoft.com/office/drawing/2014/main" id="{219CC5A4-272C-4B8D-9B22-8F32C515E48D}"/>
              </a:ext>
            </a:extLst>
          </p:cNvPr>
          <p:cNvSpPr/>
          <p:nvPr/>
        </p:nvSpPr>
        <p:spPr>
          <a:xfrm rot="21223127">
            <a:off x="2640984" y="3014868"/>
            <a:ext cx="3571309" cy="1450693"/>
          </a:xfrm>
          <a:prstGeom prst="rightArrow">
            <a:avLst/>
          </a:prstGeom>
          <a:solidFill>
            <a:srgbClr val="0000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grandir Narrow" panose="00000506000000000000" pitchFamily="50" charset="0"/>
              </a:rPr>
              <a:t>Work</a:t>
            </a:r>
          </a:p>
        </p:txBody>
      </p:sp>
      <p:sp>
        <p:nvSpPr>
          <p:cNvPr id="8" name="Arrow: Right 7">
            <a:extLst>
              <a:ext uri="{FF2B5EF4-FFF2-40B4-BE49-F238E27FC236}">
                <a16:creationId xmlns:a16="http://schemas.microsoft.com/office/drawing/2014/main" id="{9A659619-66F5-4F78-B6BC-FCF134D68EAE}"/>
              </a:ext>
            </a:extLst>
          </p:cNvPr>
          <p:cNvSpPr/>
          <p:nvPr/>
        </p:nvSpPr>
        <p:spPr>
          <a:xfrm rot="20210015">
            <a:off x="3189564" y="4253416"/>
            <a:ext cx="3571309" cy="1450693"/>
          </a:xfrm>
          <a:prstGeom prst="right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grandir Narrow" panose="00000506000000000000" pitchFamily="50" charset="0"/>
              </a:rPr>
              <a:t>Output</a:t>
            </a:r>
          </a:p>
        </p:txBody>
      </p:sp>
    </p:spTree>
    <p:extLst>
      <p:ext uri="{BB962C8B-B14F-4D97-AF65-F5344CB8AC3E}">
        <p14:creationId xmlns:p14="http://schemas.microsoft.com/office/powerpoint/2010/main" val="6678216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Governance</a:t>
            </a:r>
            <a:endParaRPr lang="en-GB" dirty="0"/>
          </a:p>
        </p:txBody>
      </p:sp>
      <p:sp>
        <p:nvSpPr>
          <p:cNvPr id="4" name="Content Placeholder 8"/>
          <p:cNvSpPr txBox="1">
            <a:spLocks noGrp="1"/>
          </p:cNvSpPr>
          <p:nvPr>
            <p:ph idx="1"/>
          </p:nvPr>
        </p:nvSpPr>
        <p:spPr>
          <a:xfrm>
            <a:off x="838200" y="1597026"/>
            <a:ext cx="10515600" cy="486604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8000"/>
              </a:buClr>
              <a:buFont typeface="Wingdings" panose="05000000000000000000" pitchFamily="2" charset="2"/>
              <a:buChar char="§"/>
            </a:pPr>
            <a:r>
              <a:rPr lang="en-US" altLang="en-US" dirty="0">
                <a:latin typeface="Agrandir Narrow" panose="00000506000000000000" pitchFamily="50" charset="0"/>
              </a:rPr>
              <a:t>Who/What does the Project Manager report to?</a:t>
            </a:r>
          </a:p>
          <a:p>
            <a:pPr lvl="1">
              <a:buClr>
                <a:srgbClr val="008000"/>
              </a:buClr>
              <a:buFont typeface="Wingdings" panose="05000000000000000000" pitchFamily="2" charset="2"/>
              <a:buChar char="§"/>
            </a:pPr>
            <a:r>
              <a:rPr lang="en-US" altLang="en-US" sz="2667" dirty="0">
                <a:latin typeface="Agrandir Narrow" panose="00000506000000000000" pitchFamily="50" charset="0"/>
              </a:rPr>
              <a:t>Internal Project Management</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Board</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Sponsor</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Program Management Office</a:t>
            </a:r>
          </a:p>
          <a:p>
            <a:pPr lvl="1">
              <a:buClr>
                <a:srgbClr val="008000"/>
              </a:buClr>
              <a:buFont typeface="Wingdings" panose="05000000000000000000" pitchFamily="2" charset="2"/>
              <a:buChar char="§"/>
            </a:pPr>
            <a:r>
              <a:rPr lang="en-US" altLang="en-US" sz="2667" dirty="0">
                <a:latin typeface="Agrandir Narrow" panose="00000506000000000000" pitchFamily="50" charset="0"/>
              </a:rPr>
              <a:t>Corporate Board or Committee</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Public Board or Committee</a:t>
            </a:r>
          </a:p>
          <a:p>
            <a:pPr>
              <a:buClr>
                <a:srgbClr val="008000"/>
              </a:buClr>
              <a:buFont typeface="Wingdings" panose="05000000000000000000" pitchFamily="2" charset="2"/>
              <a:buChar char="§"/>
            </a:pPr>
            <a:r>
              <a:rPr lang="en-US" altLang="en-US" dirty="0">
                <a:latin typeface="Agrandir Narrow" panose="00000506000000000000" pitchFamily="50" charset="0"/>
              </a:rPr>
              <a:t>Are there any back-channels? Do they matter?</a:t>
            </a:r>
          </a:p>
        </p:txBody>
      </p:sp>
      <p:sp>
        <p:nvSpPr>
          <p:cNvPr id="5" name="Footer Placeholder 4">
            <a:extLst>
              <a:ext uri="{FF2B5EF4-FFF2-40B4-BE49-F238E27FC236}">
                <a16:creationId xmlns:a16="http://schemas.microsoft.com/office/drawing/2014/main" id="{44B57E42-B788-45A6-B3D8-53E82F194A7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438210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2970-217E-49C7-ABB7-B54D367089AF}"/>
              </a:ext>
            </a:extLst>
          </p:cNvPr>
          <p:cNvSpPr>
            <a:spLocks noGrp="1"/>
          </p:cNvSpPr>
          <p:nvPr>
            <p:ph type="title"/>
          </p:nvPr>
        </p:nvSpPr>
        <p:spPr/>
        <p:txBody>
          <a:bodyPr>
            <a:normAutofit/>
          </a:bodyPr>
          <a:lstStyle/>
          <a:p>
            <a:pPr lvl="0"/>
            <a:r>
              <a:rPr lang="en-US" dirty="0"/>
              <a:t>Program management/PMO</a:t>
            </a:r>
          </a:p>
        </p:txBody>
      </p:sp>
      <p:sp>
        <p:nvSpPr>
          <p:cNvPr id="3" name="Content Placeholder 2">
            <a:extLst>
              <a:ext uri="{FF2B5EF4-FFF2-40B4-BE49-F238E27FC236}">
                <a16:creationId xmlns:a16="http://schemas.microsoft.com/office/drawing/2014/main" id="{993BCCCD-DE08-4093-BA37-47C244CE7216}"/>
              </a:ext>
            </a:extLst>
          </p:cNvPr>
          <p:cNvSpPr>
            <a:spLocks noGrp="1"/>
          </p:cNvSpPr>
          <p:nvPr>
            <p:ph idx="1"/>
          </p:nvPr>
        </p:nvSpPr>
        <p:spPr/>
        <p:txBody>
          <a:bodyPr>
            <a:normAutofit/>
          </a:bodyPr>
          <a:lstStyle/>
          <a:p>
            <a:pPr lvl="0"/>
            <a:r>
              <a:rPr lang="en-US" dirty="0"/>
              <a:t>Is the project part of a program?</a:t>
            </a:r>
          </a:p>
          <a:p>
            <a:pPr lvl="0"/>
            <a:r>
              <a:rPr lang="en-US" dirty="0"/>
              <a:t>How that impacts scope</a:t>
            </a:r>
          </a:p>
          <a:p>
            <a:pPr lvl="1"/>
            <a:r>
              <a:rPr lang="en-US" dirty="0"/>
              <a:t>As an enabler</a:t>
            </a:r>
          </a:p>
          <a:p>
            <a:pPr lvl="1"/>
            <a:r>
              <a:rPr lang="en-US" dirty="0"/>
              <a:t>As a constraint</a:t>
            </a:r>
          </a:p>
        </p:txBody>
      </p:sp>
      <p:sp>
        <p:nvSpPr>
          <p:cNvPr id="4" name="Footer Placeholder 4">
            <a:extLst>
              <a:ext uri="{FF2B5EF4-FFF2-40B4-BE49-F238E27FC236}">
                <a16:creationId xmlns:a16="http://schemas.microsoft.com/office/drawing/2014/main" id="{FD3579A8-63CE-4D58-B2DA-D9C368F7D15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9407684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Making</a:t>
            </a:r>
            <a:endParaRPr lang="en-GB" dirty="0"/>
          </a:p>
        </p:txBody>
      </p:sp>
      <p:sp>
        <p:nvSpPr>
          <p:cNvPr id="4" name="Content Placeholder 8"/>
          <p:cNvSpPr txBox="1">
            <a:spLocks noGrp="1"/>
          </p:cNvSpPr>
          <p:nvPr>
            <p:ph idx="1"/>
          </p:nvPr>
        </p:nvSpPr>
        <p:spPr>
          <a:xfrm>
            <a:off x="838200" y="1597026"/>
            <a:ext cx="10515600" cy="486604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8000"/>
              </a:buClr>
              <a:buFont typeface="Wingdings" panose="05000000000000000000" pitchFamily="2" charset="2"/>
              <a:buChar char="§"/>
            </a:pPr>
            <a:r>
              <a:rPr lang="en-US" altLang="en-US" dirty="0">
                <a:latin typeface="Agrandir Narrow" panose="00000506000000000000" pitchFamily="50" charset="0"/>
              </a:rPr>
              <a:t>Who can approve changes to:</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Scope Baseline?</a:t>
            </a:r>
          </a:p>
          <a:p>
            <a:pPr lvl="1">
              <a:buClr>
                <a:srgbClr val="008000"/>
              </a:buClr>
              <a:buFont typeface="Wingdings" panose="05000000000000000000" pitchFamily="2" charset="2"/>
              <a:buChar char="§"/>
            </a:pPr>
            <a:r>
              <a:rPr lang="en-US" altLang="en-US" sz="2667" dirty="0">
                <a:latin typeface="Agrandir Narrow" panose="00000506000000000000" pitchFamily="50" charset="0"/>
              </a:rPr>
              <a:t>Contracts and Agreements?</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Budget?</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Schedule?</a:t>
            </a:r>
          </a:p>
          <a:p>
            <a:pPr>
              <a:buClr>
                <a:srgbClr val="008000"/>
              </a:buClr>
              <a:buFont typeface="Wingdings" panose="05000000000000000000" pitchFamily="2" charset="2"/>
              <a:buChar char="§"/>
            </a:pPr>
            <a:r>
              <a:rPr lang="en-US" altLang="en-US" dirty="0">
                <a:latin typeface="Agrandir Narrow" panose="00000506000000000000" pitchFamily="50" charset="0"/>
              </a:rPr>
              <a:t>And how fast do these processes work?</a:t>
            </a:r>
          </a:p>
        </p:txBody>
      </p:sp>
      <p:sp>
        <p:nvSpPr>
          <p:cNvPr id="5" name="Footer Placeholder 4">
            <a:extLst>
              <a:ext uri="{FF2B5EF4-FFF2-40B4-BE49-F238E27FC236}">
                <a16:creationId xmlns:a16="http://schemas.microsoft.com/office/drawing/2014/main" id="{8B04DC00-A85B-4E45-8232-EFEA7AFA556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213222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9B49-4EEE-4EF4-BD13-C5B1F5BCF21C}"/>
              </a:ext>
            </a:extLst>
          </p:cNvPr>
          <p:cNvSpPr>
            <a:spLocks noGrp="1"/>
          </p:cNvSpPr>
          <p:nvPr>
            <p:ph type="title"/>
          </p:nvPr>
        </p:nvSpPr>
        <p:spPr/>
        <p:txBody>
          <a:bodyPr>
            <a:normAutofit/>
          </a:bodyPr>
          <a:lstStyle/>
          <a:p>
            <a:r>
              <a:rPr lang="en-US" dirty="0"/>
              <a:t>Volatility</a:t>
            </a:r>
          </a:p>
        </p:txBody>
      </p:sp>
      <p:sp>
        <p:nvSpPr>
          <p:cNvPr id="3" name="Content Placeholder 2">
            <a:extLst>
              <a:ext uri="{FF2B5EF4-FFF2-40B4-BE49-F238E27FC236}">
                <a16:creationId xmlns:a16="http://schemas.microsoft.com/office/drawing/2014/main" id="{93618E24-69EE-484E-AC8A-8E430A0E92DA}"/>
              </a:ext>
            </a:extLst>
          </p:cNvPr>
          <p:cNvSpPr>
            <a:spLocks noGrp="1"/>
          </p:cNvSpPr>
          <p:nvPr>
            <p:ph idx="1"/>
          </p:nvPr>
        </p:nvSpPr>
        <p:spPr/>
        <p:txBody>
          <a:bodyPr/>
          <a:lstStyle/>
          <a:p>
            <a:r>
              <a:rPr lang="en-US" dirty="0"/>
              <a:t>How susceptible is the project to:</a:t>
            </a:r>
          </a:p>
          <a:p>
            <a:pPr lvl="1"/>
            <a:r>
              <a:rPr lang="en-US" dirty="0"/>
              <a:t>Change from within the project?</a:t>
            </a:r>
          </a:p>
          <a:p>
            <a:pPr lvl="1"/>
            <a:r>
              <a:rPr lang="en-US" dirty="0"/>
              <a:t>Change from outside the project?</a:t>
            </a:r>
          </a:p>
        </p:txBody>
      </p:sp>
      <p:sp>
        <p:nvSpPr>
          <p:cNvPr id="4" name="Footer Placeholder 4">
            <a:extLst>
              <a:ext uri="{FF2B5EF4-FFF2-40B4-BE49-F238E27FC236}">
                <a16:creationId xmlns:a16="http://schemas.microsoft.com/office/drawing/2014/main" id="{A00467E3-E7DD-4864-9EBD-93155E3E030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4309503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Change Appetite</a:t>
            </a:r>
            <a:endParaRPr lang="en-GB" dirty="0"/>
          </a:p>
        </p:txBody>
      </p:sp>
      <p:sp>
        <p:nvSpPr>
          <p:cNvPr id="18" name="Footer Placeholder 4">
            <a:extLst>
              <a:ext uri="{FF2B5EF4-FFF2-40B4-BE49-F238E27FC236}">
                <a16:creationId xmlns:a16="http://schemas.microsoft.com/office/drawing/2014/main" id="{CD222C6A-F63C-4D77-BCC1-1345601DF5FC}"/>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Rectangle 3"/>
          <p:cNvSpPr/>
          <p:nvPr/>
        </p:nvSpPr>
        <p:spPr>
          <a:xfrm>
            <a:off x="6292646" y="1376517"/>
            <a:ext cx="1979561" cy="197956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67" dirty="0">
                <a:latin typeface="Agrandir Narrow" panose="00000506000000000000" pitchFamily="50" charset="0"/>
              </a:rPr>
              <a:t>Open to Experimentation</a:t>
            </a:r>
            <a:endParaRPr lang="en-GB" sz="1867" dirty="0">
              <a:latin typeface="Agrandir Narrow" panose="00000506000000000000" pitchFamily="50" charset="0"/>
            </a:endParaRPr>
          </a:p>
        </p:txBody>
      </p:sp>
      <p:sp>
        <p:nvSpPr>
          <p:cNvPr id="5" name="Rectangle 4"/>
          <p:cNvSpPr/>
          <p:nvPr/>
        </p:nvSpPr>
        <p:spPr>
          <a:xfrm>
            <a:off x="8272208" y="1376517"/>
            <a:ext cx="1979561" cy="197956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i="1" dirty="0">
                <a:latin typeface="Agrandir Narrow" panose="00000506000000000000" pitchFamily="50" charset="0"/>
              </a:rPr>
              <a:t>Leaning Forward</a:t>
            </a:r>
            <a:endParaRPr lang="en-GB" sz="2400" i="1" dirty="0">
              <a:latin typeface="Agrandir Narrow" panose="00000506000000000000" pitchFamily="50" charset="0"/>
            </a:endParaRPr>
          </a:p>
        </p:txBody>
      </p:sp>
      <p:sp>
        <p:nvSpPr>
          <p:cNvPr id="6" name="Rectangle 5"/>
          <p:cNvSpPr/>
          <p:nvPr/>
        </p:nvSpPr>
        <p:spPr>
          <a:xfrm>
            <a:off x="6292646" y="3356078"/>
            <a:ext cx="1979561" cy="197956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Agrandir Narrow" panose="00000506000000000000" pitchFamily="50" charset="0"/>
              </a:rPr>
              <a:t>Resistance</a:t>
            </a:r>
          </a:p>
          <a:p>
            <a:pPr algn="ctr"/>
            <a:r>
              <a:rPr lang="en-US" sz="2400" b="1" dirty="0">
                <a:latin typeface="Agrandir Narrow" panose="00000506000000000000" pitchFamily="50" charset="0"/>
              </a:rPr>
              <a:t>&amp;</a:t>
            </a:r>
          </a:p>
          <a:p>
            <a:pPr algn="ctr"/>
            <a:r>
              <a:rPr lang="en-US" sz="2400" b="1" dirty="0">
                <a:latin typeface="Agrandir Narrow" panose="00000506000000000000" pitchFamily="50" charset="0"/>
              </a:rPr>
              <a:t>Inertia</a:t>
            </a:r>
            <a:endParaRPr lang="en-GB" sz="2400" b="1" dirty="0">
              <a:latin typeface="Agrandir Narrow" panose="00000506000000000000" pitchFamily="50" charset="0"/>
            </a:endParaRPr>
          </a:p>
        </p:txBody>
      </p:sp>
      <p:sp>
        <p:nvSpPr>
          <p:cNvPr id="7" name="Rectangle 6"/>
          <p:cNvSpPr/>
          <p:nvPr/>
        </p:nvSpPr>
        <p:spPr>
          <a:xfrm>
            <a:off x="8272208" y="3356078"/>
            <a:ext cx="1979561" cy="197956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133" dirty="0">
                <a:latin typeface="Agrandir Narrow" panose="00000506000000000000" pitchFamily="50" charset="0"/>
              </a:rPr>
              <a:t>“The Spirit is Willing but the Flesh is Weak”</a:t>
            </a:r>
            <a:endParaRPr lang="en-GB" sz="2133" dirty="0">
              <a:latin typeface="Agrandir Narrow" panose="00000506000000000000" pitchFamily="50" charset="0"/>
            </a:endParaRPr>
          </a:p>
        </p:txBody>
      </p:sp>
      <p:sp>
        <p:nvSpPr>
          <p:cNvPr id="10" name="TextBox 9"/>
          <p:cNvSpPr txBox="1"/>
          <p:nvPr/>
        </p:nvSpPr>
        <p:spPr>
          <a:xfrm>
            <a:off x="7606000" y="5702713"/>
            <a:ext cx="1332417" cy="461665"/>
          </a:xfrm>
          <a:prstGeom prst="rect">
            <a:avLst/>
          </a:prstGeom>
          <a:noFill/>
        </p:spPr>
        <p:txBody>
          <a:bodyPr wrap="none" rtlCol="0">
            <a:spAutoFit/>
          </a:bodyPr>
          <a:lstStyle/>
          <a:p>
            <a:pPr algn="ctr"/>
            <a:r>
              <a:rPr lang="en-US" sz="2400" dirty="0">
                <a:latin typeface="Agrandir Narrow" panose="00000506000000000000" pitchFamily="50" charset="0"/>
              </a:rPr>
              <a:t>Urgency</a:t>
            </a:r>
            <a:endParaRPr lang="en-GB" sz="2400" dirty="0">
              <a:latin typeface="Agrandir Narrow" panose="00000506000000000000" pitchFamily="50" charset="0"/>
            </a:endParaRPr>
          </a:p>
        </p:txBody>
      </p:sp>
      <p:sp>
        <p:nvSpPr>
          <p:cNvPr id="11" name="TextBox 10"/>
          <p:cNvSpPr txBox="1"/>
          <p:nvPr/>
        </p:nvSpPr>
        <p:spPr>
          <a:xfrm rot="16200000">
            <a:off x="4950076" y="3128936"/>
            <a:ext cx="1518364" cy="461665"/>
          </a:xfrm>
          <a:prstGeom prst="rect">
            <a:avLst/>
          </a:prstGeom>
          <a:noFill/>
        </p:spPr>
        <p:txBody>
          <a:bodyPr wrap="none" rtlCol="0">
            <a:spAutoFit/>
          </a:bodyPr>
          <a:lstStyle/>
          <a:p>
            <a:pPr algn="ctr"/>
            <a:r>
              <a:rPr lang="en-US" sz="2400" dirty="0">
                <a:latin typeface="Agrandir Narrow" panose="00000506000000000000" pitchFamily="50" charset="0"/>
              </a:rPr>
              <a:t>Readiness</a:t>
            </a:r>
            <a:endParaRPr lang="en-GB" sz="2400" dirty="0">
              <a:latin typeface="Agrandir Narrow" panose="00000506000000000000" pitchFamily="50" charset="0"/>
            </a:endParaRPr>
          </a:p>
        </p:txBody>
      </p:sp>
      <p:sp>
        <p:nvSpPr>
          <p:cNvPr id="12" name="TextBox 11"/>
          <p:cNvSpPr txBox="1"/>
          <p:nvPr/>
        </p:nvSpPr>
        <p:spPr>
          <a:xfrm>
            <a:off x="6891914" y="5335639"/>
            <a:ext cx="599844" cy="379656"/>
          </a:xfrm>
          <a:prstGeom prst="rect">
            <a:avLst/>
          </a:prstGeom>
          <a:noFill/>
        </p:spPr>
        <p:txBody>
          <a:bodyPr wrap="none" rtlCol="0">
            <a:spAutoFit/>
          </a:bodyPr>
          <a:lstStyle/>
          <a:p>
            <a:r>
              <a:rPr lang="en-US" sz="1867" dirty="0">
                <a:latin typeface="Agrandir Narrow" panose="00000506000000000000" pitchFamily="50" charset="0"/>
              </a:rPr>
              <a:t>Low</a:t>
            </a:r>
            <a:endParaRPr lang="en-GB" sz="1867" dirty="0">
              <a:latin typeface="Agrandir Narrow" panose="00000506000000000000" pitchFamily="50" charset="0"/>
            </a:endParaRPr>
          </a:p>
        </p:txBody>
      </p:sp>
      <p:sp>
        <p:nvSpPr>
          <p:cNvPr id="13" name="TextBox 12"/>
          <p:cNvSpPr txBox="1"/>
          <p:nvPr/>
        </p:nvSpPr>
        <p:spPr>
          <a:xfrm>
            <a:off x="8968124" y="5335637"/>
            <a:ext cx="628698" cy="379656"/>
          </a:xfrm>
          <a:prstGeom prst="rect">
            <a:avLst/>
          </a:prstGeom>
          <a:noFill/>
        </p:spPr>
        <p:txBody>
          <a:bodyPr wrap="none" rtlCol="0">
            <a:spAutoFit/>
          </a:bodyPr>
          <a:lstStyle/>
          <a:p>
            <a:r>
              <a:rPr lang="en-US" sz="1867" dirty="0">
                <a:latin typeface="Agrandir Narrow" panose="00000506000000000000" pitchFamily="50" charset="0"/>
              </a:rPr>
              <a:t>High</a:t>
            </a:r>
            <a:endParaRPr lang="en-GB" sz="1867" dirty="0">
              <a:latin typeface="Agrandir Narrow" panose="00000506000000000000" pitchFamily="50" charset="0"/>
            </a:endParaRPr>
          </a:p>
        </p:txBody>
      </p:sp>
      <p:sp>
        <p:nvSpPr>
          <p:cNvPr id="14" name="TextBox 13"/>
          <p:cNvSpPr txBox="1"/>
          <p:nvPr/>
        </p:nvSpPr>
        <p:spPr>
          <a:xfrm rot="16200000">
            <a:off x="5787541" y="4059693"/>
            <a:ext cx="599844" cy="379656"/>
          </a:xfrm>
          <a:prstGeom prst="rect">
            <a:avLst/>
          </a:prstGeom>
          <a:noFill/>
        </p:spPr>
        <p:txBody>
          <a:bodyPr wrap="none" rtlCol="0">
            <a:spAutoFit/>
          </a:bodyPr>
          <a:lstStyle/>
          <a:p>
            <a:r>
              <a:rPr lang="en-US" sz="1867" dirty="0">
                <a:latin typeface="Agrandir Narrow" panose="00000506000000000000" pitchFamily="50" charset="0"/>
              </a:rPr>
              <a:t>Low</a:t>
            </a:r>
            <a:endParaRPr lang="en-GB" sz="1867" dirty="0">
              <a:latin typeface="Agrandir Narrow" panose="00000506000000000000" pitchFamily="50" charset="0"/>
            </a:endParaRPr>
          </a:p>
        </p:txBody>
      </p:sp>
      <p:sp>
        <p:nvSpPr>
          <p:cNvPr id="15" name="TextBox 14"/>
          <p:cNvSpPr txBox="1"/>
          <p:nvPr/>
        </p:nvSpPr>
        <p:spPr>
          <a:xfrm rot="16200000">
            <a:off x="5773112" y="2080129"/>
            <a:ext cx="628698" cy="379656"/>
          </a:xfrm>
          <a:prstGeom prst="rect">
            <a:avLst/>
          </a:prstGeom>
          <a:noFill/>
        </p:spPr>
        <p:txBody>
          <a:bodyPr wrap="none" rtlCol="0">
            <a:spAutoFit/>
          </a:bodyPr>
          <a:lstStyle/>
          <a:p>
            <a:r>
              <a:rPr lang="en-US" sz="1867" dirty="0">
                <a:latin typeface="Agrandir Narrow" panose="00000506000000000000" pitchFamily="50" charset="0"/>
              </a:rPr>
              <a:t>High</a:t>
            </a:r>
            <a:endParaRPr lang="en-GB" sz="1867" dirty="0">
              <a:latin typeface="Agrandir Narrow" panose="00000506000000000000" pitchFamily="50" charset="0"/>
            </a:endParaRPr>
          </a:p>
        </p:txBody>
      </p:sp>
      <p:sp>
        <p:nvSpPr>
          <p:cNvPr id="16" name="TextBox 15"/>
          <p:cNvSpPr txBox="1"/>
          <p:nvPr/>
        </p:nvSpPr>
        <p:spPr>
          <a:xfrm rot="19782337">
            <a:off x="428457" y="2741644"/>
            <a:ext cx="4193777" cy="1077218"/>
          </a:xfrm>
          <a:prstGeom prst="rect">
            <a:avLst/>
          </a:prstGeom>
          <a:noFill/>
        </p:spPr>
        <p:txBody>
          <a:bodyPr wrap="none" rtlCol="0">
            <a:spAutoFit/>
          </a:bodyPr>
          <a:lstStyle/>
          <a:p>
            <a:pPr algn="ctr"/>
            <a:r>
              <a:rPr lang="en-US" sz="3200" dirty="0">
                <a:solidFill>
                  <a:srgbClr val="FF0000"/>
                </a:solidFill>
                <a:latin typeface="Agrandir Narrow" panose="00000506000000000000" pitchFamily="50" charset="0"/>
              </a:rPr>
              <a:t>What Can the Project </a:t>
            </a:r>
          </a:p>
          <a:p>
            <a:pPr algn="ctr"/>
            <a:r>
              <a:rPr lang="en-US" sz="3200" dirty="0">
                <a:solidFill>
                  <a:srgbClr val="FF0000"/>
                </a:solidFill>
                <a:latin typeface="Agrandir Narrow" panose="00000506000000000000" pitchFamily="50" charset="0"/>
              </a:rPr>
              <a:t>Expect To Encounter?</a:t>
            </a:r>
            <a:endParaRPr lang="en-GB" sz="3200" dirty="0">
              <a:solidFill>
                <a:srgbClr val="FF0000"/>
              </a:solidFill>
              <a:latin typeface="Agrandir Narrow" panose="00000506000000000000" pitchFamily="50" charset="0"/>
            </a:endParaRPr>
          </a:p>
        </p:txBody>
      </p:sp>
    </p:spTree>
    <p:extLst>
      <p:ext uri="{BB962C8B-B14F-4D97-AF65-F5344CB8AC3E}">
        <p14:creationId xmlns:p14="http://schemas.microsoft.com/office/powerpoint/2010/main" val="25872413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451AA58F-B74B-4BAC-9C83-42B64B885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43" b="5556"/>
          <a:stretch>
            <a:fillRect/>
          </a:stretch>
        </p:blipFill>
        <p:spPr bwMode="auto">
          <a:xfrm>
            <a:off x="1524000" y="304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7">
            <a:extLst>
              <a:ext uri="{FF2B5EF4-FFF2-40B4-BE49-F238E27FC236}">
                <a16:creationId xmlns:a16="http://schemas.microsoft.com/office/drawing/2014/main" id="{63CBD8C0-B448-490F-9E73-0882104E3899}"/>
              </a:ext>
            </a:extLst>
          </p:cNvPr>
          <p:cNvSpPr>
            <a:spLocks noGrp="1"/>
          </p:cNvSpPr>
          <p:nvPr>
            <p:ph type="title"/>
          </p:nvPr>
        </p:nvSpPr>
        <p:spPr>
          <a:xfrm>
            <a:off x="187126" y="304799"/>
            <a:ext cx="4303853" cy="1066800"/>
          </a:xfrm>
        </p:spPr>
        <p:txBody>
          <a:bodyPr anchor="t"/>
          <a:lstStyle/>
          <a:p>
            <a:r>
              <a:rPr lang="en-GB" altLang="en-US" sz="3200" dirty="0">
                <a:solidFill>
                  <a:srgbClr val="0070C0"/>
                </a:solidFill>
                <a:effectLst/>
              </a:rPr>
              <a:t>What is the Appetite for Change?</a:t>
            </a:r>
          </a:p>
        </p:txBody>
      </p:sp>
      <p:sp>
        <p:nvSpPr>
          <p:cNvPr id="6" name="Rounded Rectangle 5">
            <a:extLst>
              <a:ext uri="{FF2B5EF4-FFF2-40B4-BE49-F238E27FC236}">
                <a16:creationId xmlns:a16="http://schemas.microsoft.com/office/drawing/2014/main" id="{A29F87A9-5DAC-4316-8E06-53C66744376E}"/>
              </a:ext>
            </a:extLst>
          </p:cNvPr>
          <p:cNvSpPr/>
          <p:nvPr/>
        </p:nvSpPr>
        <p:spPr bwMode="auto">
          <a:xfrm>
            <a:off x="4267200" y="4876800"/>
            <a:ext cx="3276600" cy="12954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r>
              <a:rPr lang="en-US" sz="4400" dirty="0">
                <a:solidFill>
                  <a:schemeClr val="bg1"/>
                </a:solidFill>
                <a:latin typeface="Agrandir Narrow" panose="00000506000000000000" pitchFamily="50" charset="0"/>
              </a:rPr>
              <a:t>Change?</a:t>
            </a:r>
          </a:p>
        </p:txBody>
      </p:sp>
      <p:sp>
        <p:nvSpPr>
          <p:cNvPr id="7" name="Footer Placeholder 4">
            <a:extLst>
              <a:ext uri="{FF2B5EF4-FFF2-40B4-BE49-F238E27FC236}">
                <a16:creationId xmlns:a16="http://schemas.microsoft.com/office/drawing/2014/main" id="{7D2C36F8-CFC3-47C4-80AC-BB5630FAFB6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latin typeface="Agrandir Narrow" panose="00000506000000000000" pitchFamily="50" charset="0"/>
              </a:rPr>
              <a:t>Scope Management Secrets</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0546418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C12B-59E1-4661-A772-78347DBEA0D0}"/>
              </a:ext>
            </a:extLst>
          </p:cNvPr>
          <p:cNvSpPr>
            <a:spLocks noGrp="1"/>
          </p:cNvSpPr>
          <p:nvPr>
            <p:ph type="title"/>
          </p:nvPr>
        </p:nvSpPr>
        <p:spPr/>
        <p:txBody>
          <a:bodyPr>
            <a:normAutofit/>
          </a:bodyPr>
          <a:lstStyle/>
          <a:p>
            <a:r>
              <a:rPr lang="en-US" dirty="0"/>
              <a:t>Importance of a Holding Space</a:t>
            </a:r>
          </a:p>
        </p:txBody>
      </p:sp>
      <p:sp>
        <p:nvSpPr>
          <p:cNvPr id="3" name="Content Placeholder 2">
            <a:extLst>
              <a:ext uri="{FF2B5EF4-FFF2-40B4-BE49-F238E27FC236}">
                <a16:creationId xmlns:a16="http://schemas.microsoft.com/office/drawing/2014/main" id="{6D7A4914-F4C1-4D64-B737-8934D1B222CD}"/>
              </a:ext>
            </a:extLst>
          </p:cNvPr>
          <p:cNvSpPr>
            <a:spLocks noGrp="1"/>
          </p:cNvSpPr>
          <p:nvPr>
            <p:ph idx="1"/>
          </p:nvPr>
        </p:nvSpPr>
        <p:spPr/>
        <p:txBody>
          <a:bodyPr/>
          <a:lstStyle/>
          <a:p>
            <a:pPr marL="571500" indent="-571500">
              <a:buFont typeface="Arial" panose="020B0604020202020204" pitchFamily="34" charset="0"/>
              <a:buChar char="•"/>
            </a:pPr>
            <a:r>
              <a:rPr lang="en-US" dirty="0"/>
              <a:t>Early in the Project Life Cycle, it’s not always clear what’s In Scope and Out of Scope</a:t>
            </a:r>
          </a:p>
          <a:p>
            <a:pPr marL="571500" indent="-571500">
              <a:buFont typeface="Arial" panose="020B0604020202020204" pitchFamily="34" charset="0"/>
              <a:buChar char="•"/>
            </a:pPr>
            <a:r>
              <a:rPr lang="en-US" dirty="0"/>
              <a:t>Deciding too early can lead to problems with Planning, Execution and Acceptance</a:t>
            </a:r>
          </a:p>
          <a:p>
            <a:pPr marL="571500" indent="-571500">
              <a:buFont typeface="Arial" panose="020B0604020202020204" pitchFamily="34" charset="0"/>
              <a:buChar char="•"/>
            </a:pPr>
            <a:r>
              <a:rPr lang="en-US" dirty="0"/>
              <a:t>Provide a space to hold what’s in doubt</a:t>
            </a:r>
          </a:p>
          <a:p>
            <a:pPr lvl="2"/>
            <a:r>
              <a:rPr lang="en-US" dirty="0"/>
              <a:t>This can be one function of the Issue Log</a:t>
            </a:r>
          </a:p>
        </p:txBody>
      </p:sp>
      <p:sp>
        <p:nvSpPr>
          <p:cNvPr id="5" name="Footer Placeholder 4">
            <a:extLst>
              <a:ext uri="{FF2B5EF4-FFF2-40B4-BE49-F238E27FC236}">
                <a16:creationId xmlns:a16="http://schemas.microsoft.com/office/drawing/2014/main" id="{B6C794D5-6AE0-4F37-BF35-4DB6CDD3AEB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807882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66DD-1DF0-4956-A38A-2CE90AF1D6C8}"/>
              </a:ext>
            </a:extLst>
          </p:cNvPr>
          <p:cNvSpPr>
            <a:spLocks noGrp="1"/>
          </p:cNvSpPr>
          <p:nvPr>
            <p:ph type="title"/>
          </p:nvPr>
        </p:nvSpPr>
        <p:spPr/>
        <p:txBody>
          <a:bodyPr>
            <a:normAutofit/>
          </a:bodyPr>
          <a:lstStyle/>
          <a:p>
            <a:r>
              <a:rPr lang="en-US" dirty="0"/>
              <a:t>Baselining Scope	</a:t>
            </a:r>
          </a:p>
        </p:txBody>
      </p:sp>
      <p:sp>
        <p:nvSpPr>
          <p:cNvPr id="3" name="Content Placeholder 2">
            <a:extLst>
              <a:ext uri="{FF2B5EF4-FFF2-40B4-BE49-F238E27FC236}">
                <a16:creationId xmlns:a16="http://schemas.microsoft.com/office/drawing/2014/main" id="{732277A8-5D67-4271-8758-7772F7567626}"/>
              </a:ext>
            </a:extLst>
          </p:cNvPr>
          <p:cNvSpPr>
            <a:spLocks noGrp="1"/>
          </p:cNvSpPr>
          <p:nvPr>
            <p:ph idx="1"/>
          </p:nvPr>
        </p:nvSpPr>
        <p:spPr/>
        <p:txBody>
          <a:bodyPr>
            <a:normAutofit lnSpcReduction="10000"/>
          </a:bodyPr>
          <a:lstStyle/>
          <a:p>
            <a:r>
              <a:rPr lang="en-US" dirty="0"/>
              <a:t>As part of Project Management Plan approval,</a:t>
            </a:r>
            <a:br>
              <a:rPr lang="en-US" dirty="0"/>
            </a:br>
            <a:r>
              <a:rPr lang="en-US" dirty="0"/>
              <a:t>its Scope should be baselined:</a:t>
            </a:r>
          </a:p>
          <a:p>
            <a:pPr lvl="1"/>
            <a:r>
              <a:rPr lang="en-US" dirty="0"/>
              <a:t>WBS</a:t>
            </a:r>
          </a:p>
          <a:p>
            <a:pPr lvl="1"/>
            <a:r>
              <a:rPr lang="en-US" dirty="0"/>
              <a:t>PBS</a:t>
            </a:r>
          </a:p>
          <a:p>
            <a:pPr lvl="1"/>
            <a:r>
              <a:rPr lang="en-US" dirty="0"/>
              <a:t>Requirements Documents</a:t>
            </a:r>
          </a:p>
          <a:p>
            <a:pPr lvl="1"/>
            <a:endParaRPr lang="en-US" dirty="0"/>
          </a:p>
          <a:p>
            <a:r>
              <a:rPr lang="en-US" dirty="0"/>
              <a:t>This is key to enable Change Management and Reporting</a:t>
            </a:r>
          </a:p>
        </p:txBody>
      </p:sp>
      <p:sp>
        <p:nvSpPr>
          <p:cNvPr id="5" name="Footer Placeholder 4">
            <a:extLst>
              <a:ext uri="{FF2B5EF4-FFF2-40B4-BE49-F238E27FC236}">
                <a16:creationId xmlns:a16="http://schemas.microsoft.com/office/drawing/2014/main" id="{E87E7537-7878-4FF2-A43C-A2F09DA00BC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43683690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google.com/url?source=imglanding&amp;ct=img&amp;q=http://www.engineeringwritingsolutions.com/wp-content/uploads/2011/07/drawing_line.jpg&amp;sa=X&amp;ei=gLyjUImJItLs0gXa9YGwDw&amp;ved=0CAkQ8wc4cA&amp;usg=AFQjCNEU6fMDoKM3qZqDiParQfvXg81N9A">
            <a:extLst>
              <a:ext uri="{FF2B5EF4-FFF2-40B4-BE49-F238E27FC236}">
                <a16:creationId xmlns:a16="http://schemas.microsoft.com/office/drawing/2014/main" id="{C4F6D614-6ED4-4ABC-8598-DCFE9CC460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1049" y="465720"/>
            <a:ext cx="5745279" cy="42244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E738ED-E3BA-4A53-8777-AFBF0AC31009}"/>
              </a:ext>
            </a:extLst>
          </p:cNvPr>
          <p:cNvSpPr/>
          <p:nvPr/>
        </p:nvSpPr>
        <p:spPr>
          <a:xfrm>
            <a:off x="6538361" y="4114125"/>
            <a:ext cx="201622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cxnSp>
        <p:nvCxnSpPr>
          <p:cNvPr id="6" name="Straight Connector 5">
            <a:extLst>
              <a:ext uri="{FF2B5EF4-FFF2-40B4-BE49-F238E27FC236}">
                <a16:creationId xmlns:a16="http://schemas.microsoft.com/office/drawing/2014/main" id="{7C84CE6A-8547-4200-8620-8710268C4982}"/>
              </a:ext>
            </a:extLst>
          </p:cNvPr>
          <p:cNvCxnSpPr/>
          <p:nvPr/>
        </p:nvCxnSpPr>
        <p:spPr>
          <a:xfrm flipH="1">
            <a:off x="154329" y="4354152"/>
            <a:ext cx="8400256" cy="4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3671506-82A4-449C-BB6B-57D577D8DCCC}"/>
              </a:ext>
            </a:extLst>
          </p:cNvPr>
          <p:cNvSpPr txBox="1"/>
          <p:nvPr/>
        </p:nvSpPr>
        <p:spPr>
          <a:xfrm>
            <a:off x="1708012" y="2577459"/>
            <a:ext cx="5097869" cy="1733680"/>
          </a:xfrm>
          <a:prstGeom prst="rect">
            <a:avLst/>
          </a:prstGeom>
          <a:noFill/>
        </p:spPr>
        <p:txBody>
          <a:bodyPr wrap="none" rtlCol="0">
            <a:spAutoFit/>
          </a:bodyPr>
          <a:lstStyle/>
          <a:p>
            <a:pPr algn="ctr"/>
            <a:r>
              <a:rPr lang="en-US" sz="10666" dirty="0">
                <a:latin typeface="Agrandir Narrow" panose="00000506000000000000" pitchFamily="50" charset="0"/>
              </a:rPr>
              <a:t>In Scope</a:t>
            </a:r>
          </a:p>
        </p:txBody>
      </p:sp>
      <p:sp>
        <p:nvSpPr>
          <p:cNvPr id="8" name="TextBox 7">
            <a:extLst>
              <a:ext uri="{FF2B5EF4-FFF2-40B4-BE49-F238E27FC236}">
                <a16:creationId xmlns:a16="http://schemas.microsoft.com/office/drawing/2014/main" id="{AC4EB537-F3C0-44DF-A8C5-EFC9D1FF9948}"/>
              </a:ext>
            </a:extLst>
          </p:cNvPr>
          <p:cNvSpPr txBox="1"/>
          <p:nvPr/>
        </p:nvSpPr>
        <p:spPr>
          <a:xfrm>
            <a:off x="504961" y="4690190"/>
            <a:ext cx="7503977" cy="1733680"/>
          </a:xfrm>
          <a:prstGeom prst="rect">
            <a:avLst/>
          </a:prstGeom>
          <a:noFill/>
        </p:spPr>
        <p:txBody>
          <a:bodyPr wrap="none" rtlCol="0">
            <a:spAutoFit/>
          </a:bodyPr>
          <a:lstStyle/>
          <a:p>
            <a:pPr algn="ctr"/>
            <a:r>
              <a:rPr lang="en-US" sz="10666" i="1" dirty="0">
                <a:latin typeface="Agrandir Narrow" panose="00000506000000000000" pitchFamily="50" charset="0"/>
              </a:rPr>
              <a:t>Not in Scope</a:t>
            </a:r>
          </a:p>
        </p:txBody>
      </p:sp>
      <p:sp>
        <p:nvSpPr>
          <p:cNvPr id="2" name="Title 1">
            <a:extLst>
              <a:ext uri="{FF2B5EF4-FFF2-40B4-BE49-F238E27FC236}">
                <a16:creationId xmlns:a16="http://schemas.microsoft.com/office/drawing/2014/main" id="{661239D6-C0F5-4683-B1A8-020E7BA38CE1}"/>
              </a:ext>
            </a:extLst>
          </p:cNvPr>
          <p:cNvSpPr>
            <a:spLocks noGrp="1"/>
          </p:cNvSpPr>
          <p:nvPr>
            <p:ph type="title"/>
          </p:nvPr>
        </p:nvSpPr>
        <p:spPr/>
        <p:txBody>
          <a:bodyPr>
            <a:normAutofit/>
          </a:bodyPr>
          <a:lstStyle/>
          <a:p>
            <a:r>
              <a:rPr lang="en-US" dirty="0"/>
              <a:t>Baselining: Establishing Controls</a:t>
            </a:r>
          </a:p>
        </p:txBody>
      </p:sp>
      <p:sp>
        <p:nvSpPr>
          <p:cNvPr id="10" name="Footer Placeholder 4">
            <a:extLst>
              <a:ext uri="{FF2B5EF4-FFF2-40B4-BE49-F238E27FC236}">
                <a16:creationId xmlns:a16="http://schemas.microsoft.com/office/drawing/2014/main" id="{1A45F6C1-1379-4295-A816-B82F7A3721C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6018851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6BB6D-54A3-4FEB-9D76-B2AC41BCB4A3}"/>
              </a:ext>
            </a:extLst>
          </p:cNvPr>
          <p:cNvSpPr>
            <a:spLocks noGrp="1"/>
          </p:cNvSpPr>
          <p:nvPr>
            <p:ph type="title"/>
          </p:nvPr>
        </p:nvSpPr>
        <p:spPr>
          <a:xfrm>
            <a:off x="838199" y="403226"/>
            <a:ext cx="10727724" cy="968375"/>
          </a:xfrm>
        </p:spPr>
        <p:txBody>
          <a:bodyPr>
            <a:normAutofit/>
          </a:bodyPr>
          <a:lstStyle/>
          <a:p>
            <a:r>
              <a:rPr lang="en-US" dirty="0"/>
              <a:t>Group Exercise #2: Revising Scope</a:t>
            </a:r>
          </a:p>
        </p:txBody>
      </p:sp>
      <p:sp>
        <p:nvSpPr>
          <p:cNvPr id="3" name="Content Placeholder 2">
            <a:extLst>
              <a:ext uri="{FF2B5EF4-FFF2-40B4-BE49-F238E27FC236}">
                <a16:creationId xmlns:a16="http://schemas.microsoft.com/office/drawing/2014/main" id="{406E94BD-A773-4E2D-A097-123F9894564E}"/>
              </a:ext>
            </a:extLst>
          </p:cNvPr>
          <p:cNvSpPr>
            <a:spLocks noGrp="1"/>
          </p:cNvSpPr>
          <p:nvPr>
            <p:ph idx="1"/>
          </p:nvPr>
        </p:nvSpPr>
        <p:spPr/>
        <p:txBody>
          <a:bodyPr>
            <a:normAutofit/>
          </a:bodyPr>
          <a:lstStyle/>
          <a:p>
            <a:r>
              <a:rPr lang="en-US" sz="2667" dirty="0"/>
              <a:t>In light of the preceding discussion, how should we revise the Initial Project Scope Statement for the Relocation Project? </a:t>
            </a:r>
          </a:p>
          <a:p>
            <a:r>
              <a:rPr lang="en-US" sz="2667" dirty="0"/>
              <a:t>Do we need to make changes in:</a:t>
            </a:r>
          </a:p>
          <a:p>
            <a:pPr lvl="1"/>
            <a:r>
              <a:rPr lang="en-US" sz="2667" dirty="0"/>
              <a:t>The Work Breakdown Structure to the first level (major activities)?</a:t>
            </a:r>
          </a:p>
          <a:p>
            <a:pPr lvl="1"/>
            <a:r>
              <a:rPr lang="en-US" sz="2667" dirty="0"/>
              <a:t>The Product Breakdown Structure?</a:t>
            </a:r>
          </a:p>
          <a:p>
            <a:pPr lvl="1"/>
            <a:r>
              <a:rPr lang="en-US" sz="2667" dirty="0"/>
              <a:t>The list of planning assumptions?</a:t>
            </a:r>
          </a:p>
          <a:p>
            <a:pPr lvl="0"/>
            <a:r>
              <a:rPr lang="en-US" sz="2667" dirty="0"/>
              <a:t>Is there anything we should place into a Holding Space such as the Issue Log?</a:t>
            </a:r>
          </a:p>
          <a:p>
            <a:endParaRPr lang="en-US" sz="2667" dirty="0"/>
          </a:p>
        </p:txBody>
      </p:sp>
      <p:sp>
        <p:nvSpPr>
          <p:cNvPr id="5" name="Footer Placeholder 4">
            <a:extLst>
              <a:ext uri="{FF2B5EF4-FFF2-40B4-BE49-F238E27FC236}">
                <a16:creationId xmlns:a16="http://schemas.microsoft.com/office/drawing/2014/main" id="{2AE4B9DE-723E-46F2-B84C-01AB11BFD3B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9243013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EB007A9B-17B3-455B-8832-19A11EE927B2}"/>
              </a:ext>
            </a:extLst>
          </p:cNvPr>
          <p:cNvSpPr>
            <a:spLocks noGrp="1"/>
          </p:cNvSpPr>
          <p:nvPr>
            <p:ph type="ftr" sz="quarter" idx="3"/>
          </p:nvPr>
        </p:nvSpPr>
        <p:spPr>
          <a:xfrm>
            <a:off x="4248615" y="6451139"/>
            <a:ext cx="4042367"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22530" name="Title 1">
            <a:extLst>
              <a:ext uri="{FF2B5EF4-FFF2-40B4-BE49-F238E27FC236}">
                <a16:creationId xmlns:a16="http://schemas.microsoft.com/office/drawing/2014/main" id="{E4A9631E-E419-4CFE-AAC3-B17BA755AC5C}"/>
              </a:ext>
            </a:extLst>
          </p:cNvPr>
          <p:cNvSpPr>
            <a:spLocks noGrp="1"/>
          </p:cNvSpPr>
          <p:nvPr>
            <p:ph type="title" idx="4294967295"/>
          </p:nvPr>
        </p:nvSpPr>
        <p:spPr>
          <a:xfrm>
            <a:off x="0" y="403225"/>
            <a:ext cx="10515600" cy="968375"/>
          </a:xfrm>
        </p:spPr>
        <p:txBody>
          <a:bodyPr anchor="t">
            <a:normAutofit/>
          </a:bodyPr>
          <a:lstStyle/>
          <a:p>
            <a:r>
              <a:rPr lang="en-US" altLang="en-US" sz="4800" dirty="0">
                <a:solidFill>
                  <a:srgbClr val="0070C0"/>
                </a:solidFill>
              </a:rPr>
              <a:t>“The Iron Triangle”</a:t>
            </a:r>
          </a:p>
        </p:txBody>
      </p:sp>
      <p:sp>
        <p:nvSpPr>
          <p:cNvPr id="22532" name="AutoShape 3">
            <a:extLst>
              <a:ext uri="{FF2B5EF4-FFF2-40B4-BE49-F238E27FC236}">
                <a16:creationId xmlns:a16="http://schemas.microsoft.com/office/drawing/2014/main" id="{21C2C901-8CD5-4C4A-8D5D-995AC736BE09}"/>
              </a:ext>
            </a:extLst>
          </p:cNvPr>
          <p:cNvSpPr>
            <a:spLocks noChangeArrowheads="1"/>
          </p:cNvSpPr>
          <p:nvPr/>
        </p:nvSpPr>
        <p:spPr bwMode="auto">
          <a:xfrm>
            <a:off x="3048000" y="2031367"/>
            <a:ext cx="5688013" cy="3130551"/>
          </a:xfrm>
          <a:prstGeom prst="triangle">
            <a:avLst>
              <a:gd name="adj" fmla="val 50000"/>
            </a:avLst>
          </a:prstGeom>
          <a:solidFill>
            <a:srgbClr val="009999">
              <a:alpha val="34118"/>
            </a:srgb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dirty="0">
              <a:latin typeface="Agrandir Narrow" panose="00000506000000000000" pitchFamily="50" charset="0"/>
            </a:endParaRPr>
          </a:p>
        </p:txBody>
      </p:sp>
      <p:pic>
        <p:nvPicPr>
          <p:cNvPr id="22533" name="Picture 4" descr="MCj04315860000[1]">
            <a:extLst>
              <a:ext uri="{FF2B5EF4-FFF2-40B4-BE49-F238E27FC236}">
                <a16:creationId xmlns:a16="http://schemas.microsoft.com/office/drawing/2014/main" id="{5C2F2FD5-FC1A-47F1-9A08-564BF6644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74167"/>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MCj04349290000[1]">
            <a:extLst>
              <a:ext uri="{FF2B5EF4-FFF2-40B4-BE49-F238E27FC236}">
                <a16:creationId xmlns:a16="http://schemas.microsoft.com/office/drawing/2014/main" id="{859B8F32-4F06-419B-BC5F-3C4854AD0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381730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7">
            <a:extLst>
              <a:ext uri="{FF2B5EF4-FFF2-40B4-BE49-F238E27FC236}">
                <a16:creationId xmlns:a16="http://schemas.microsoft.com/office/drawing/2014/main" id="{393E1205-BFF7-4F09-9B97-E35FDCFBBAE4}"/>
              </a:ext>
            </a:extLst>
          </p:cNvPr>
          <p:cNvSpPr txBox="1">
            <a:spLocks noChangeArrowheads="1"/>
          </p:cNvSpPr>
          <p:nvPr/>
        </p:nvSpPr>
        <p:spPr bwMode="auto">
          <a:xfrm>
            <a:off x="6810070" y="2107567"/>
            <a:ext cx="1015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dirty="0">
                <a:latin typeface="Agrandir Narrow" panose="00000506000000000000" pitchFamily="50" charset="0"/>
              </a:rPr>
              <a:t>Time</a:t>
            </a:r>
            <a:endParaRPr lang="en-US" altLang="en-US" sz="3200" dirty="0">
              <a:latin typeface="Agrandir Narrow" panose="00000506000000000000" pitchFamily="50" charset="0"/>
            </a:endParaRPr>
          </a:p>
        </p:txBody>
      </p:sp>
      <p:sp>
        <p:nvSpPr>
          <p:cNvPr id="22536" name="Text Box 8">
            <a:extLst>
              <a:ext uri="{FF2B5EF4-FFF2-40B4-BE49-F238E27FC236}">
                <a16:creationId xmlns:a16="http://schemas.microsoft.com/office/drawing/2014/main" id="{58EE7CDC-1437-45CC-AE90-151BC7742F3B}"/>
              </a:ext>
            </a:extLst>
          </p:cNvPr>
          <p:cNvSpPr txBox="1">
            <a:spLocks noChangeArrowheads="1"/>
          </p:cNvSpPr>
          <p:nvPr/>
        </p:nvSpPr>
        <p:spPr bwMode="auto">
          <a:xfrm>
            <a:off x="2942829" y="5631818"/>
            <a:ext cx="1034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dirty="0">
                <a:latin typeface="Agrandir Narrow" panose="00000506000000000000" pitchFamily="50" charset="0"/>
              </a:rPr>
              <a:t>Cost</a:t>
            </a:r>
            <a:endParaRPr lang="en-US" altLang="en-US" sz="3200" dirty="0">
              <a:latin typeface="Agrandir Narrow" panose="00000506000000000000" pitchFamily="50" charset="0"/>
            </a:endParaRPr>
          </a:p>
        </p:txBody>
      </p:sp>
      <p:sp>
        <p:nvSpPr>
          <p:cNvPr id="22537" name="Text Box 9">
            <a:extLst>
              <a:ext uri="{FF2B5EF4-FFF2-40B4-BE49-F238E27FC236}">
                <a16:creationId xmlns:a16="http://schemas.microsoft.com/office/drawing/2014/main" id="{084A385A-C046-4B75-B111-F9C41ED7CF4B}"/>
              </a:ext>
            </a:extLst>
          </p:cNvPr>
          <p:cNvSpPr txBox="1">
            <a:spLocks noChangeArrowheads="1"/>
          </p:cNvSpPr>
          <p:nvPr/>
        </p:nvSpPr>
        <p:spPr bwMode="auto">
          <a:xfrm>
            <a:off x="7462041" y="5460367"/>
            <a:ext cx="1281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dirty="0">
                <a:latin typeface="Agrandir Narrow" panose="00000506000000000000" pitchFamily="50" charset="0"/>
              </a:rPr>
              <a:t>Scope</a:t>
            </a:r>
            <a:endParaRPr lang="en-US" altLang="en-US" sz="3200" dirty="0">
              <a:latin typeface="Agrandir Narrow" panose="00000506000000000000" pitchFamily="50" charset="0"/>
            </a:endParaRPr>
          </a:p>
        </p:txBody>
      </p:sp>
      <p:pic>
        <p:nvPicPr>
          <p:cNvPr id="22538" name="Picture 3" descr="E:\Documents and Settings\Brad\Local Settings\Temporary Internet Files\Content.IE5\35P5RRS9\MC900433808[1].png">
            <a:extLst>
              <a:ext uri="{FF2B5EF4-FFF2-40B4-BE49-F238E27FC236}">
                <a16:creationId xmlns:a16="http://schemas.microsoft.com/office/drawing/2014/main" id="{FB0B8ECD-6E5D-4B68-9E39-34F62FF53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631567"/>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9263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8F4E-FBEC-46D4-A83D-C24F1C94BC0A}"/>
              </a:ext>
            </a:extLst>
          </p:cNvPr>
          <p:cNvSpPr>
            <a:spLocks noGrp="1"/>
          </p:cNvSpPr>
          <p:nvPr>
            <p:ph type="title"/>
          </p:nvPr>
        </p:nvSpPr>
        <p:spPr/>
        <p:txBody>
          <a:bodyPr>
            <a:normAutofit/>
          </a:bodyPr>
          <a:lstStyle/>
          <a:p>
            <a:r>
              <a:rPr lang="en-US" dirty="0">
                <a:solidFill>
                  <a:srgbClr val="0070C0"/>
                </a:solidFill>
              </a:rPr>
              <a:t>SCOPE MANAGEMENT:</a:t>
            </a:r>
            <a:br>
              <a:rPr lang="en-US" dirty="0">
                <a:solidFill>
                  <a:srgbClr val="0070C0"/>
                </a:solidFill>
              </a:rPr>
            </a:br>
            <a:r>
              <a:rPr lang="en-US" dirty="0">
                <a:solidFill>
                  <a:srgbClr val="0070C0"/>
                </a:solidFill>
              </a:rPr>
              <a:t>The NOT-So BASICS</a:t>
            </a:r>
            <a:br>
              <a:rPr lang="en-US" dirty="0">
                <a:solidFill>
                  <a:srgbClr val="0070C0"/>
                </a:solidFill>
              </a:rPr>
            </a:br>
            <a:br>
              <a:rPr lang="en-US" dirty="0">
                <a:solidFill>
                  <a:srgbClr val="0070C0"/>
                </a:solidFill>
              </a:rPr>
            </a:br>
            <a:r>
              <a:rPr lang="en-US" dirty="0">
                <a:solidFill>
                  <a:srgbClr val="0070C0"/>
                </a:solidFill>
              </a:rPr>
              <a:t>WHY SCOPE IS FUZZY</a:t>
            </a:r>
          </a:p>
        </p:txBody>
      </p:sp>
      <p:sp>
        <p:nvSpPr>
          <p:cNvPr id="4" name="Footer Placeholder 4">
            <a:extLst>
              <a:ext uri="{FF2B5EF4-FFF2-40B4-BE49-F238E27FC236}">
                <a16:creationId xmlns:a16="http://schemas.microsoft.com/office/drawing/2014/main" id="{23B5257A-9A64-420E-BDD3-A489C1960E1D}"/>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3086674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8">
            <a:extLst>
              <a:ext uri="{FF2B5EF4-FFF2-40B4-BE49-F238E27FC236}">
                <a16:creationId xmlns:a16="http://schemas.microsoft.com/office/drawing/2014/main" id="{BC3FB3AC-4409-48CE-BB52-47983D9632A5}"/>
              </a:ext>
            </a:extLst>
          </p:cNvPr>
          <p:cNvSpPr>
            <a:spLocks noChangeArrowheads="1"/>
          </p:cNvSpPr>
          <p:nvPr/>
        </p:nvSpPr>
        <p:spPr bwMode="auto">
          <a:xfrm>
            <a:off x="7261225" y="4572001"/>
            <a:ext cx="2362200" cy="604839"/>
          </a:xfrm>
          <a:prstGeom prst="rect">
            <a:avLst/>
          </a:prstGeom>
          <a:gradFill rotWithShape="1">
            <a:gsLst>
              <a:gs pos="0">
                <a:srgbClr val="FF8080"/>
              </a:gs>
              <a:gs pos="50000">
                <a:srgbClr val="FFB3B3"/>
              </a:gs>
              <a:gs pos="100000">
                <a:srgbClr val="FFDADA"/>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5603" name="Rectangle 37">
            <a:extLst>
              <a:ext uri="{FF2B5EF4-FFF2-40B4-BE49-F238E27FC236}">
                <a16:creationId xmlns:a16="http://schemas.microsoft.com/office/drawing/2014/main" id="{BD2E482B-EBD0-492E-9AC1-B37FEB2C5E55}"/>
              </a:ext>
            </a:extLst>
          </p:cNvPr>
          <p:cNvSpPr>
            <a:spLocks noChangeArrowheads="1"/>
          </p:cNvSpPr>
          <p:nvPr/>
        </p:nvSpPr>
        <p:spPr bwMode="auto">
          <a:xfrm>
            <a:off x="2994025" y="4572000"/>
            <a:ext cx="4267200" cy="609600"/>
          </a:xfrm>
          <a:prstGeom prst="rect">
            <a:avLst/>
          </a:prstGeom>
          <a:gradFill rotWithShape="1">
            <a:gsLst>
              <a:gs pos="0">
                <a:srgbClr val="8FDEA0"/>
              </a:gs>
              <a:gs pos="50000">
                <a:srgbClr val="BCE9C5"/>
              </a:gs>
              <a:gs pos="100000">
                <a:srgbClr val="DFF3E3"/>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cxnSp>
        <p:nvCxnSpPr>
          <p:cNvPr id="25604" name="Straight Connector 21">
            <a:extLst>
              <a:ext uri="{FF2B5EF4-FFF2-40B4-BE49-F238E27FC236}">
                <a16:creationId xmlns:a16="http://schemas.microsoft.com/office/drawing/2014/main" id="{FFE0B47F-81D9-4593-B7F2-B06F87458CF2}"/>
              </a:ext>
            </a:extLst>
          </p:cNvPr>
          <p:cNvCxnSpPr>
            <a:cxnSpLocks noChangeShapeType="1"/>
            <a:stCxn id="25609" idx="3"/>
          </p:cNvCxnSpPr>
          <p:nvPr/>
        </p:nvCxnSpPr>
        <p:spPr bwMode="auto">
          <a:xfrm>
            <a:off x="7261225" y="2120901"/>
            <a:ext cx="0" cy="306070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6" name="Footer Placeholder 4">
            <a:extLst>
              <a:ext uri="{FF2B5EF4-FFF2-40B4-BE49-F238E27FC236}">
                <a16:creationId xmlns:a16="http://schemas.microsoft.com/office/drawing/2014/main" id="{9B4877E3-2CD5-44C9-80FC-8F1D355C1CD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25605" name="Title 7">
            <a:extLst>
              <a:ext uri="{FF2B5EF4-FFF2-40B4-BE49-F238E27FC236}">
                <a16:creationId xmlns:a16="http://schemas.microsoft.com/office/drawing/2014/main" id="{21D5293B-CA7F-402C-BE27-616BD82792DE}"/>
              </a:ext>
            </a:extLst>
          </p:cNvPr>
          <p:cNvSpPr>
            <a:spLocks noGrp="1"/>
          </p:cNvSpPr>
          <p:nvPr>
            <p:ph type="title" idx="4294967295"/>
          </p:nvPr>
        </p:nvSpPr>
        <p:spPr>
          <a:xfrm>
            <a:off x="0" y="403225"/>
            <a:ext cx="10515600" cy="968375"/>
          </a:xfrm>
        </p:spPr>
        <p:txBody>
          <a:bodyPr anchor="t">
            <a:normAutofit/>
          </a:bodyPr>
          <a:lstStyle/>
          <a:p>
            <a:r>
              <a:rPr lang="en-US" altLang="en-US" sz="4800" dirty="0">
                <a:solidFill>
                  <a:srgbClr val="0070C0"/>
                </a:solidFill>
              </a:rPr>
              <a:t>Time is Easy to Measure</a:t>
            </a:r>
            <a:endParaRPr lang="en-GB" altLang="en-US" sz="4800" dirty="0">
              <a:solidFill>
                <a:srgbClr val="0070C0"/>
              </a:solidFill>
            </a:endParaRPr>
          </a:p>
        </p:txBody>
      </p:sp>
      <p:cxnSp>
        <p:nvCxnSpPr>
          <p:cNvPr id="25606" name="Straight Connector 2">
            <a:extLst>
              <a:ext uri="{FF2B5EF4-FFF2-40B4-BE49-F238E27FC236}">
                <a16:creationId xmlns:a16="http://schemas.microsoft.com/office/drawing/2014/main" id="{76124420-0CF7-4405-B11C-173FE2A87E9F}"/>
              </a:ext>
            </a:extLst>
          </p:cNvPr>
          <p:cNvCxnSpPr>
            <a:cxnSpLocks noChangeShapeType="1"/>
          </p:cNvCxnSpPr>
          <p:nvPr/>
        </p:nvCxnSpPr>
        <p:spPr bwMode="auto">
          <a:xfrm>
            <a:off x="2994025" y="1371600"/>
            <a:ext cx="0" cy="3810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607" name="Straight Arrow Connector 5">
            <a:extLst>
              <a:ext uri="{FF2B5EF4-FFF2-40B4-BE49-F238E27FC236}">
                <a16:creationId xmlns:a16="http://schemas.microsoft.com/office/drawing/2014/main" id="{1A03F7C0-234B-41FA-BF63-008389C591D5}"/>
              </a:ext>
            </a:extLst>
          </p:cNvPr>
          <p:cNvCxnSpPr>
            <a:cxnSpLocks noChangeShapeType="1"/>
          </p:cNvCxnSpPr>
          <p:nvPr/>
        </p:nvCxnSpPr>
        <p:spPr bwMode="auto">
          <a:xfrm>
            <a:off x="2232025" y="4572000"/>
            <a:ext cx="73914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608" name="Isosceles Triangle 6">
            <a:extLst>
              <a:ext uri="{FF2B5EF4-FFF2-40B4-BE49-F238E27FC236}">
                <a16:creationId xmlns:a16="http://schemas.microsoft.com/office/drawing/2014/main" id="{EF03542C-A6B9-4FB4-BF70-8280B8D10E50}"/>
              </a:ext>
            </a:extLst>
          </p:cNvPr>
          <p:cNvSpPr>
            <a:spLocks noChangeArrowheads="1"/>
          </p:cNvSpPr>
          <p:nvPr/>
        </p:nvSpPr>
        <p:spPr bwMode="auto">
          <a:xfrm>
            <a:off x="3040063" y="1816100"/>
            <a:ext cx="354012" cy="304800"/>
          </a:xfrm>
          <a:prstGeom prst="triangle">
            <a:avLst>
              <a:gd name="adj" fmla="val 50000"/>
            </a:avLst>
          </a:prstGeom>
          <a:solidFill>
            <a:srgbClr val="FFFF00"/>
          </a:solidFill>
          <a:ln w="2857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5609" name="Isosceles Triangle 10">
            <a:extLst>
              <a:ext uri="{FF2B5EF4-FFF2-40B4-BE49-F238E27FC236}">
                <a16:creationId xmlns:a16="http://schemas.microsoft.com/office/drawing/2014/main" id="{F53C9802-7CF4-4FA7-ADD2-105930C93E31}"/>
              </a:ext>
            </a:extLst>
          </p:cNvPr>
          <p:cNvSpPr>
            <a:spLocks noChangeArrowheads="1"/>
          </p:cNvSpPr>
          <p:nvPr/>
        </p:nvSpPr>
        <p:spPr bwMode="auto">
          <a:xfrm>
            <a:off x="7083426" y="1816100"/>
            <a:ext cx="354013" cy="304800"/>
          </a:xfrm>
          <a:prstGeom prst="triangle">
            <a:avLst>
              <a:gd name="adj" fmla="val 50000"/>
            </a:avLst>
          </a:prstGeom>
          <a:solidFill>
            <a:srgbClr val="FFFF00"/>
          </a:solidFill>
          <a:ln w="2857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5610" name="TextBox 11">
            <a:extLst>
              <a:ext uri="{FF2B5EF4-FFF2-40B4-BE49-F238E27FC236}">
                <a16:creationId xmlns:a16="http://schemas.microsoft.com/office/drawing/2014/main" id="{A1501865-9738-4ABB-B0FB-F962EFAC57D7}"/>
              </a:ext>
            </a:extLst>
          </p:cNvPr>
          <p:cNvSpPr txBox="1">
            <a:spLocks noChangeArrowheads="1"/>
          </p:cNvSpPr>
          <p:nvPr/>
        </p:nvSpPr>
        <p:spPr bwMode="auto">
          <a:xfrm>
            <a:off x="3062290" y="1447800"/>
            <a:ext cx="713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Start</a:t>
            </a:r>
            <a:endParaRPr lang="en-GB" altLang="en-US" dirty="0">
              <a:latin typeface="Agrandir Narrow" panose="00000506000000000000" pitchFamily="50" charset="0"/>
            </a:endParaRPr>
          </a:p>
        </p:txBody>
      </p:sp>
      <p:sp>
        <p:nvSpPr>
          <p:cNvPr id="25611" name="TextBox 13">
            <a:extLst>
              <a:ext uri="{FF2B5EF4-FFF2-40B4-BE49-F238E27FC236}">
                <a16:creationId xmlns:a16="http://schemas.microsoft.com/office/drawing/2014/main" id="{8F4AE78D-070D-4C1F-AA4E-2A0EBD146739}"/>
              </a:ext>
            </a:extLst>
          </p:cNvPr>
          <p:cNvSpPr txBox="1">
            <a:spLocks noChangeArrowheads="1"/>
          </p:cNvSpPr>
          <p:nvPr/>
        </p:nvSpPr>
        <p:spPr bwMode="auto">
          <a:xfrm>
            <a:off x="1848134" y="1816100"/>
            <a:ext cx="1087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000" b="1" dirty="0">
                <a:latin typeface="Agrandir Narrow" panose="00000506000000000000" pitchFamily="50" charset="0"/>
              </a:rPr>
              <a:t>Planned</a:t>
            </a:r>
            <a:endParaRPr lang="en-GB" altLang="en-US" sz="2000" b="1" dirty="0">
              <a:latin typeface="Agrandir Narrow" panose="00000506000000000000" pitchFamily="50" charset="0"/>
            </a:endParaRPr>
          </a:p>
        </p:txBody>
      </p:sp>
      <p:sp>
        <p:nvSpPr>
          <p:cNvPr id="25612" name="TextBox 14">
            <a:extLst>
              <a:ext uri="{FF2B5EF4-FFF2-40B4-BE49-F238E27FC236}">
                <a16:creationId xmlns:a16="http://schemas.microsoft.com/office/drawing/2014/main" id="{F55D1BF1-E7CD-426E-9A75-CDE232C40031}"/>
              </a:ext>
            </a:extLst>
          </p:cNvPr>
          <p:cNvSpPr txBox="1">
            <a:spLocks noChangeArrowheads="1"/>
          </p:cNvSpPr>
          <p:nvPr/>
        </p:nvSpPr>
        <p:spPr bwMode="auto">
          <a:xfrm>
            <a:off x="2003716" y="3390900"/>
            <a:ext cx="922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000" b="1" dirty="0">
                <a:latin typeface="Agrandir Narrow" panose="00000506000000000000" pitchFamily="50" charset="0"/>
              </a:rPr>
              <a:t>Actual</a:t>
            </a:r>
            <a:endParaRPr lang="en-GB" altLang="en-US" sz="2000" b="1" dirty="0">
              <a:latin typeface="Agrandir Narrow" panose="00000506000000000000" pitchFamily="50" charset="0"/>
            </a:endParaRPr>
          </a:p>
        </p:txBody>
      </p:sp>
      <p:sp>
        <p:nvSpPr>
          <p:cNvPr id="25613" name="TextBox 12">
            <a:extLst>
              <a:ext uri="{FF2B5EF4-FFF2-40B4-BE49-F238E27FC236}">
                <a16:creationId xmlns:a16="http://schemas.microsoft.com/office/drawing/2014/main" id="{A2701D6A-4DCB-4118-8EF5-0ABFECDF32B9}"/>
              </a:ext>
            </a:extLst>
          </p:cNvPr>
          <p:cNvSpPr txBox="1">
            <a:spLocks noChangeArrowheads="1"/>
          </p:cNvSpPr>
          <p:nvPr/>
        </p:nvSpPr>
        <p:spPr bwMode="auto">
          <a:xfrm>
            <a:off x="6924677" y="1449388"/>
            <a:ext cx="7152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Finish</a:t>
            </a:r>
            <a:endParaRPr lang="en-GB" altLang="en-US" dirty="0">
              <a:latin typeface="Agrandir Narrow" panose="00000506000000000000" pitchFamily="50" charset="0"/>
            </a:endParaRPr>
          </a:p>
        </p:txBody>
      </p:sp>
      <p:cxnSp>
        <p:nvCxnSpPr>
          <p:cNvPr id="25614" name="Straight Connector 23">
            <a:extLst>
              <a:ext uri="{FF2B5EF4-FFF2-40B4-BE49-F238E27FC236}">
                <a16:creationId xmlns:a16="http://schemas.microsoft.com/office/drawing/2014/main" id="{72F5AF73-A6D7-4B15-BE1A-1CB7AAD610E1}"/>
              </a:ext>
            </a:extLst>
          </p:cNvPr>
          <p:cNvCxnSpPr>
            <a:cxnSpLocks noChangeShapeType="1"/>
            <a:stCxn id="25608" idx="4"/>
            <a:endCxn id="25609" idx="2"/>
          </p:cNvCxnSpPr>
          <p:nvPr/>
        </p:nvCxnSpPr>
        <p:spPr bwMode="auto">
          <a:xfrm>
            <a:off x="3394075" y="2120900"/>
            <a:ext cx="3689351"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5615" name="Isosceles Triangle 26">
            <a:extLst>
              <a:ext uri="{FF2B5EF4-FFF2-40B4-BE49-F238E27FC236}">
                <a16:creationId xmlns:a16="http://schemas.microsoft.com/office/drawing/2014/main" id="{7856E168-E560-450C-8A40-58B1648001A8}"/>
              </a:ext>
            </a:extLst>
          </p:cNvPr>
          <p:cNvSpPr>
            <a:spLocks noChangeArrowheads="1"/>
          </p:cNvSpPr>
          <p:nvPr/>
        </p:nvSpPr>
        <p:spPr bwMode="auto">
          <a:xfrm>
            <a:off x="3040063" y="3360739"/>
            <a:ext cx="354012" cy="304800"/>
          </a:xfrm>
          <a:prstGeom prst="triangle">
            <a:avLst>
              <a:gd name="adj" fmla="val 50000"/>
            </a:avLst>
          </a:prstGeom>
          <a:solidFill>
            <a:srgbClr val="FFFF00"/>
          </a:solidFill>
          <a:ln w="2857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5616" name="Isosceles Triangle 27">
            <a:extLst>
              <a:ext uri="{FF2B5EF4-FFF2-40B4-BE49-F238E27FC236}">
                <a16:creationId xmlns:a16="http://schemas.microsoft.com/office/drawing/2014/main" id="{FFC237EF-C5A3-4A62-8B43-138A9D2B735C}"/>
              </a:ext>
            </a:extLst>
          </p:cNvPr>
          <p:cNvSpPr>
            <a:spLocks noChangeArrowheads="1"/>
          </p:cNvSpPr>
          <p:nvPr/>
        </p:nvSpPr>
        <p:spPr bwMode="auto">
          <a:xfrm>
            <a:off x="8062914" y="3362325"/>
            <a:ext cx="354012" cy="304800"/>
          </a:xfrm>
          <a:prstGeom prst="triangle">
            <a:avLst>
              <a:gd name="adj" fmla="val 50000"/>
            </a:avLst>
          </a:prstGeom>
          <a:solidFill>
            <a:srgbClr val="FFFF00"/>
          </a:solidFill>
          <a:ln w="2857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5617" name="TextBox 28">
            <a:extLst>
              <a:ext uri="{FF2B5EF4-FFF2-40B4-BE49-F238E27FC236}">
                <a16:creationId xmlns:a16="http://schemas.microsoft.com/office/drawing/2014/main" id="{B2ADE692-5451-466F-9997-D5335FF240B1}"/>
              </a:ext>
            </a:extLst>
          </p:cNvPr>
          <p:cNvSpPr txBox="1">
            <a:spLocks noChangeArrowheads="1"/>
          </p:cNvSpPr>
          <p:nvPr/>
        </p:nvSpPr>
        <p:spPr bwMode="auto">
          <a:xfrm>
            <a:off x="3062290" y="2992437"/>
            <a:ext cx="713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Start</a:t>
            </a:r>
            <a:endParaRPr lang="en-GB" altLang="en-US" dirty="0">
              <a:latin typeface="Agrandir Narrow" panose="00000506000000000000" pitchFamily="50" charset="0"/>
            </a:endParaRPr>
          </a:p>
        </p:txBody>
      </p:sp>
      <p:sp>
        <p:nvSpPr>
          <p:cNvPr id="25618" name="TextBox 29">
            <a:extLst>
              <a:ext uri="{FF2B5EF4-FFF2-40B4-BE49-F238E27FC236}">
                <a16:creationId xmlns:a16="http://schemas.microsoft.com/office/drawing/2014/main" id="{CFD1DA1B-D48F-4810-A590-5BC19731A427}"/>
              </a:ext>
            </a:extLst>
          </p:cNvPr>
          <p:cNvSpPr txBox="1">
            <a:spLocks noChangeArrowheads="1"/>
          </p:cNvSpPr>
          <p:nvPr/>
        </p:nvSpPr>
        <p:spPr bwMode="auto">
          <a:xfrm>
            <a:off x="7840665" y="3000375"/>
            <a:ext cx="7152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Finish</a:t>
            </a:r>
            <a:endParaRPr lang="en-GB" altLang="en-US" dirty="0">
              <a:latin typeface="Agrandir Narrow" panose="00000506000000000000" pitchFamily="50" charset="0"/>
            </a:endParaRPr>
          </a:p>
        </p:txBody>
      </p:sp>
      <p:cxnSp>
        <p:nvCxnSpPr>
          <p:cNvPr id="25619" name="Straight Connector 30">
            <a:extLst>
              <a:ext uri="{FF2B5EF4-FFF2-40B4-BE49-F238E27FC236}">
                <a16:creationId xmlns:a16="http://schemas.microsoft.com/office/drawing/2014/main" id="{4A9C67DB-051D-4ACF-9225-CCE5EE47A7C8}"/>
              </a:ext>
            </a:extLst>
          </p:cNvPr>
          <p:cNvCxnSpPr>
            <a:cxnSpLocks noChangeShapeType="1"/>
            <a:stCxn id="25615" idx="4"/>
            <a:endCxn id="25616" idx="2"/>
          </p:cNvCxnSpPr>
          <p:nvPr/>
        </p:nvCxnSpPr>
        <p:spPr bwMode="auto">
          <a:xfrm>
            <a:off x="3394075" y="3665539"/>
            <a:ext cx="4668839" cy="15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5620" name="TextBox 35">
            <a:extLst>
              <a:ext uri="{FF2B5EF4-FFF2-40B4-BE49-F238E27FC236}">
                <a16:creationId xmlns:a16="http://schemas.microsoft.com/office/drawing/2014/main" id="{E619F1D9-07E3-424A-B94B-B8680F29A8AD}"/>
              </a:ext>
            </a:extLst>
          </p:cNvPr>
          <p:cNvSpPr txBox="1">
            <a:spLocks noChangeArrowheads="1"/>
          </p:cNvSpPr>
          <p:nvPr/>
        </p:nvSpPr>
        <p:spPr bwMode="auto">
          <a:xfrm>
            <a:off x="6096001" y="4572000"/>
            <a:ext cx="9492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i="1" dirty="0">
                <a:latin typeface="Agrandir Narrow" panose="00000506000000000000" pitchFamily="50" charset="0"/>
              </a:rPr>
              <a:t>Early</a:t>
            </a:r>
            <a:endParaRPr lang="en-GB" altLang="en-US" sz="2800" i="1" dirty="0">
              <a:latin typeface="Agrandir Narrow" panose="00000506000000000000" pitchFamily="50" charset="0"/>
            </a:endParaRPr>
          </a:p>
        </p:txBody>
      </p:sp>
      <p:sp>
        <p:nvSpPr>
          <p:cNvPr id="25621" name="TextBox 36">
            <a:extLst>
              <a:ext uri="{FF2B5EF4-FFF2-40B4-BE49-F238E27FC236}">
                <a16:creationId xmlns:a16="http://schemas.microsoft.com/office/drawing/2014/main" id="{6D566B93-F22D-4C23-8295-2291E1D1587E}"/>
              </a:ext>
            </a:extLst>
          </p:cNvPr>
          <p:cNvSpPr txBox="1">
            <a:spLocks noChangeArrowheads="1"/>
          </p:cNvSpPr>
          <p:nvPr/>
        </p:nvSpPr>
        <p:spPr bwMode="auto">
          <a:xfrm>
            <a:off x="7399339" y="4572000"/>
            <a:ext cx="8851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i="1" dirty="0">
                <a:latin typeface="Agrandir Narrow" panose="00000506000000000000" pitchFamily="50" charset="0"/>
              </a:rPr>
              <a:t>Late</a:t>
            </a:r>
            <a:endParaRPr lang="en-GB" altLang="en-US" sz="2800" i="1" dirty="0">
              <a:latin typeface="Agrandir Narrow" panose="00000506000000000000" pitchFamily="50" charset="0"/>
            </a:endParaRPr>
          </a:p>
        </p:txBody>
      </p:sp>
      <p:sp>
        <p:nvSpPr>
          <p:cNvPr id="25622" name="TextBox 40">
            <a:extLst>
              <a:ext uri="{FF2B5EF4-FFF2-40B4-BE49-F238E27FC236}">
                <a16:creationId xmlns:a16="http://schemas.microsoft.com/office/drawing/2014/main" id="{328E4BA6-8CE3-42B3-A605-9EC348BDEE92}"/>
              </a:ext>
            </a:extLst>
          </p:cNvPr>
          <p:cNvSpPr txBox="1">
            <a:spLocks noChangeArrowheads="1"/>
          </p:cNvSpPr>
          <p:nvPr/>
        </p:nvSpPr>
        <p:spPr bwMode="auto">
          <a:xfrm>
            <a:off x="6700839" y="5192713"/>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200 days</a:t>
            </a:r>
            <a:endParaRPr lang="en-GB" altLang="en-US" dirty="0">
              <a:latin typeface="Agrandir Narrow" panose="00000506000000000000" pitchFamily="50" charset="0"/>
            </a:endParaRPr>
          </a:p>
        </p:txBody>
      </p:sp>
      <p:sp>
        <p:nvSpPr>
          <p:cNvPr id="25623" name="TextBox 41">
            <a:extLst>
              <a:ext uri="{FF2B5EF4-FFF2-40B4-BE49-F238E27FC236}">
                <a16:creationId xmlns:a16="http://schemas.microsoft.com/office/drawing/2014/main" id="{90F1BBFC-B989-46EA-9EE7-985EDEA0D09D}"/>
              </a:ext>
            </a:extLst>
          </p:cNvPr>
          <p:cNvSpPr txBox="1">
            <a:spLocks noChangeArrowheads="1"/>
          </p:cNvSpPr>
          <p:nvPr/>
        </p:nvSpPr>
        <p:spPr bwMode="auto">
          <a:xfrm>
            <a:off x="4567239" y="1751013"/>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200 days</a:t>
            </a:r>
            <a:endParaRPr lang="en-GB" altLang="en-US" dirty="0">
              <a:latin typeface="Agrandir Narrow" panose="00000506000000000000" pitchFamily="50" charset="0"/>
            </a:endParaRPr>
          </a:p>
        </p:txBody>
      </p:sp>
      <p:sp>
        <p:nvSpPr>
          <p:cNvPr id="25624" name="TextBox 42">
            <a:extLst>
              <a:ext uri="{FF2B5EF4-FFF2-40B4-BE49-F238E27FC236}">
                <a16:creationId xmlns:a16="http://schemas.microsoft.com/office/drawing/2014/main" id="{53608861-C713-4B21-8CA9-6CBB87E45AD6}"/>
              </a:ext>
            </a:extLst>
          </p:cNvPr>
          <p:cNvSpPr txBox="1">
            <a:spLocks noChangeArrowheads="1"/>
          </p:cNvSpPr>
          <p:nvPr/>
        </p:nvSpPr>
        <p:spPr bwMode="auto">
          <a:xfrm>
            <a:off x="5127625" y="3281363"/>
            <a:ext cx="1066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210 days</a:t>
            </a:r>
            <a:endParaRPr lang="en-GB" altLang="en-US" dirty="0">
              <a:latin typeface="Agrandir Narrow" panose="00000506000000000000" pitchFamily="50" charset="0"/>
            </a:endParaRPr>
          </a:p>
        </p:txBody>
      </p:sp>
    </p:spTree>
    <p:extLst>
      <p:ext uri="{BB962C8B-B14F-4D97-AF65-F5344CB8AC3E}">
        <p14:creationId xmlns:p14="http://schemas.microsoft.com/office/powerpoint/2010/main" val="26815915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8">
            <a:extLst>
              <a:ext uri="{FF2B5EF4-FFF2-40B4-BE49-F238E27FC236}">
                <a16:creationId xmlns:a16="http://schemas.microsoft.com/office/drawing/2014/main" id="{37BC1FB3-1EC1-40F6-9FE0-48F53E256FB6}"/>
              </a:ext>
            </a:extLst>
          </p:cNvPr>
          <p:cNvSpPr>
            <a:spLocks noChangeArrowheads="1"/>
          </p:cNvSpPr>
          <p:nvPr/>
        </p:nvSpPr>
        <p:spPr bwMode="auto">
          <a:xfrm rot="16200000">
            <a:off x="5794639" y="4058475"/>
            <a:ext cx="2986087" cy="60483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6627" name="Rectangle 37">
            <a:extLst>
              <a:ext uri="{FF2B5EF4-FFF2-40B4-BE49-F238E27FC236}">
                <a16:creationId xmlns:a16="http://schemas.microsoft.com/office/drawing/2014/main" id="{3FD6D39E-E6F1-4A65-B91F-ACE83E665C6C}"/>
              </a:ext>
            </a:extLst>
          </p:cNvPr>
          <p:cNvSpPr>
            <a:spLocks noChangeArrowheads="1"/>
          </p:cNvSpPr>
          <p:nvPr/>
        </p:nvSpPr>
        <p:spPr bwMode="auto">
          <a:xfrm rot="16200000">
            <a:off x="3970601" y="4256912"/>
            <a:ext cx="2555875" cy="6096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cxnSp>
        <p:nvCxnSpPr>
          <p:cNvPr id="26629" name="Straight Connector 2">
            <a:extLst>
              <a:ext uri="{FF2B5EF4-FFF2-40B4-BE49-F238E27FC236}">
                <a16:creationId xmlns:a16="http://schemas.microsoft.com/office/drawing/2014/main" id="{40D0DE23-2434-4F74-BFC3-A62F6E5BBFF5}"/>
              </a:ext>
            </a:extLst>
          </p:cNvPr>
          <p:cNvCxnSpPr>
            <a:cxnSpLocks noChangeShapeType="1"/>
          </p:cNvCxnSpPr>
          <p:nvPr/>
        </p:nvCxnSpPr>
        <p:spPr bwMode="auto">
          <a:xfrm flipH="1" flipV="1">
            <a:off x="3576900" y="5839649"/>
            <a:ext cx="53086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0" name="Straight Arrow Connector 5">
            <a:extLst>
              <a:ext uri="{FF2B5EF4-FFF2-40B4-BE49-F238E27FC236}">
                <a16:creationId xmlns:a16="http://schemas.microsoft.com/office/drawing/2014/main" id="{5361D5A1-297A-4A17-B376-F6CE6B11D229}"/>
              </a:ext>
            </a:extLst>
          </p:cNvPr>
          <p:cNvCxnSpPr>
            <a:cxnSpLocks noChangeShapeType="1"/>
          </p:cNvCxnSpPr>
          <p:nvPr/>
        </p:nvCxnSpPr>
        <p:spPr bwMode="auto">
          <a:xfrm flipV="1">
            <a:off x="4186500" y="1221611"/>
            <a:ext cx="0" cy="5372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1" name="TextBox 13">
            <a:extLst>
              <a:ext uri="{FF2B5EF4-FFF2-40B4-BE49-F238E27FC236}">
                <a16:creationId xmlns:a16="http://schemas.microsoft.com/office/drawing/2014/main" id="{4CA2275A-053F-4E86-91C0-A6309DC09771}"/>
              </a:ext>
            </a:extLst>
          </p:cNvPr>
          <p:cNvSpPr txBox="1">
            <a:spLocks noChangeArrowheads="1"/>
          </p:cNvSpPr>
          <p:nvPr/>
        </p:nvSpPr>
        <p:spPr bwMode="auto">
          <a:xfrm>
            <a:off x="4756696" y="5976175"/>
            <a:ext cx="1087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000" b="1" dirty="0">
                <a:latin typeface="Agrandir Narrow" panose="00000506000000000000" pitchFamily="50" charset="0"/>
              </a:rPr>
              <a:t>Planned</a:t>
            </a:r>
            <a:endParaRPr lang="en-GB" altLang="en-US" sz="2000" b="1" dirty="0">
              <a:latin typeface="Agrandir Narrow" panose="00000506000000000000" pitchFamily="50" charset="0"/>
            </a:endParaRPr>
          </a:p>
        </p:txBody>
      </p:sp>
      <p:sp>
        <p:nvSpPr>
          <p:cNvPr id="26632" name="TextBox 14">
            <a:extLst>
              <a:ext uri="{FF2B5EF4-FFF2-40B4-BE49-F238E27FC236}">
                <a16:creationId xmlns:a16="http://schemas.microsoft.com/office/drawing/2014/main" id="{B130FF15-73F9-4AE5-8811-16470ED43552}"/>
              </a:ext>
            </a:extLst>
          </p:cNvPr>
          <p:cNvSpPr txBox="1">
            <a:spLocks noChangeArrowheads="1"/>
          </p:cNvSpPr>
          <p:nvPr/>
        </p:nvSpPr>
        <p:spPr bwMode="auto">
          <a:xfrm>
            <a:off x="6850616" y="5972999"/>
            <a:ext cx="922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000" b="1" dirty="0">
                <a:latin typeface="Agrandir Narrow" panose="00000506000000000000" pitchFamily="50" charset="0"/>
              </a:rPr>
              <a:t>Actual</a:t>
            </a:r>
            <a:endParaRPr lang="en-GB" altLang="en-US" sz="2000" b="1" dirty="0">
              <a:latin typeface="Agrandir Narrow" panose="00000506000000000000" pitchFamily="50" charset="0"/>
            </a:endParaRPr>
          </a:p>
        </p:txBody>
      </p:sp>
      <p:sp>
        <p:nvSpPr>
          <p:cNvPr id="26633" name="Rectangle 24">
            <a:extLst>
              <a:ext uri="{FF2B5EF4-FFF2-40B4-BE49-F238E27FC236}">
                <a16:creationId xmlns:a16="http://schemas.microsoft.com/office/drawing/2014/main" id="{0F4271D9-AF2F-45A4-A607-13C749A362D6}"/>
              </a:ext>
            </a:extLst>
          </p:cNvPr>
          <p:cNvSpPr>
            <a:spLocks noChangeArrowheads="1"/>
          </p:cNvSpPr>
          <p:nvPr/>
        </p:nvSpPr>
        <p:spPr bwMode="auto">
          <a:xfrm rot="16200000">
            <a:off x="3287975" y="2390011"/>
            <a:ext cx="1182688" cy="604839"/>
          </a:xfrm>
          <a:prstGeom prst="rect">
            <a:avLst/>
          </a:prstGeom>
          <a:gradFill rotWithShape="1">
            <a:gsLst>
              <a:gs pos="0">
                <a:srgbClr val="FF8080"/>
              </a:gs>
              <a:gs pos="50000">
                <a:srgbClr val="FFB3B3"/>
              </a:gs>
              <a:gs pos="100000">
                <a:srgbClr val="FFDADA"/>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6634" name="Rectangle 25">
            <a:extLst>
              <a:ext uri="{FF2B5EF4-FFF2-40B4-BE49-F238E27FC236}">
                <a16:creationId xmlns:a16="http://schemas.microsoft.com/office/drawing/2014/main" id="{CCF89A1C-0429-47E8-843A-A04EAA8C89D0}"/>
              </a:ext>
            </a:extLst>
          </p:cNvPr>
          <p:cNvSpPr>
            <a:spLocks noChangeArrowheads="1"/>
          </p:cNvSpPr>
          <p:nvPr/>
        </p:nvSpPr>
        <p:spPr bwMode="auto">
          <a:xfrm rot="5400000">
            <a:off x="2610114" y="4263261"/>
            <a:ext cx="2543175" cy="609600"/>
          </a:xfrm>
          <a:prstGeom prst="rect">
            <a:avLst/>
          </a:prstGeom>
          <a:gradFill rotWithShape="1">
            <a:gsLst>
              <a:gs pos="0">
                <a:srgbClr val="8FDEA0"/>
              </a:gs>
              <a:gs pos="50000">
                <a:srgbClr val="BCE9C5"/>
              </a:gs>
              <a:gs pos="100000">
                <a:srgbClr val="DFF3E3"/>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6635" name="TextBox 35">
            <a:extLst>
              <a:ext uri="{FF2B5EF4-FFF2-40B4-BE49-F238E27FC236}">
                <a16:creationId xmlns:a16="http://schemas.microsoft.com/office/drawing/2014/main" id="{1B81CCC3-8BD4-4162-A435-5E9E6FB0BD05}"/>
              </a:ext>
            </a:extLst>
          </p:cNvPr>
          <p:cNvSpPr txBox="1">
            <a:spLocks noChangeArrowheads="1"/>
          </p:cNvSpPr>
          <p:nvPr/>
        </p:nvSpPr>
        <p:spPr bwMode="auto">
          <a:xfrm rot="16200000">
            <a:off x="3400632" y="2430819"/>
            <a:ext cx="963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i="1" dirty="0">
                <a:latin typeface="Agrandir Narrow" panose="00000506000000000000" pitchFamily="50" charset="0"/>
              </a:rPr>
              <a:t>Over</a:t>
            </a:r>
            <a:endParaRPr lang="en-GB" altLang="en-US" sz="2800" i="1" dirty="0">
              <a:latin typeface="Agrandir Narrow" panose="00000506000000000000" pitchFamily="50" charset="0"/>
            </a:endParaRPr>
          </a:p>
        </p:txBody>
      </p:sp>
      <p:sp>
        <p:nvSpPr>
          <p:cNvPr id="26636" name="TextBox 36">
            <a:extLst>
              <a:ext uri="{FF2B5EF4-FFF2-40B4-BE49-F238E27FC236}">
                <a16:creationId xmlns:a16="http://schemas.microsoft.com/office/drawing/2014/main" id="{88A9189C-948A-49A3-9026-BB1A43C21B4A}"/>
              </a:ext>
            </a:extLst>
          </p:cNvPr>
          <p:cNvSpPr txBox="1">
            <a:spLocks noChangeArrowheads="1"/>
          </p:cNvSpPr>
          <p:nvPr/>
        </p:nvSpPr>
        <p:spPr bwMode="auto">
          <a:xfrm rot="16200000">
            <a:off x="3324514" y="3646051"/>
            <a:ext cx="1111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i="1" dirty="0">
                <a:latin typeface="Agrandir Narrow" panose="00000506000000000000" pitchFamily="50" charset="0"/>
              </a:rPr>
              <a:t>Under</a:t>
            </a:r>
            <a:endParaRPr lang="en-GB" altLang="en-US" sz="2800" i="1" dirty="0">
              <a:latin typeface="Agrandir Narrow" panose="00000506000000000000" pitchFamily="50" charset="0"/>
            </a:endParaRPr>
          </a:p>
        </p:txBody>
      </p:sp>
      <p:cxnSp>
        <p:nvCxnSpPr>
          <p:cNvPr id="26637" name="Straight Connector 21">
            <a:extLst>
              <a:ext uri="{FF2B5EF4-FFF2-40B4-BE49-F238E27FC236}">
                <a16:creationId xmlns:a16="http://schemas.microsoft.com/office/drawing/2014/main" id="{53120729-9620-4200-9244-414A22F5DB33}"/>
              </a:ext>
            </a:extLst>
          </p:cNvPr>
          <p:cNvCxnSpPr>
            <a:cxnSpLocks noChangeShapeType="1"/>
          </p:cNvCxnSpPr>
          <p:nvPr/>
        </p:nvCxnSpPr>
        <p:spPr bwMode="auto">
          <a:xfrm>
            <a:off x="3576902" y="3283773"/>
            <a:ext cx="4792663"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6638" name="TextBox 31">
            <a:extLst>
              <a:ext uri="{FF2B5EF4-FFF2-40B4-BE49-F238E27FC236}">
                <a16:creationId xmlns:a16="http://schemas.microsoft.com/office/drawing/2014/main" id="{E6F83888-0448-46D0-B0C0-B1A9338CC1B4}"/>
              </a:ext>
            </a:extLst>
          </p:cNvPr>
          <p:cNvSpPr txBox="1">
            <a:spLocks noChangeArrowheads="1"/>
          </p:cNvSpPr>
          <p:nvPr/>
        </p:nvSpPr>
        <p:spPr bwMode="auto">
          <a:xfrm>
            <a:off x="4688151" y="2751960"/>
            <a:ext cx="120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$200,000</a:t>
            </a:r>
            <a:endParaRPr lang="en-GB" altLang="en-US" dirty="0">
              <a:latin typeface="Agrandir Narrow" panose="00000506000000000000" pitchFamily="50" charset="0"/>
            </a:endParaRPr>
          </a:p>
        </p:txBody>
      </p:sp>
      <p:sp>
        <p:nvSpPr>
          <p:cNvPr id="26639" name="TextBox 32">
            <a:extLst>
              <a:ext uri="{FF2B5EF4-FFF2-40B4-BE49-F238E27FC236}">
                <a16:creationId xmlns:a16="http://schemas.microsoft.com/office/drawing/2014/main" id="{38286927-6019-4E80-9DD7-FB3E9100D2A2}"/>
              </a:ext>
            </a:extLst>
          </p:cNvPr>
          <p:cNvSpPr txBox="1">
            <a:spLocks noChangeArrowheads="1"/>
          </p:cNvSpPr>
          <p:nvPr/>
        </p:nvSpPr>
        <p:spPr bwMode="auto">
          <a:xfrm>
            <a:off x="2408500" y="3088511"/>
            <a:ext cx="120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$200,000</a:t>
            </a:r>
            <a:endParaRPr lang="en-GB" altLang="en-US" dirty="0">
              <a:latin typeface="Agrandir Narrow" panose="00000506000000000000" pitchFamily="50" charset="0"/>
            </a:endParaRPr>
          </a:p>
        </p:txBody>
      </p:sp>
      <p:sp>
        <p:nvSpPr>
          <p:cNvPr id="26640" name="TextBox 33">
            <a:extLst>
              <a:ext uri="{FF2B5EF4-FFF2-40B4-BE49-F238E27FC236}">
                <a16:creationId xmlns:a16="http://schemas.microsoft.com/office/drawing/2014/main" id="{6D29C02D-553A-45BE-B8A7-78013BF271E2}"/>
              </a:ext>
            </a:extLst>
          </p:cNvPr>
          <p:cNvSpPr txBox="1">
            <a:spLocks noChangeArrowheads="1"/>
          </p:cNvSpPr>
          <p:nvPr/>
        </p:nvSpPr>
        <p:spPr bwMode="auto">
          <a:xfrm>
            <a:off x="6715388" y="2409060"/>
            <a:ext cx="1151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$225,000</a:t>
            </a:r>
            <a:endParaRPr lang="en-GB" altLang="en-US" dirty="0">
              <a:latin typeface="Agrandir Narrow" panose="00000506000000000000" pitchFamily="50" charset="0"/>
            </a:endParaRPr>
          </a:p>
        </p:txBody>
      </p:sp>
      <p:sp>
        <p:nvSpPr>
          <p:cNvPr id="20" name="Title 7">
            <a:extLst>
              <a:ext uri="{FF2B5EF4-FFF2-40B4-BE49-F238E27FC236}">
                <a16:creationId xmlns:a16="http://schemas.microsoft.com/office/drawing/2014/main" id="{81FE8B87-63F0-4BA5-89CB-74E0CB5E43D4}"/>
              </a:ext>
            </a:extLst>
          </p:cNvPr>
          <p:cNvSpPr txBox="1">
            <a:spLocks/>
          </p:cNvSpPr>
          <p:nvPr/>
        </p:nvSpPr>
        <p:spPr>
          <a:xfrm>
            <a:off x="1041400" y="606426"/>
            <a:ext cx="10515600" cy="968375"/>
          </a:xfrm>
          <a:prstGeom prst="rect">
            <a:avLst/>
          </a:prstGeom>
        </p:spPr>
        <p:txBody>
          <a:bodyPr vert="horz" lIns="121920" tIns="60960" rIns="121920" bIns="60960" rtlCol="0" anchor="t">
            <a:normAutofit/>
          </a:bodyPr>
          <a:lstStyle>
            <a:lvl1pPr algn="l" defTabSz="685800" rtl="0" eaLnBrk="1" latinLnBrk="0" hangingPunct="1">
              <a:lnSpc>
                <a:spcPct val="90000"/>
              </a:lnSpc>
              <a:spcBef>
                <a:spcPct val="0"/>
              </a:spcBef>
              <a:buNone/>
              <a:defRPr sz="4500" b="1" kern="1200">
                <a:solidFill>
                  <a:schemeClr val="accent5">
                    <a:lumMod val="50000"/>
                  </a:schemeClr>
                </a:solidFill>
                <a:effectLst>
                  <a:outerShdw blurRad="38100" dist="38100" dir="2700000" algn="tl">
                    <a:srgbClr val="000000">
                      <a:alpha val="43137"/>
                    </a:srgbClr>
                  </a:outerShdw>
                </a:effectLst>
                <a:latin typeface="ITC Avant Garde Gothic Demi" pitchFamily="34" charset="0"/>
                <a:ea typeface="+mj-ea"/>
                <a:cs typeface="Arial" panose="020B0604020202020204" pitchFamily="34" charset="0"/>
              </a:defRPr>
            </a:lvl1pPr>
          </a:lstStyle>
          <a:p>
            <a:r>
              <a:rPr lang="en-US" altLang="en-US" sz="4800" dirty="0">
                <a:solidFill>
                  <a:srgbClr val="0070C0"/>
                </a:solidFill>
                <a:effectLst/>
                <a:latin typeface="Agrandir Narrow" panose="00000506000000000000" pitchFamily="50" charset="0"/>
              </a:rPr>
              <a:t>Cost is Easy to Measure</a:t>
            </a:r>
            <a:endParaRPr lang="en-GB" altLang="en-US" sz="4800" dirty="0">
              <a:solidFill>
                <a:srgbClr val="0070C0"/>
              </a:solidFill>
              <a:effectLst/>
              <a:latin typeface="Agrandir Narrow" panose="00000506000000000000" pitchFamily="50" charset="0"/>
            </a:endParaRPr>
          </a:p>
        </p:txBody>
      </p:sp>
      <p:sp>
        <p:nvSpPr>
          <p:cNvPr id="17" name="TextBox 16">
            <a:extLst>
              <a:ext uri="{FF2B5EF4-FFF2-40B4-BE49-F238E27FC236}">
                <a16:creationId xmlns:a16="http://schemas.microsoft.com/office/drawing/2014/main" id="{A0DD1A2E-E71B-4BFF-A364-D1BA6D261204}"/>
              </a:ext>
            </a:extLst>
          </p:cNvPr>
          <p:cNvSpPr txBox="1"/>
          <p:nvPr/>
        </p:nvSpPr>
        <p:spPr>
          <a:xfrm>
            <a:off x="4003233" y="6507920"/>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3454091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8">
            <a:extLst>
              <a:ext uri="{FF2B5EF4-FFF2-40B4-BE49-F238E27FC236}">
                <a16:creationId xmlns:a16="http://schemas.microsoft.com/office/drawing/2014/main" id="{9A63C594-4A10-4F2A-943F-CB883A2D91B0}"/>
              </a:ext>
            </a:extLst>
          </p:cNvPr>
          <p:cNvSpPr>
            <a:spLocks noChangeArrowheads="1"/>
          </p:cNvSpPr>
          <p:nvPr/>
        </p:nvSpPr>
        <p:spPr bwMode="auto">
          <a:xfrm rot="16200000">
            <a:off x="6485733" y="2889890"/>
            <a:ext cx="2984500" cy="604837"/>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8675" name="Rectangle 37">
            <a:extLst>
              <a:ext uri="{FF2B5EF4-FFF2-40B4-BE49-F238E27FC236}">
                <a16:creationId xmlns:a16="http://schemas.microsoft.com/office/drawing/2014/main" id="{67F3D87D-E022-41B7-B535-B31BDE7C2341}"/>
              </a:ext>
            </a:extLst>
          </p:cNvPr>
          <p:cNvSpPr>
            <a:spLocks noChangeArrowheads="1"/>
          </p:cNvSpPr>
          <p:nvPr/>
        </p:nvSpPr>
        <p:spPr bwMode="auto">
          <a:xfrm rot="16200000">
            <a:off x="4659313" y="3089121"/>
            <a:ext cx="2555875" cy="6096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8676" name="Title 7">
            <a:extLst>
              <a:ext uri="{FF2B5EF4-FFF2-40B4-BE49-F238E27FC236}">
                <a16:creationId xmlns:a16="http://schemas.microsoft.com/office/drawing/2014/main" id="{9C95DFCE-21DF-45CC-BC59-C4D4FDEC10F7}"/>
              </a:ext>
            </a:extLst>
          </p:cNvPr>
          <p:cNvSpPr>
            <a:spLocks noGrp="1"/>
          </p:cNvSpPr>
          <p:nvPr>
            <p:ph type="title" idx="4294967295"/>
          </p:nvPr>
        </p:nvSpPr>
        <p:spPr>
          <a:xfrm>
            <a:off x="0" y="403225"/>
            <a:ext cx="10515600" cy="968375"/>
          </a:xfrm>
        </p:spPr>
        <p:txBody>
          <a:bodyPr anchor="t">
            <a:normAutofit/>
          </a:bodyPr>
          <a:lstStyle/>
          <a:p>
            <a:r>
              <a:rPr lang="en-US" altLang="en-US" sz="4267" dirty="0">
                <a:solidFill>
                  <a:srgbClr val="0070C0"/>
                </a:solidFill>
              </a:rPr>
              <a:t>Scope?</a:t>
            </a:r>
            <a:endParaRPr lang="en-GB" altLang="en-US" sz="4267" dirty="0">
              <a:solidFill>
                <a:srgbClr val="0070C0"/>
              </a:solidFill>
            </a:endParaRPr>
          </a:p>
        </p:txBody>
      </p:sp>
      <p:cxnSp>
        <p:nvCxnSpPr>
          <p:cNvPr id="28677" name="Straight Connector 2">
            <a:extLst>
              <a:ext uri="{FF2B5EF4-FFF2-40B4-BE49-F238E27FC236}">
                <a16:creationId xmlns:a16="http://schemas.microsoft.com/office/drawing/2014/main" id="{7CB8E6B2-43AE-4D51-B44A-F92CBEC64C35}"/>
              </a:ext>
            </a:extLst>
          </p:cNvPr>
          <p:cNvCxnSpPr>
            <a:cxnSpLocks noChangeShapeType="1"/>
          </p:cNvCxnSpPr>
          <p:nvPr/>
        </p:nvCxnSpPr>
        <p:spPr bwMode="auto">
          <a:xfrm flipH="1" flipV="1">
            <a:off x="4267200" y="4671857"/>
            <a:ext cx="530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8678" name="Straight Arrow Connector 5">
            <a:extLst>
              <a:ext uri="{FF2B5EF4-FFF2-40B4-BE49-F238E27FC236}">
                <a16:creationId xmlns:a16="http://schemas.microsoft.com/office/drawing/2014/main" id="{CE0460A7-560F-4B0C-B4A9-91B352189EA8}"/>
              </a:ext>
            </a:extLst>
          </p:cNvPr>
          <p:cNvCxnSpPr>
            <a:cxnSpLocks noChangeShapeType="1"/>
          </p:cNvCxnSpPr>
          <p:nvPr/>
        </p:nvCxnSpPr>
        <p:spPr bwMode="auto">
          <a:xfrm flipV="1">
            <a:off x="4876800" y="52234"/>
            <a:ext cx="0" cy="5372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79" name="TextBox 13">
            <a:extLst>
              <a:ext uri="{FF2B5EF4-FFF2-40B4-BE49-F238E27FC236}">
                <a16:creationId xmlns:a16="http://schemas.microsoft.com/office/drawing/2014/main" id="{8FCDE2D5-A5B0-45EE-A5FD-104F5625EA96}"/>
              </a:ext>
            </a:extLst>
          </p:cNvPr>
          <p:cNvSpPr txBox="1">
            <a:spLocks noChangeArrowheads="1"/>
          </p:cNvSpPr>
          <p:nvPr/>
        </p:nvSpPr>
        <p:spPr bwMode="auto">
          <a:xfrm>
            <a:off x="5442234" y="4808383"/>
            <a:ext cx="1087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000" b="1" dirty="0">
                <a:latin typeface="Agrandir Narrow" panose="00000506000000000000" pitchFamily="50" charset="0"/>
              </a:rPr>
              <a:t>Planned</a:t>
            </a:r>
            <a:endParaRPr lang="en-GB" altLang="en-US" sz="2000" b="1" dirty="0">
              <a:latin typeface="Agrandir Narrow" panose="00000506000000000000" pitchFamily="50" charset="0"/>
            </a:endParaRPr>
          </a:p>
        </p:txBody>
      </p:sp>
      <p:sp>
        <p:nvSpPr>
          <p:cNvPr id="28680" name="TextBox 14">
            <a:extLst>
              <a:ext uri="{FF2B5EF4-FFF2-40B4-BE49-F238E27FC236}">
                <a16:creationId xmlns:a16="http://schemas.microsoft.com/office/drawing/2014/main" id="{36BDE4C4-476B-4667-AECD-D3A3CFC4DE8A}"/>
              </a:ext>
            </a:extLst>
          </p:cNvPr>
          <p:cNvSpPr txBox="1">
            <a:spLocks noChangeArrowheads="1"/>
          </p:cNvSpPr>
          <p:nvPr/>
        </p:nvSpPr>
        <p:spPr bwMode="auto">
          <a:xfrm>
            <a:off x="7540918" y="4805208"/>
            <a:ext cx="922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000" b="1" dirty="0">
                <a:latin typeface="Agrandir Narrow" panose="00000506000000000000" pitchFamily="50" charset="0"/>
              </a:rPr>
              <a:t>Actual</a:t>
            </a:r>
            <a:endParaRPr lang="en-GB" altLang="en-US" sz="2000" b="1" dirty="0">
              <a:latin typeface="Agrandir Narrow" panose="00000506000000000000" pitchFamily="50" charset="0"/>
            </a:endParaRPr>
          </a:p>
        </p:txBody>
      </p:sp>
      <p:sp>
        <p:nvSpPr>
          <p:cNvPr id="28681" name="Rectangle 24">
            <a:extLst>
              <a:ext uri="{FF2B5EF4-FFF2-40B4-BE49-F238E27FC236}">
                <a16:creationId xmlns:a16="http://schemas.microsoft.com/office/drawing/2014/main" id="{A9DBAB2B-D4AB-43EA-84A9-D0364F7818DC}"/>
              </a:ext>
            </a:extLst>
          </p:cNvPr>
          <p:cNvSpPr>
            <a:spLocks noChangeArrowheads="1"/>
          </p:cNvSpPr>
          <p:nvPr/>
        </p:nvSpPr>
        <p:spPr bwMode="auto">
          <a:xfrm rot="16200000">
            <a:off x="3978277" y="1222221"/>
            <a:ext cx="1182687" cy="604839"/>
          </a:xfrm>
          <a:prstGeom prst="rect">
            <a:avLst/>
          </a:prstGeom>
          <a:gradFill rotWithShape="1">
            <a:gsLst>
              <a:gs pos="0">
                <a:srgbClr val="FF8080"/>
              </a:gs>
              <a:gs pos="50000">
                <a:srgbClr val="FFB3B3"/>
              </a:gs>
              <a:gs pos="100000">
                <a:srgbClr val="FFDADA"/>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8682" name="Rectangle 25">
            <a:extLst>
              <a:ext uri="{FF2B5EF4-FFF2-40B4-BE49-F238E27FC236}">
                <a16:creationId xmlns:a16="http://schemas.microsoft.com/office/drawing/2014/main" id="{F0E8BBD1-938D-4E06-ADD5-AAE44B3B8750}"/>
              </a:ext>
            </a:extLst>
          </p:cNvPr>
          <p:cNvSpPr>
            <a:spLocks noChangeArrowheads="1"/>
          </p:cNvSpPr>
          <p:nvPr/>
        </p:nvSpPr>
        <p:spPr bwMode="auto">
          <a:xfrm rot="5400000">
            <a:off x="3300414" y="3095471"/>
            <a:ext cx="2543175" cy="609600"/>
          </a:xfrm>
          <a:prstGeom prst="rect">
            <a:avLst/>
          </a:prstGeom>
          <a:gradFill rotWithShape="1">
            <a:gsLst>
              <a:gs pos="0">
                <a:srgbClr val="8FDEA0"/>
              </a:gs>
              <a:gs pos="50000">
                <a:srgbClr val="BCE9C5"/>
              </a:gs>
              <a:gs pos="100000">
                <a:srgbClr val="DFF3E3"/>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latin typeface="Times" panose="02020603050405020304" pitchFamily="18" charset="0"/>
            </a:endParaRPr>
          </a:p>
        </p:txBody>
      </p:sp>
      <p:sp>
        <p:nvSpPr>
          <p:cNvPr id="28683" name="TextBox 35">
            <a:extLst>
              <a:ext uri="{FF2B5EF4-FFF2-40B4-BE49-F238E27FC236}">
                <a16:creationId xmlns:a16="http://schemas.microsoft.com/office/drawing/2014/main" id="{07735B23-84C8-4572-8850-CAB94C3C9FE9}"/>
              </a:ext>
            </a:extLst>
          </p:cNvPr>
          <p:cNvSpPr txBox="1">
            <a:spLocks noChangeArrowheads="1"/>
          </p:cNvSpPr>
          <p:nvPr/>
        </p:nvSpPr>
        <p:spPr bwMode="auto">
          <a:xfrm rot="16200000">
            <a:off x="4090139" y="1263028"/>
            <a:ext cx="963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i="1" dirty="0">
                <a:latin typeface="Agrandir Narrow" panose="00000506000000000000" pitchFamily="50" charset="0"/>
              </a:rPr>
              <a:t>Over</a:t>
            </a:r>
            <a:endParaRPr lang="en-GB" altLang="en-US" sz="2800" i="1" dirty="0">
              <a:latin typeface="Agrandir Narrow" panose="00000506000000000000" pitchFamily="50" charset="0"/>
            </a:endParaRPr>
          </a:p>
        </p:txBody>
      </p:sp>
      <p:sp>
        <p:nvSpPr>
          <p:cNvPr id="28684" name="TextBox 36">
            <a:extLst>
              <a:ext uri="{FF2B5EF4-FFF2-40B4-BE49-F238E27FC236}">
                <a16:creationId xmlns:a16="http://schemas.microsoft.com/office/drawing/2014/main" id="{DF2A17E6-09BC-4C36-904B-9B1C373088BA}"/>
              </a:ext>
            </a:extLst>
          </p:cNvPr>
          <p:cNvSpPr txBox="1">
            <a:spLocks noChangeArrowheads="1"/>
          </p:cNvSpPr>
          <p:nvPr/>
        </p:nvSpPr>
        <p:spPr bwMode="auto">
          <a:xfrm rot="16200000">
            <a:off x="4014019" y="2477467"/>
            <a:ext cx="1111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i="1" dirty="0">
                <a:latin typeface="Agrandir Narrow" panose="00000506000000000000" pitchFamily="50" charset="0"/>
              </a:rPr>
              <a:t>Under</a:t>
            </a:r>
            <a:endParaRPr lang="en-GB" altLang="en-US" sz="2800" i="1" dirty="0">
              <a:latin typeface="Agrandir Narrow" panose="00000506000000000000" pitchFamily="50" charset="0"/>
            </a:endParaRPr>
          </a:p>
        </p:txBody>
      </p:sp>
      <p:cxnSp>
        <p:nvCxnSpPr>
          <p:cNvPr id="28685" name="Straight Connector 21">
            <a:extLst>
              <a:ext uri="{FF2B5EF4-FFF2-40B4-BE49-F238E27FC236}">
                <a16:creationId xmlns:a16="http://schemas.microsoft.com/office/drawing/2014/main" id="{C62B2426-B776-4850-BDDE-B53C65FFA46A}"/>
              </a:ext>
            </a:extLst>
          </p:cNvPr>
          <p:cNvCxnSpPr>
            <a:cxnSpLocks noChangeShapeType="1"/>
          </p:cNvCxnSpPr>
          <p:nvPr/>
        </p:nvCxnSpPr>
        <p:spPr bwMode="auto">
          <a:xfrm>
            <a:off x="4267202" y="2115983"/>
            <a:ext cx="4792663"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3" name="TextBox 32">
            <a:extLst>
              <a:ext uri="{FF2B5EF4-FFF2-40B4-BE49-F238E27FC236}">
                <a16:creationId xmlns:a16="http://schemas.microsoft.com/office/drawing/2014/main" id="{8ABABE1A-D218-4DA1-BF41-6CBADF242600}"/>
              </a:ext>
            </a:extLst>
          </p:cNvPr>
          <p:cNvSpPr txBox="1"/>
          <p:nvPr/>
        </p:nvSpPr>
        <p:spPr>
          <a:xfrm>
            <a:off x="1719264" y="3243109"/>
            <a:ext cx="3074987" cy="107721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3200" i="1" dirty="0">
                <a:latin typeface="Agrandir Narrow" panose="00000506000000000000" pitchFamily="50" charset="0"/>
              </a:rPr>
              <a:t>What number would apply?</a:t>
            </a:r>
            <a:endParaRPr lang="en-GB" sz="3200" i="1" dirty="0">
              <a:latin typeface="Agrandir Narrow" panose="00000506000000000000" pitchFamily="50" charset="0"/>
            </a:endParaRPr>
          </a:p>
        </p:txBody>
      </p:sp>
      <p:sp>
        <p:nvSpPr>
          <p:cNvPr id="28687" name="TextBox 1">
            <a:extLst>
              <a:ext uri="{FF2B5EF4-FFF2-40B4-BE49-F238E27FC236}">
                <a16:creationId xmlns:a16="http://schemas.microsoft.com/office/drawing/2014/main" id="{D45B846F-9CBD-4DC1-8383-A9E6FF42F2A1}"/>
              </a:ext>
            </a:extLst>
          </p:cNvPr>
          <p:cNvSpPr txBox="1">
            <a:spLocks noChangeArrowheads="1"/>
          </p:cNvSpPr>
          <p:nvPr/>
        </p:nvSpPr>
        <p:spPr bwMode="auto">
          <a:xfrm>
            <a:off x="3687763" y="1942945"/>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Agrandir Narrow" panose="00000506000000000000" pitchFamily="50" charset="0"/>
              </a:rPr>
              <a:t>???</a:t>
            </a:r>
            <a:endParaRPr lang="en-GB" altLang="en-US" dirty="0">
              <a:latin typeface="Agrandir Narrow" panose="00000506000000000000" pitchFamily="50" charset="0"/>
            </a:endParaRPr>
          </a:p>
        </p:txBody>
      </p:sp>
      <p:cxnSp>
        <p:nvCxnSpPr>
          <p:cNvPr id="28688" name="Straight Arrow Connector 4">
            <a:extLst>
              <a:ext uri="{FF2B5EF4-FFF2-40B4-BE49-F238E27FC236}">
                <a16:creationId xmlns:a16="http://schemas.microsoft.com/office/drawing/2014/main" id="{1D669DDC-73D8-4FFB-B518-D40A6AF88FFC}"/>
              </a:ext>
            </a:extLst>
          </p:cNvPr>
          <p:cNvCxnSpPr>
            <a:cxnSpLocks noChangeShapeType="1"/>
            <a:stCxn id="33" idx="0"/>
          </p:cNvCxnSpPr>
          <p:nvPr/>
        </p:nvCxnSpPr>
        <p:spPr bwMode="auto">
          <a:xfrm flipV="1">
            <a:off x="3256758" y="2312834"/>
            <a:ext cx="553242" cy="930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24E8D64B-3FD3-4EC6-996D-FA59390F66E9}"/>
              </a:ext>
            </a:extLst>
          </p:cNvPr>
          <p:cNvSpPr txBox="1"/>
          <p:nvPr/>
        </p:nvSpPr>
        <p:spPr>
          <a:xfrm>
            <a:off x="2325203" y="5478506"/>
            <a:ext cx="6715300" cy="584775"/>
          </a:xfrm>
          <a:prstGeom prst="rect">
            <a:avLst/>
          </a:prstGeom>
          <a:noFill/>
        </p:spPr>
        <p:txBody>
          <a:bodyPr wrap="none" rtlCol="0">
            <a:spAutoFit/>
          </a:bodyPr>
          <a:lstStyle/>
          <a:p>
            <a:r>
              <a:rPr lang="en-US" sz="3200" dirty="0">
                <a:latin typeface="Agrandir Narrow" panose="00000506000000000000" pitchFamily="50" charset="0"/>
              </a:rPr>
              <a:t>There is </a:t>
            </a:r>
            <a:r>
              <a:rPr lang="en-US" sz="3200" b="1" dirty="0">
                <a:solidFill>
                  <a:srgbClr val="0070C0"/>
                </a:solidFill>
                <a:latin typeface="Agrandir Narrow" panose="00000506000000000000" pitchFamily="50" charset="0"/>
              </a:rPr>
              <a:t>no single measure </a:t>
            </a:r>
            <a:r>
              <a:rPr lang="en-US" sz="3200" dirty="0">
                <a:latin typeface="Agrandir Narrow" panose="00000506000000000000" pitchFamily="50" charset="0"/>
              </a:rPr>
              <a:t>for scope</a:t>
            </a:r>
          </a:p>
        </p:txBody>
      </p:sp>
      <p:sp>
        <p:nvSpPr>
          <p:cNvPr id="19" name="TextBox 18">
            <a:extLst>
              <a:ext uri="{FF2B5EF4-FFF2-40B4-BE49-F238E27FC236}">
                <a16:creationId xmlns:a16="http://schemas.microsoft.com/office/drawing/2014/main" id="{4F30A4CA-318F-4E11-B8E4-F7CCB1140D54}"/>
              </a:ext>
            </a:extLst>
          </p:cNvPr>
          <p:cNvSpPr txBox="1"/>
          <p:nvPr/>
        </p:nvSpPr>
        <p:spPr>
          <a:xfrm>
            <a:off x="4003233" y="6507920"/>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9933569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7">
            <a:extLst>
              <a:ext uri="{FF2B5EF4-FFF2-40B4-BE49-F238E27FC236}">
                <a16:creationId xmlns:a16="http://schemas.microsoft.com/office/drawing/2014/main" id="{B1DFCFF0-DAE0-48ED-BC64-82643DA329E3}"/>
              </a:ext>
            </a:extLst>
          </p:cNvPr>
          <p:cNvSpPr>
            <a:spLocks noGrp="1"/>
          </p:cNvSpPr>
          <p:nvPr>
            <p:ph type="title"/>
          </p:nvPr>
        </p:nvSpPr>
        <p:spPr/>
        <p:txBody>
          <a:bodyPr/>
          <a:lstStyle/>
          <a:p>
            <a:pPr algn="ctr"/>
            <a:r>
              <a:rPr lang="en-GB" altLang="en-US" sz="3200" dirty="0"/>
              <a:t>A Set with a Clear Boundary</a:t>
            </a:r>
          </a:p>
        </p:txBody>
      </p:sp>
      <p:sp>
        <p:nvSpPr>
          <p:cNvPr id="5" name="Footer Placeholder 4">
            <a:extLst>
              <a:ext uri="{FF2B5EF4-FFF2-40B4-BE49-F238E27FC236}">
                <a16:creationId xmlns:a16="http://schemas.microsoft.com/office/drawing/2014/main" id="{477ADA48-0E92-466B-9467-B48F1B4F34B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1026" name="Picture 2">
            <a:extLst>
              <a:ext uri="{FF2B5EF4-FFF2-40B4-BE49-F238E27FC236}">
                <a16:creationId xmlns:a16="http://schemas.microsoft.com/office/drawing/2014/main" id="{FDC9866A-D0B6-49C2-A863-F36B409B6C6A}"/>
              </a:ext>
            </a:extLst>
          </p:cNvPr>
          <p:cNvPicPr>
            <a:picLocks noChangeAspect="1" noChangeArrowheads="1"/>
          </p:cNvPicPr>
          <p:nvPr/>
        </p:nvPicPr>
        <p:blipFill>
          <a:blip r:embed="rId2"/>
          <a:srcRect/>
          <a:stretch>
            <a:fillRect/>
          </a:stretch>
        </p:blipFill>
        <p:spPr bwMode="auto">
          <a:xfrm>
            <a:off x="1524001" y="1752600"/>
            <a:ext cx="9063039" cy="419100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10656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7">
            <a:extLst>
              <a:ext uri="{FF2B5EF4-FFF2-40B4-BE49-F238E27FC236}">
                <a16:creationId xmlns:a16="http://schemas.microsoft.com/office/drawing/2014/main" id="{8DDB7519-1720-410F-9984-4F36CA83B152}"/>
              </a:ext>
            </a:extLst>
          </p:cNvPr>
          <p:cNvSpPr>
            <a:spLocks noGrp="1"/>
          </p:cNvSpPr>
          <p:nvPr>
            <p:ph type="title"/>
          </p:nvPr>
        </p:nvSpPr>
        <p:spPr/>
        <p:txBody>
          <a:bodyPr/>
          <a:lstStyle/>
          <a:p>
            <a:pPr algn="ctr"/>
            <a:r>
              <a:rPr lang="en-GB" altLang="en-US" sz="3200" dirty="0"/>
              <a:t>A Set with a Fuzzy Boundary</a:t>
            </a:r>
          </a:p>
        </p:txBody>
      </p:sp>
      <p:sp>
        <p:nvSpPr>
          <p:cNvPr id="6" name="Footer Placeholder 4">
            <a:extLst>
              <a:ext uri="{FF2B5EF4-FFF2-40B4-BE49-F238E27FC236}">
                <a16:creationId xmlns:a16="http://schemas.microsoft.com/office/drawing/2014/main" id="{3B76D802-0D44-45F7-B6EA-FF3C4805DC4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5" name="Picture 2">
            <a:extLst>
              <a:ext uri="{FF2B5EF4-FFF2-40B4-BE49-F238E27FC236}">
                <a16:creationId xmlns:a16="http://schemas.microsoft.com/office/drawing/2014/main" id="{3FF21049-5FEB-4A87-8C71-368B2F432607}"/>
              </a:ext>
            </a:extLst>
          </p:cNvPr>
          <p:cNvPicPr>
            <a:picLocks noChangeAspect="1" noChangeArrowheads="1"/>
          </p:cNvPicPr>
          <p:nvPr/>
        </p:nvPicPr>
        <p:blipFill>
          <a:blip r:embed="rId2"/>
          <a:srcRect/>
          <a:stretch>
            <a:fillRect/>
          </a:stretch>
        </p:blipFill>
        <p:spPr bwMode="auto">
          <a:xfrm>
            <a:off x="1676401" y="1524002"/>
            <a:ext cx="8607425" cy="4295775"/>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79375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7">
            <a:extLst>
              <a:ext uri="{FF2B5EF4-FFF2-40B4-BE49-F238E27FC236}">
                <a16:creationId xmlns:a16="http://schemas.microsoft.com/office/drawing/2014/main" id="{13FF22BF-8ADD-4B11-8217-93A699D73BA9}"/>
              </a:ext>
            </a:extLst>
          </p:cNvPr>
          <p:cNvSpPr>
            <a:spLocks noGrp="1"/>
          </p:cNvSpPr>
          <p:nvPr>
            <p:ph type="title"/>
          </p:nvPr>
        </p:nvSpPr>
        <p:spPr>
          <a:xfrm>
            <a:off x="419100" y="301626"/>
            <a:ext cx="11353800" cy="968375"/>
          </a:xfrm>
        </p:spPr>
        <p:txBody>
          <a:bodyPr anchor="t">
            <a:noAutofit/>
          </a:bodyPr>
          <a:lstStyle/>
          <a:p>
            <a:r>
              <a:rPr lang="en-GB" altLang="en-US" dirty="0">
                <a:effectLst/>
              </a:rPr>
              <a:t>A Fuzzy Set: Tall Basketball Players</a:t>
            </a:r>
          </a:p>
        </p:txBody>
      </p:sp>
      <p:sp>
        <p:nvSpPr>
          <p:cNvPr id="11" name="Footer Placeholder 4">
            <a:extLst>
              <a:ext uri="{FF2B5EF4-FFF2-40B4-BE49-F238E27FC236}">
                <a16:creationId xmlns:a16="http://schemas.microsoft.com/office/drawing/2014/main" id="{47D1AC09-CCBC-45EB-9AF4-04D2C6DC54E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31747" name="Picture 4" descr="Manute Bol and Muggsy Bogues">
            <a:hlinkClick r:id="rId2" tooltip="Manute Bol and Muggsy Bogues"/>
            <a:extLst>
              <a:ext uri="{FF2B5EF4-FFF2-40B4-BE49-F238E27FC236}">
                <a16:creationId xmlns:a16="http://schemas.microsoft.com/office/drawing/2014/main" id="{7B7B4824-66DE-49B1-B195-BF6B1B9EF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798419"/>
            <a:ext cx="35433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http://www1.picturepush.com/photo/a/2735864/1024/Dallas-Mavericks/Kidd%2C-Nowitzki%2C-Terry.jpg">
            <a:extLst>
              <a:ext uri="{FF2B5EF4-FFF2-40B4-BE49-F238E27FC236}">
                <a16:creationId xmlns:a16="http://schemas.microsoft.com/office/drawing/2014/main" id="{5AD22F76-9A1A-4D2F-9571-D6BC05BF9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2539" y="1790483"/>
            <a:ext cx="3048000"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FD6D0ED-B052-4B4E-AF07-D49C76993C98}"/>
              </a:ext>
            </a:extLst>
          </p:cNvPr>
          <p:cNvSpPr txBox="1"/>
          <p:nvPr/>
        </p:nvSpPr>
        <p:spPr>
          <a:xfrm>
            <a:off x="3429000" y="1976219"/>
            <a:ext cx="177165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1600" dirty="0" err="1">
                <a:latin typeface="Agrandir Narrow" panose="00000506000000000000" pitchFamily="50" charset="0"/>
              </a:rPr>
              <a:t>Manute</a:t>
            </a:r>
            <a:r>
              <a:rPr lang="en-US" sz="1600" dirty="0">
                <a:latin typeface="Agrandir Narrow" panose="00000506000000000000" pitchFamily="50" charset="0"/>
              </a:rPr>
              <a:t> </a:t>
            </a:r>
            <a:r>
              <a:rPr lang="en-US" sz="1600" dirty="0" err="1">
                <a:latin typeface="Agrandir Narrow" panose="00000506000000000000" pitchFamily="50" charset="0"/>
              </a:rPr>
              <a:t>Bol</a:t>
            </a:r>
            <a:endParaRPr lang="en-US" sz="1600" dirty="0">
              <a:latin typeface="Agrandir Narrow" panose="00000506000000000000" pitchFamily="50" charset="0"/>
            </a:endParaRPr>
          </a:p>
          <a:p>
            <a:pPr>
              <a:defRPr/>
            </a:pPr>
            <a:r>
              <a:rPr lang="en-US" sz="1600" dirty="0">
                <a:latin typeface="Agrandir Narrow" panose="00000506000000000000" pitchFamily="50" charset="0"/>
              </a:rPr>
              <a:t>7 ft. 7 in.</a:t>
            </a:r>
          </a:p>
        </p:txBody>
      </p:sp>
      <p:sp>
        <p:nvSpPr>
          <p:cNvPr id="13" name="TextBox 12">
            <a:extLst>
              <a:ext uri="{FF2B5EF4-FFF2-40B4-BE49-F238E27FC236}">
                <a16:creationId xmlns:a16="http://schemas.microsoft.com/office/drawing/2014/main" id="{FF3CCA4D-73E1-4C9B-BE06-FFD19B8181C8}"/>
              </a:ext>
            </a:extLst>
          </p:cNvPr>
          <p:cNvSpPr txBox="1"/>
          <p:nvPr/>
        </p:nvSpPr>
        <p:spPr>
          <a:xfrm>
            <a:off x="3962400" y="5417919"/>
            <a:ext cx="177165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1600" dirty="0" err="1">
                <a:latin typeface="Agrandir Narrow" panose="00000506000000000000" pitchFamily="50" charset="0"/>
              </a:rPr>
              <a:t>Muggsy</a:t>
            </a:r>
            <a:r>
              <a:rPr lang="en-US" sz="1600" dirty="0">
                <a:latin typeface="Agrandir Narrow" panose="00000506000000000000" pitchFamily="50" charset="0"/>
              </a:rPr>
              <a:t> </a:t>
            </a:r>
            <a:r>
              <a:rPr lang="en-US" sz="1600" dirty="0" err="1">
                <a:latin typeface="Agrandir Narrow" panose="00000506000000000000" pitchFamily="50" charset="0"/>
              </a:rPr>
              <a:t>Bogues</a:t>
            </a:r>
            <a:endParaRPr lang="en-US" sz="1600" dirty="0">
              <a:latin typeface="Agrandir Narrow" panose="00000506000000000000" pitchFamily="50" charset="0"/>
            </a:endParaRPr>
          </a:p>
          <a:p>
            <a:pPr>
              <a:defRPr/>
            </a:pPr>
            <a:r>
              <a:rPr lang="en-US" sz="1600" dirty="0">
                <a:latin typeface="Agrandir Narrow" panose="00000506000000000000" pitchFamily="50" charset="0"/>
              </a:rPr>
              <a:t>5 ft. 3 in.</a:t>
            </a:r>
          </a:p>
        </p:txBody>
      </p:sp>
      <p:sp>
        <p:nvSpPr>
          <p:cNvPr id="14" name="TextBox 13">
            <a:extLst>
              <a:ext uri="{FF2B5EF4-FFF2-40B4-BE49-F238E27FC236}">
                <a16:creationId xmlns:a16="http://schemas.microsoft.com/office/drawing/2014/main" id="{C11BD7BC-04B4-412F-B033-157F9938D2D6}"/>
              </a:ext>
            </a:extLst>
          </p:cNvPr>
          <p:cNvSpPr txBox="1"/>
          <p:nvPr/>
        </p:nvSpPr>
        <p:spPr>
          <a:xfrm>
            <a:off x="6781800" y="4436845"/>
            <a:ext cx="1277939"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1600" dirty="0">
                <a:latin typeface="Agrandir Narrow" panose="00000506000000000000" pitchFamily="50" charset="0"/>
              </a:rPr>
              <a:t>Jason Kidd</a:t>
            </a:r>
          </a:p>
          <a:p>
            <a:pPr>
              <a:defRPr/>
            </a:pPr>
            <a:r>
              <a:rPr lang="en-US" sz="1600" dirty="0">
                <a:latin typeface="Agrandir Narrow" panose="00000506000000000000" pitchFamily="50" charset="0"/>
              </a:rPr>
              <a:t>6 ft. 4in.</a:t>
            </a:r>
          </a:p>
        </p:txBody>
      </p:sp>
      <p:sp>
        <p:nvSpPr>
          <p:cNvPr id="15" name="TextBox 14">
            <a:extLst>
              <a:ext uri="{FF2B5EF4-FFF2-40B4-BE49-F238E27FC236}">
                <a16:creationId xmlns:a16="http://schemas.microsoft.com/office/drawing/2014/main" id="{FECAA0B1-C82E-4285-885C-FAD7D986EF2F}"/>
              </a:ext>
            </a:extLst>
          </p:cNvPr>
          <p:cNvSpPr txBox="1"/>
          <p:nvPr/>
        </p:nvSpPr>
        <p:spPr>
          <a:xfrm>
            <a:off x="8446293" y="1422221"/>
            <a:ext cx="1360488"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1600" dirty="0">
                <a:latin typeface="Agrandir Narrow" panose="00000506000000000000" pitchFamily="50" charset="0"/>
              </a:rPr>
              <a:t>Dirk </a:t>
            </a:r>
            <a:r>
              <a:rPr lang="en-US" sz="1600" dirty="0" err="1">
                <a:latin typeface="Agrandir Narrow" panose="00000506000000000000" pitchFamily="50" charset="0"/>
              </a:rPr>
              <a:t>Nowitski</a:t>
            </a:r>
            <a:endParaRPr lang="en-US" sz="1600" dirty="0">
              <a:latin typeface="Agrandir Narrow" panose="00000506000000000000" pitchFamily="50" charset="0"/>
            </a:endParaRPr>
          </a:p>
          <a:p>
            <a:pPr>
              <a:defRPr/>
            </a:pPr>
            <a:r>
              <a:rPr lang="en-US" sz="1600" dirty="0">
                <a:latin typeface="Agrandir Narrow" panose="00000506000000000000" pitchFamily="50" charset="0"/>
              </a:rPr>
              <a:t>7 ft.</a:t>
            </a:r>
          </a:p>
        </p:txBody>
      </p:sp>
      <p:sp>
        <p:nvSpPr>
          <p:cNvPr id="16" name="TextBox 15">
            <a:extLst>
              <a:ext uri="{FF2B5EF4-FFF2-40B4-BE49-F238E27FC236}">
                <a16:creationId xmlns:a16="http://schemas.microsoft.com/office/drawing/2014/main" id="{6FBC37A5-4C52-4799-AE38-62A28D6E9FAF}"/>
              </a:ext>
            </a:extLst>
          </p:cNvPr>
          <p:cNvSpPr txBox="1"/>
          <p:nvPr/>
        </p:nvSpPr>
        <p:spPr>
          <a:xfrm>
            <a:off x="9126538" y="4728945"/>
            <a:ext cx="145415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1600" dirty="0">
                <a:latin typeface="Agrandir Narrow" panose="00000506000000000000" pitchFamily="50" charset="0"/>
              </a:rPr>
              <a:t>Josh Howard</a:t>
            </a:r>
          </a:p>
          <a:p>
            <a:pPr>
              <a:defRPr/>
            </a:pPr>
            <a:r>
              <a:rPr lang="en-US" sz="1600" dirty="0">
                <a:latin typeface="Agrandir Narrow" panose="00000506000000000000" pitchFamily="50" charset="0"/>
              </a:rPr>
              <a:t>6 ft. 7 in.</a:t>
            </a:r>
          </a:p>
        </p:txBody>
      </p:sp>
    </p:spTree>
    <p:extLst>
      <p:ext uri="{BB962C8B-B14F-4D97-AF65-F5344CB8AC3E}">
        <p14:creationId xmlns:p14="http://schemas.microsoft.com/office/powerpoint/2010/main" val="6416520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3226"/>
            <a:ext cx="11209593" cy="968375"/>
          </a:xfrm>
        </p:spPr>
        <p:txBody>
          <a:bodyPr>
            <a:normAutofit/>
          </a:bodyPr>
          <a:lstStyle/>
          <a:p>
            <a:r>
              <a:rPr lang="en-US" dirty="0"/>
              <a:t>Q: Where Do Requirements Come From?</a:t>
            </a:r>
            <a:endParaRPr lang="en-GB" dirty="0"/>
          </a:p>
        </p:txBody>
      </p:sp>
      <p:sp>
        <p:nvSpPr>
          <p:cNvPr id="3" name="Content Placeholder 2"/>
          <p:cNvSpPr>
            <a:spLocks noGrp="1"/>
          </p:cNvSpPr>
          <p:nvPr>
            <p:ph idx="1"/>
          </p:nvPr>
        </p:nvSpPr>
        <p:spPr/>
        <p:txBody>
          <a:bodyPr/>
          <a:lstStyle/>
          <a:p>
            <a:r>
              <a:rPr lang="en-US" dirty="0"/>
              <a:t>A: Stakeholders!</a:t>
            </a:r>
          </a:p>
          <a:p>
            <a:endParaRPr lang="en-US" dirty="0"/>
          </a:p>
          <a:p>
            <a:r>
              <a:rPr lang="en-US" dirty="0"/>
              <a:t>This is why Stakeholder Identification and Analysis should be the first step in the process</a:t>
            </a:r>
            <a:endParaRPr lang="en-GB" dirty="0"/>
          </a:p>
        </p:txBody>
      </p:sp>
      <p:sp>
        <p:nvSpPr>
          <p:cNvPr id="5" name="Footer Placeholder 4">
            <a:extLst>
              <a:ext uri="{FF2B5EF4-FFF2-40B4-BE49-F238E27FC236}">
                <a16:creationId xmlns:a16="http://schemas.microsoft.com/office/drawing/2014/main" id="{F941BEE1-5657-4BD5-9167-8A121F2AAAF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628215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E3B5-6D58-4750-A72A-90939FA29E8F}"/>
              </a:ext>
            </a:extLst>
          </p:cNvPr>
          <p:cNvSpPr>
            <a:spLocks noGrp="1"/>
          </p:cNvSpPr>
          <p:nvPr>
            <p:ph type="title"/>
          </p:nvPr>
        </p:nvSpPr>
        <p:spPr/>
        <p:txBody>
          <a:bodyPr>
            <a:normAutofit/>
          </a:bodyPr>
          <a:lstStyle/>
          <a:p>
            <a:r>
              <a:rPr lang="en-US" dirty="0"/>
              <a:t>Who’s a Stakeholder?</a:t>
            </a:r>
          </a:p>
        </p:txBody>
      </p:sp>
      <p:sp>
        <p:nvSpPr>
          <p:cNvPr id="3" name="Content Placeholder 2">
            <a:extLst>
              <a:ext uri="{FF2B5EF4-FFF2-40B4-BE49-F238E27FC236}">
                <a16:creationId xmlns:a16="http://schemas.microsoft.com/office/drawing/2014/main" id="{F9CA84AE-066D-4D8A-8EFD-0911D5473D41}"/>
              </a:ext>
            </a:extLst>
          </p:cNvPr>
          <p:cNvSpPr>
            <a:spLocks noGrp="1"/>
          </p:cNvSpPr>
          <p:nvPr>
            <p:ph idx="1"/>
          </p:nvPr>
        </p:nvSpPr>
        <p:spPr>
          <a:xfrm>
            <a:off x="838199" y="1597025"/>
            <a:ext cx="11238472" cy="4351339"/>
          </a:xfrm>
        </p:spPr>
        <p:txBody>
          <a:bodyPr/>
          <a:lstStyle/>
          <a:p>
            <a:r>
              <a:rPr lang="en-US" dirty="0"/>
              <a:t>An individual, group, or organization that may be:</a:t>
            </a:r>
          </a:p>
          <a:p>
            <a:pPr lvl="1"/>
            <a:r>
              <a:rPr lang="en-US" dirty="0"/>
              <a:t>Involved in</a:t>
            </a:r>
          </a:p>
          <a:p>
            <a:pPr lvl="1"/>
            <a:r>
              <a:rPr lang="en-US" dirty="0"/>
              <a:t>Affected by</a:t>
            </a:r>
          </a:p>
          <a:p>
            <a:pPr lvl="1"/>
            <a:r>
              <a:rPr lang="en-US" dirty="0"/>
              <a:t>Able to affect</a:t>
            </a:r>
          </a:p>
          <a:p>
            <a:pPr lvl="1"/>
            <a:r>
              <a:rPr lang="en-US" dirty="0"/>
              <a:t>Have an interest in </a:t>
            </a:r>
          </a:p>
          <a:p>
            <a:pPr lvl="1"/>
            <a:r>
              <a:rPr lang="en-US" dirty="0"/>
              <a:t>Have an opinion about</a:t>
            </a:r>
          </a:p>
        </p:txBody>
      </p:sp>
      <p:sp>
        <p:nvSpPr>
          <p:cNvPr id="7" name="Footer Placeholder 4">
            <a:extLst>
              <a:ext uri="{FF2B5EF4-FFF2-40B4-BE49-F238E27FC236}">
                <a16:creationId xmlns:a16="http://schemas.microsoft.com/office/drawing/2014/main" id="{11AE9614-B6BB-4618-B3EB-9AA37F8C9AE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A188B37C-3917-4C49-A9D4-771B564CAACA}"/>
              </a:ext>
            </a:extLst>
          </p:cNvPr>
          <p:cNvSpPr txBox="1"/>
          <p:nvPr/>
        </p:nvSpPr>
        <p:spPr>
          <a:xfrm>
            <a:off x="6820929" y="1371600"/>
            <a:ext cx="1160895" cy="4175438"/>
          </a:xfrm>
          <a:prstGeom prst="rect">
            <a:avLst/>
          </a:prstGeom>
          <a:noFill/>
        </p:spPr>
        <p:txBody>
          <a:bodyPr wrap="none" rtlCol="0">
            <a:spAutoFit/>
          </a:bodyPr>
          <a:lstStyle/>
          <a:p>
            <a:r>
              <a:rPr lang="en-US" sz="26533" dirty="0">
                <a:latin typeface="Agrandir Narrow" panose="00000506000000000000" pitchFamily="50" charset="0"/>
              </a:rPr>
              <a:t>}</a:t>
            </a:r>
          </a:p>
        </p:txBody>
      </p:sp>
      <p:sp>
        <p:nvSpPr>
          <p:cNvPr id="5" name="TextBox 4">
            <a:extLst>
              <a:ext uri="{FF2B5EF4-FFF2-40B4-BE49-F238E27FC236}">
                <a16:creationId xmlns:a16="http://schemas.microsoft.com/office/drawing/2014/main" id="{B4C3BE92-7688-43DC-A9F6-E00E4563C20C}"/>
              </a:ext>
            </a:extLst>
          </p:cNvPr>
          <p:cNvSpPr txBox="1"/>
          <p:nvPr/>
        </p:nvSpPr>
        <p:spPr>
          <a:xfrm>
            <a:off x="8043312" y="2849364"/>
            <a:ext cx="3002746" cy="1815690"/>
          </a:xfrm>
          <a:prstGeom prst="rect">
            <a:avLst/>
          </a:prstGeom>
          <a:noFill/>
        </p:spPr>
        <p:txBody>
          <a:bodyPr wrap="none" rtlCol="0">
            <a:spAutoFit/>
          </a:bodyPr>
          <a:lstStyle/>
          <a:p>
            <a:pPr algn="ctr"/>
            <a:r>
              <a:rPr lang="en-US" sz="3733" dirty="0">
                <a:latin typeface="Agrandir Narrow" panose="00000506000000000000" pitchFamily="50" charset="0"/>
              </a:rPr>
              <a:t>The Project</a:t>
            </a:r>
          </a:p>
          <a:p>
            <a:pPr algn="ctr"/>
            <a:r>
              <a:rPr lang="en-US" sz="3733" dirty="0">
                <a:latin typeface="Agrandir Narrow" panose="00000506000000000000" pitchFamily="50" charset="0"/>
              </a:rPr>
              <a:t>or</a:t>
            </a:r>
          </a:p>
          <a:p>
            <a:pPr algn="ctr"/>
            <a:r>
              <a:rPr lang="en-US" sz="3733" dirty="0">
                <a:latin typeface="Agrandir Narrow" panose="00000506000000000000" pitchFamily="50" charset="0"/>
              </a:rPr>
              <a:t>Its Outcomes</a:t>
            </a:r>
          </a:p>
        </p:txBody>
      </p:sp>
    </p:spTree>
    <p:extLst>
      <p:ext uri="{BB962C8B-B14F-4D97-AF65-F5344CB8AC3E}">
        <p14:creationId xmlns:p14="http://schemas.microsoft.com/office/powerpoint/2010/main" val="32104092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C525-CED0-419B-9BD3-F4C9C513B714}"/>
              </a:ext>
            </a:extLst>
          </p:cNvPr>
          <p:cNvSpPr>
            <a:spLocks noGrp="1"/>
          </p:cNvSpPr>
          <p:nvPr>
            <p:ph type="title"/>
          </p:nvPr>
        </p:nvSpPr>
        <p:spPr/>
        <p:txBody>
          <a:bodyPr>
            <a:normAutofit/>
          </a:bodyPr>
          <a:lstStyle/>
          <a:p>
            <a:r>
              <a:rPr lang="en-US" dirty="0"/>
              <a:t>Stakeholders</a:t>
            </a:r>
          </a:p>
        </p:txBody>
      </p:sp>
      <p:sp>
        <p:nvSpPr>
          <p:cNvPr id="10" name="Footer Placeholder 4">
            <a:extLst>
              <a:ext uri="{FF2B5EF4-FFF2-40B4-BE49-F238E27FC236}">
                <a16:creationId xmlns:a16="http://schemas.microsoft.com/office/drawing/2014/main" id="{752B5BFE-97C4-4DB7-B8A7-E2C055436696}"/>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Rectangle: Rounded Corners 4">
            <a:extLst>
              <a:ext uri="{FF2B5EF4-FFF2-40B4-BE49-F238E27FC236}">
                <a16:creationId xmlns:a16="http://schemas.microsoft.com/office/drawing/2014/main" id="{C5B0AB39-39BE-4CCB-AFAC-BA13D768A22D}"/>
              </a:ext>
            </a:extLst>
          </p:cNvPr>
          <p:cNvSpPr/>
          <p:nvPr/>
        </p:nvSpPr>
        <p:spPr>
          <a:xfrm>
            <a:off x="955589" y="1371601"/>
            <a:ext cx="10398211" cy="4872681"/>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latin typeface="Agrandir Narrow" panose="00000506000000000000" pitchFamily="50" charset="0"/>
              </a:rPr>
              <a:t>Have an interest in or Opinion about</a:t>
            </a:r>
          </a:p>
        </p:txBody>
      </p:sp>
      <p:sp>
        <p:nvSpPr>
          <p:cNvPr id="6" name="Rectangle: Rounded Corners 5">
            <a:extLst>
              <a:ext uri="{FF2B5EF4-FFF2-40B4-BE49-F238E27FC236}">
                <a16:creationId xmlns:a16="http://schemas.microsoft.com/office/drawing/2014/main" id="{6913B513-724D-441F-A3D3-11C79ACAD064}"/>
              </a:ext>
            </a:extLst>
          </p:cNvPr>
          <p:cNvSpPr/>
          <p:nvPr/>
        </p:nvSpPr>
        <p:spPr>
          <a:xfrm>
            <a:off x="3255560" y="2449385"/>
            <a:ext cx="8098240" cy="379489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latin typeface="Agrandir Narrow" panose="00000506000000000000" pitchFamily="50" charset="0"/>
              </a:rPr>
              <a:t>Are Affected By</a:t>
            </a:r>
          </a:p>
        </p:txBody>
      </p:sp>
      <p:sp>
        <p:nvSpPr>
          <p:cNvPr id="7" name="Rectangle: Rounded Corners 6">
            <a:extLst>
              <a:ext uri="{FF2B5EF4-FFF2-40B4-BE49-F238E27FC236}">
                <a16:creationId xmlns:a16="http://schemas.microsoft.com/office/drawing/2014/main" id="{6FF6C679-170F-4EE7-9CD3-5F503D3971D3}"/>
              </a:ext>
            </a:extLst>
          </p:cNvPr>
          <p:cNvSpPr/>
          <p:nvPr/>
        </p:nvSpPr>
        <p:spPr>
          <a:xfrm>
            <a:off x="6804454" y="3855309"/>
            <a:ext cx="4549345" cy="2388972"/>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latin typeface="Agrandir Narrow" panose="00000506000000000000" pitchFamily="50" charset="0"/>
              </a:rPr>
              <a:t>Are Involved In</a:t>
            </a:r>
          </a:p>
        </p:txBody>
      </p:sp>
      <p:sp>
        <p:nvSpPr>
          <p:cNvPr id="8" name="Rectangle: Rounded Corners 7">
            <a:extLst>
              <a:ext uri="{FF2B5EF4-FFF2-40B4-BE49-F238E27FC236}">
                <a16:creationId xmlns:a16="http://schemas.microsoft.com/office/drawing/2014/main" id="{5DEC660D-CACD-48D9-9EE2-F14CD249D958}"/>
              </a:ext>
            </a:extLst>
          </p:cNvPr>
          <p:cNvSpPr/>
          <p:nvPr/>
        </p:nvSpPr>
        <p:spPr>
          <a:xfrm>
            <a:off x="8089558" y="5107460"/>
            <a:ext cx="3264241" cy="1136819"/>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The Project Team</a:t>
            </a:r>
          </a:p>
        </p:txBody>
      </p:sp>
    </p:spTree>
    <p:extLst>
      <p:ext uri="{BB962C8B-B14F-4D97-AF65-F5344CB8AC3E}">
        <p14:creationId xmlns:p14="http://schemas.microsoft.com/office/powerpoint/2010/main" val="25676797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E41BA5-28BE-E1B7-DDE8-15E03CCEC8AA}"/>
              </a:ext>
            </a:extLst>
          </p:cNvPr>
          <p:cNvSpPr>
            <a:spLocks noGrp="1"/>
          </p:cNvSpPr>
          <p:nvPr>
            <p:ph type="ftr" sz="quarter" idx="11"/>
          </p:nvPr>
        </p:nvSpPr>
        <p:spPr/>
        <p:txBody>
          <a:bodyPr/>
          <a:lstStyle/>
          <a:p>
            <a:r>
              <a:rPr lang="en-GB" sz="1333"/>
              <a:t>Scope Management Secrets: Day One</a:t>
            </a:r>
            <a:endParaRPr lang="en-US" sz="1333" dirty="0"/>
          </a:p>
        </p:txBody>
      </p:sp>
      <p:pic>
        <p:nvPicPr>
          <p:cNvPr id="6" name="Picture 5">
            <a:extLst>
              <a:ext uri="{FF2B5EF4-FFF2-40B4-BE49-F238E27FC236}">
                <a16:creationId xmlns:a16="http://schemas.microsoft.com/office/drawing/2014/main" id="{1FDC25C2-F759-6FFD-E563-7BD533F70371}"/>
              </a:ext>
            </a:extLst>
          </p:cNvPr>
          <p:cNvPicPr>
            <a:picLocks noChangeAspect="1"/>
          </p:cNvPicPr>
          <p:nvPr/>
        </p:nvPicPr>
        <p:blipFill>
          <a:blip r:embed="rId2"/>
          <a:stretch>
            <a:fillRect/>
          </a:stretch>
        </p:blipFill>
        <p:spPr>
          <a:xfrm>
            <a:off x="0" y="0"/>
            <a:ext cx="12192000" cy="6096000"/>
          </a:xfrm>
          <a:prstGeom prst="rect">
            <a:avLst/>
          </a:prstGeom>
        </p:spPr>
      </p:pic>
      <p:sp>
        <p:nvSpPr>
          <p:cNvPr id="7" name="TextBox 6">
            <a:extLst>
              <a:ext uri="{FF2B5EF4-FFF2-40B4-BE49-F238E27FC236}">
                <a16:creationId xmlns:a16="http://schemas.microsoft.com/office/drawing/2014/main" id="{113D7B64-4456-C4F8-5BC7-BD0C6525D725}"/>
              </a:ext>
            </a:extLst>
          </p:cNvPr>
          <p:cNvSpPr txBox="1"/>
          <p:nvPr/>
        </p:nvSpPr>
        <p:spPr>
          <a:xfrm>
            <a:off x="1865376" y="4545830"/>
            <a:ext cx="3356688"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rPr>
              <a:t>Time and Cost</a:t>
            </a:r>
          </a:p>
        </p:txBody>
      </p:sp>
      <p:sp>
        <p:nvSpPr>
          <p:cNvPr id="8" name="TextBox 7">
            <a:extLst>
              <a:ext uri="{FF2B5EF4-FFF2-40B4-BE49-F238E27FC236}">
                <a16:creationId xmlns:a16="http://schemas.microsoft.com/office/drawing/2014/main" id="{2AA351AE-5342-65F1-5D51-3A771B5EFFCE}"/>
              </a:ext>
            </a:extLst>
          </p:cNvPr>
          <p:cNvSpPr txBox="1"/>
          <p:nvPr/>
        </p:nvSpPr>
        <p:spPr>
          <a:xfrm>
            <a:off x="9476232" y="3775948"/>
            <a:ext cx="1569660"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rPr>
              <a:t>Scope</a:t>
            </a:r>
          </a:p>
        </p:txBody>
      </p:sp>
      <p:sp>
        <p:nvSpPr>
          <p:cNvPr id="9" name="TextBox 8">
            <a:extLst>
              <a:ext uri="{FF2B5EF4-FFF2-40B4-BE49-F238E27FC236}">
                <a16:creationId xmlns:a16="http://schemas.microsoft.com/office/drawing/2014/main" id="{8C6A15C8-2C6A-78B1-BEAD-FA583D0C22FC}"/>
              </a:ext>
            </a:extLst>
          </p:cNvPr>
          <p:cNvSpPr txBox="1"/>
          <p:nvPr/>
        </p:nvSpPr>
        <p:spPr>
          <a:xfrm>
            <a:off x="6589835" y="2575619"/>
            <a:ext cx="2339103" cy="1200329"/>
          </a:xfrm>
          <a:prstGeom prst="rect">
            <a:avLst/>
          </a:prstGeom>
          <a:noFill/>
        </p:spPr>
        <p:txBody>
          <a:bodyPr wrap="none" rtlCol="0">
            <a:spAutoFit/>
          </a:bodyPr>
          <a:lstStyle/>
          <a:p>
            <a:pPr algn="ctr"/>
            <a:r>
              <a:rPr lang="en-US" sz="3600" b="1" dirty="0">
                <a:solidFill>
                  <a:schemeClr val="bg1"/>
                </a:solidFill>
                <a:effectLst>
                  <a:outerShdw blurRad="38100" dist="38100" dir="2700000" algn="tl">
                    <a:srgbClr val="000000">
                      <a:alpha val="43137"/>
                    </a:srgbClr>
                  </a:outerShdw>
                </a:effectLst>
              </a:rPr>
              <a:t>Project</a:t>
            </a:r>
          </a:p>
          <a:p>
            <a:pPr algn="ctr"/>
            <a:r>
              <a:rPr lang="en-US" sz="3600" b="1" dirty="0">
                <a:solidFill>
                  <a:schemeClr val="bg1"/>
                </a:solidFill>
                <a:effectLst>
                  <a:outerShdw blurRad="38100" dist="38100" dir="2700000" algn="tl">
                    <a:srgbClr val="000000">
                      <a:alpha val="43137"/>
                    </a:srgbClr>
                  </a:outerShdw>
                </a:effectLst>
              </a:rPr>
              <a:t>Managers</a:t>
            </a:r>
          </a:p>
        </p:txBody>
      </p:sp>
    </p:spTree>
    <p:extLst>
      <p:ext uri="{BB962C8B-B14F-4D97-AF65-F5344CB8AC3E}">
        <p14:creationId xmlns:p14="http://schemas.microsoft.com/office/powerpoint/2010/main" val="30999642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2027-F542-4724-8D31-CFA061181758}"/>
              </a:ext>
            </a:extLst>
          </p:cNvPr>
          <p:cNvSpPr>
            <a:spLocks noGrp="1"/>
          </p:cNvSpPr>
          <p:nvPr>
            <p:ph type="title"/>
          </p:nvPr>
        </p:nvSpPr>
        <p:spPr/>
        <p:txBody>
          <a:bodyPr>
            <a:normAutofit/>
          </a:bodyPr>
          <a:lstStyle/>
          <a:p>
            <a:r>
              <a:rPr lang="en-US" dirty="0"/>
              <a:t>Stakeholder Analysis</a:t>
            </a:r>
          </a:p>
        </p:txBody>
      </p:sp>
      <p:sp>
        <p:nvSpPr>
          <p:cNvPr id="3" name="Content Placeholder 2">
            <a:extLst>
              <a:ext uri="{FF2B5EF4-FFF2-40B4-BE49-F238E27FC236}">
                <a16:creationId xmlns:a16="http://schemas.microsoft.com/office/drawing/2014/main" id="{75356E0B-0F22-44A8-9B69-50F9BC280EB1}"/>
              </a:ext>
            </a:extLst>
          </p:cNvPr>
          <p:cNvSpPr>
            <a:spLocks noGrp="1"/>
          </p:cNvSpPr>
          <p:nvPr>
            <p:ph idx="1"/>
          </p:nvPr>
        </p:nvSpPr>
        <p:spPr>
          <a:xfrm>
            <a:off x="838200" y="1190447"/>
            <a:ext cx="10515600" cy="4857749"/>
          </a:xfrm>
        </p:spPr>
        <p:txBody>
          <a:bodyPr>
            <a:normAutofit/>
          </a:bodyPr>
          <a:lstStyle/>
          <a:p>
            <a:pPr marL="571500" indent="-571500">
              <a:buFont typeface="Arial" panose="020B0604020202020204" pitchFamily="34" charset="0"/>
              <a:buChar char="•"/>
            </a:pPr>
            <a:r>
              <a:rPr lang="en-US" sz="3600" dirty="0"/>
              <a:t>Interests</a:t>
            </a:r>
          </a:p>
          <a:p>
            <a:pPr marL="571500" indent="-571500">
              <a:buFont typeface="Arial" panose="020B0604020202020204" pitchFamily="34" charset="0"/>
              <a:buChar char="•"/>
            </a:pPr>
            <a:r>
              <a:rPr lang="en-US" sz="3600" dirty="0"/>
              <a:t>Influence</a:t>
            </a:r>
          </a:p>
          <a:p>
            <a:pPr marL="571500" indent="-571500">
              <a:buFont typeface="Arial" panose="020B0604020202020204" pitchFamily="34" charset="0"/>
              <a:buChar char="•"/>
            </a:pPr>
            <a:r>
              <a:rPr lang="en-US" sz="3600" dirty="0"/>
              <a:t>Authority</a:t>
            </a:r>
          </a:p>
          <a:p>
            <a:pPr marL="571500" indent="-571500">
              <a:buFont typeface="Arial" panose="020B0604020202020204" pitchFamily="34" charset="0"/>
              <a:buChar char="•"/>
            </a:pPr>
            <a:r>
              <a:rPr lang="en-US" sz="3600" dirty="0"/>
              <a:t>Rights</a:t>
            </a:r>
          </a:p>
          <a:p>
            <a:pPr marL="571500" indent="-571500">
              <a:buFont typeface="Arial" panose="020B0604020202020204" pitchFamily="34" charset="0"/>
              <a:buChar char="•"/>
            </a:pPr>
            <a:r>
              <a:rPr lang="en-US" sz="3600" dirty="0"/>
              <a:t>Ownership</a:t>
            </a:r>
          </a:p>
          <a:p>
            <a:pPr marL="571500" indent="-571500">
              <a:buFont typeface="Arial" panose="020B0604020202020204" pitchFamily="34" charset="0"/>
              <a:buChar char="•"/>
            </a:pPr>
            <a:r>
              <a:rPr lang="en-US" sz="3600" dirty="0"/>
              <a:t>Knowledge</a:t>
            </a:r>
          </a:p>
          <a:p>
            <a:pPr marL="571500" indent="-571500">
              <a:buFont typeface="Arial" panose="020B0604020202020204" pitchFamily="34" charset="0"/>
              <a:buChar char="•"/>
            </a:pPr>
            <a:r>
              <a:rPr lang="en-US" sz="3600" dirty="0"/>
              <a:t>Contribution</a:t>
            </a:r>
          </a:p>
          <a:p>
            <a:pPr marL="571500" indent="-571500">
              <a:buFont typeface="Arial" panose="020B0604020202020204" pitchFamily="34" charset="0"/>
              <a:buChar char="•"/>
            </a:pPr>
            <a:r>
              <a:rPr lang="en-US" sz="3600" dirty="0"/>
              <a:t>Means to Communicate/Engage</a:t>
            </a:r>
          </a:p>
        </p:txBody>
      </p:sp>
      <p:sp>
        <p:nvSpPr>
          <p:cNvPr id="5" name="Footer Placeholder 4">
            <a:extLst>
              <a:ext uri="{FF2B5EF4-FFF2-40B4-BE49-F238E27FC236}">
                <a16:creationId xmlns:a16="http://schemas.microsoft.com/office/drawing/2014/main" id="{BBC95734-2F83-4F98-B6B1-5D2129CFDF1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2725807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Stakeholder Engagement</a:t>
            </a:r>
            <a:endParaRPr lang="en-GB" dirty="0"/>
          </a:p>
        </p:txBody>
      </p:sp>
      <p:sp>
        <p:nvSpPr>
          <p:cNvPr id="3" name="Content Placeholder 2"/>
          <p:cNvSpPr>
            <a:spLocks noGrp="1"/>
          </p:cNvSpPr>
          <p:nvPr>
            <p:ph idx="1"/>
          </p:nvPr>
        </p:nvSpPr>
        <p:spPr>
          <a:xfrm>
            <a:off x="838200" y="1597025"/>
            <a:ext cx="4969387" cy="4351339"/>
          </a:xfrm>
        </p:spPr>
        <p:txBody>
          <a:bodyPr>
            <a:normAutofit/>
          </a:bodyPr>
          <a:lstStyle/>
          <a:p>
            <a:r>
              <a:rPr lang="en-US" sz="3600" dirty="0"/>
              <a:t>The Key is to Understand that Requirements Elicitation and Validation is a </a:t>
            </a:r>
            <a:r>
              <a:rPr lang="en-US" sz="3600" b="1" i="1" dirty="0"/>
              <a:t>Social</a:t>
            </a:r>
            <a:r>
              <a:rPr lang="en-US" sz="3600" dirty="0"/>
              <a:t> Activity</a:t>
            </a:r>
          </a:p>
          <a:p>
            <a:endParaRPr lang="en-US" sz="3600" dirty="0"/>
          </a:p>
          <a:p>
            <a:r>
              <a:rPr lang="en-US" sz="3600" dirty="0"/>
              <a:t>Participation Always Improves Buy-In</a:t>
            </a:r>
            <a:endParaRPr lang="en-GB" sz="3600" dirty="0"/>
          </a:p>
        </p:txBody>
      </p:sp>
      <p:sp>
        <p:nvSpPr>
          <p:cNvPr id="6" name="Footer Placeholder 4">
            <a:extLst>
              <a:ext uri="{FF2B5EF4-FFF2-40B4-BE49-F238E27FC236}">
                <a16:creationId xmlns:a16="http://schemas.microsoft.com/office/drawing/2014/main" id="{B822FEB6-7C65-489B-B3A0-D562EE9E2B8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3074" name="Picture 2" descr="\\nushafsnode2b\Folder_Redirection$\sha.brad.bigelow\My Documents\My Pictures\brainst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9536" y="2023473"/>
            <a:ext cx="5912464" cy="332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6847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0486-9AE3-4B43-AF15-9F7F4255C837}"/>
              </a:ext>
            </a:extLst>
          </p:cNvPr>
          <p:cNvSpPr>
            <a:spLocks noGrp="1"/>
          </p:cNvSpPr>
          <p:nvPr>
            <p:ph type="title"/>
          </p:nvPr>
        </p:nvSpPr>
        <p:spPr/>
        <p:txBody>
          <a:bodyPr>
            <a:normAutofit/>
          </a:bodyPr>
          <a:lstStyle/>
          <a:p>
            <a:pPr lvl="0"/>
            <a:r>
              <a:rPr lang="en-US" dirty="0"/>
              <a:t>Stakeholder Engagement: Getting Buy-in</a:t>
            </a:r>
          </a:p>
        </p:txBody>
      </p:sp>
      <p:sp>
        <p:nvSpPr>
          <p:cNvPr id="3" name="Content Placeholder 2">
            <a:extLst>
              <a:ext uri="{FF2B5EF4-FFF2-40B4-BE49-F238E27FC236}">
                <a16:creationId xmlns:a16="http://schemas.microsoft.com/office/drawing/2014/main" id="{B2DD6E93-C554-41FF-A21B-60C1F09A95B5}"/>
              </a:ext>
            </a:extLst>
          </p:cNvPr>
          <p:cNvSpPr>
            <a:spLocks noGrp="1"/>
          </p:cNvSpPr>
          <p:nvPr>
            <p:ph idx="1"/>
          </p:nvPr>
        </p:nvSpPr>
        <p:spPr/>
        <p:txBody>
          <a:bodyPr/>
          <a:lstStyle/>
          <a:p>
            <a:pPr lvl="0"/>
            <a:r>
              <a:rPr lang="en-US" dirty="0"/>
              <a:t>The impact of time/distance/commitment</a:t>
            </a:r>
          </a:p>
          <a:p>
            <a:pPr lvl="0"/>
            <a:r>
              <a:rPr lang="en-US" dirty="0"/>
              <a:t>Mitigating the risk of rejection</a:t>
            </a:r>
          </a:p>
        </p:txBody>
      </p:sp>
      <p:sp>
        <p:nvSpPr>
          <p:cNvPr id="6" name="Footer Placeholder 4">
            <a:extLst>
              <a:ext uri="{FF2B5EF4-FFF2-40B4-BE49-F238E27FC236}">
                <a16:creationId xmlns:a16="http://schemas.microsoft.com/office/drawing/2014/main" id="{C608E5E1-B5D4-4836-9304-87BB5D848C3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Rectangle: Rounded Corners 3">
            <a:extLst>
              <a:ext uri="{FF2B5EF4-FFF2-40B4-BE49-F238E27FC236}">
                <a16:creationId xmlns:a16="http://schemas.microsoft.com/office/drawing/2014/main" id="{2F91F997-92AD-4410-9E97-7ABAEE56A200}"/>
              </a:ext>
            </a:extLst>
          </p:cNvPr>
          <p:cNvSpPr/>
          <p:nvPr/>
        </p:nvSpPr>
        <p:spPr>
          <a:xfrm>
            <a:off x="3758514" y="3612938"/>
            <a:ext cx="7950556" cy="238691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i="1" dirty="0">
                <a:solidFill>
                  <a:schemeClr val="tx1"/>
                </a:solidFill>
                <a:latin typeface="Agrandir Narrow" panose="00000506000000000000" pitchFamily="50" charset="0"/>
              </a:rPr>
              <a:t>Never underestimate the value of spending long hours together</a:t>
            </a:r>
            <a:br>
              <a:rPr lang="en-US" sz="3733" i="1" dirty="0">
                <a:solidFill>
                  <a:schemeClr val="tx1"/>
                </a:solidFill>
                <a:latin typeface="Agrandir Narrow" panose="00000506000000000000" pitchFamily="50" charset="0"/>
              </a:rPr>
            </a:br>
            <a:r>
              <a:rPr lang="en-US" sz="3733" i="1" dirty="0">
                <a:solidFill>
                  <a:schemeClr val="tx1"/>
                </a:solidFill>
                <a:latin typeface="Agrandir Narrow" panose="00000506000000000000" pitchFamily="50" charset="0"/>
              </a:rPr>
              <a:t>in conference rooms (or on Zoom)!</a:t>
            </a:r>
          </a:p>
        </p:txBody>
      </p:sp>
    </p:spTree>
    <p:extLst>
      <p:ext uri="{BB962C8B-B14F-4D97-AF65-F5344CB8AC3E}">
        <p14:creationId xmlns:p14="http://schemas.microsoft.com/office/powerpoint/2010/main" val="37535655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8446-400F-475D-9FA1-43EF87E5A907}"/>
              </a:ext>
            </a:extLst>
          </p:cNvPr>
          <p:cNvSpPr>
            <a:spLocks noGrp="1"/>
          </p:cNvSpPr>
          <p:nvPr>
            <p:ph type="title"/>
          </p:nvPr>
        </p:nvSpPr>
        <p:spPr>
          <a:xfrm>
            <a:off x="245076" y="2942619"/>
            <a:ext cx="4038600" cy="968375"/>
          </a:xfrm>
        </p:spPr>
        <p:txBody>
          <a:bodyPr>
            <a:normAutofit fontScale="90000"/>
          </a:bodyPr>
          <a:lstStyle/>
          <a:p>
            <a:r>
              <a:rPr lang="en-US" dirty="0"/>
              <a:t>Collecting Requirements</a:t>
            </a:r>
          </a:p>
        </p:txBody>
      </p:sp>
      <p:pic>
        <p:nvPicPr>
          <p:cNvPr id="3" name="Picture 2">
            <a:extLst>
              <a:ext uri="{FF2B5EF4-FFF2-40B4-BE49-F238E27FC236}">
                <a16:creationId xmlns:a16="http://schemas.microsoft.com/office/drawing/2014/main" id="{87632FED-3029-4DDB-B526-9CDAD685F304}"/>
              </a:ext>
            </a:extLst>
          </p:cNvPr>
          <p:cNvPicPr>
            <a:picLocks noChangeAspect="1"/>
          </p:cNvPicPr>
          <p:nvPr/>
        </p:nvPicPr>
        <p:blipFill rotWithShape="1">
          <a:blip r:embed="rId2"/>
          <a:srcRect l="8824"/>
          <a:stretch/>
        </p:blipFill>
        <p:spPr>
          <a:xfrm>
            <a:off x="6510528" y="-1175658"/>
            <a:ext cx="5918978" cy="8655792"/>
          </a:xfrm>
          <a:prstGeom prst="rect">
            <a:avLst/>
          </a:prstGeom>
        </p:spPr>
      </p:pic>
    </p:spTree>
    <p:extLst>
      <p:ext uri="{BB962C8B-B14F-4D97-AF65-F5344CB8AC3E}">
        <p14:creationId xmlns:p14="http://schemas.microsoft.com/office/powerpoint/2010/main" val="7232404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8446-400F-475D-9FA1-43EF87E5A907}"/>
              </a:ext>
            </a:extLst>
          </p:cNvPr>
          <p:cNvSpPr>
            <a:spLocks noGrp="1"/>
          </p:cNvSpPr>
          <p:nvPr>
            <p:ph type="title"/>
          </p:nvPr>
        </p:nvSpPr>
        <p:spPr/>
        <p:txBody>
          <a:bodyPr>
            <a:normAutofit/>
          </a:bodyPr>
          <a:lstStyle/>
          <a:p>
            <a:r>
              <a:rPr lang="en-US" dirty="0"/>
              <a:t>Requirements Elicitation</a:t>
            </a:r>
          </a:p>
        </p:txBody>
      </p:sp>
      <p:sp>
        <p:nvSpPr>
          <p:cNvPr id="3" name="Content Placeholder 2">
            <a:extLst>
              <a:ext uri="{FF2B5EF4-FFF2-40B4-BE49-F238E27FC236}">
                <a16:creationId xmlns:a16="http://schemas.microsoft.com/office/drawing/2014/main" id="{561CF6AE-C03C-4314-85AA-1502B89753FF}"/>
              </a:ext>
            </a:extLst>
          </p:cNvPr>
          <p:cNvSpPr>
            <a:spLocks noGrp="1"/>
          </p:cNvSpPr>
          <p:nvPr>
            <p:ph idx="1"/>
          </p:nvPr>
        </p:nvSpPr>
        <p:spPr/>
        <p:txBody>
          <a:bodyPr>
            <a:normAutofit/>
          </a:bodyPr>
          <a:lstStyle/>
          <a:p>
            <a:pPr marL="571500" indent="-571500">
              <a:buFont typeface="Arial" panose="020B0604020202020204" pitchFamily="34" charset="0"/>
              <a:buChar char="•"/>
            </a:pPr>
            <a:r>
              <a:rPr lang="en-US" dirty="0"/>
              <a:t>Interviews</a:t>
            </a:r>
          </a:p>
          <a:p>
            <a:pPr marL="571500" indent="-571500">
              <a:buFont typeface="Arial" panose="020B0604020202020204" pitchFamily="34" charset="0"/>
              <a:buChar char="•"/>
            </a:pPr>
            <a:r>
              <a:rPr lang="en-US" dirty="0"/>
              <a:t>Role-Playing or Simulation</a:t>
            </a:r>
          </a:p>
          <a:p>
            <a:pPr marL="571500" indent="-571500">
              <a:buFont typeface="Arial" panose="020B0604020202020204" pitchFamily="34" charset="0"/>
              <a:buChar char="•"/>
            </a:pPr>
            <a:r>
              <a:rPr lang="en-US" dirty="0"/>
              <a:t>Brainstorming</a:t>
            </a:r>
          </a:p>
          <a:p>
            <a:pPr marL="571500" indent="-571500">
              <a:buFont typeface="Arial" panose="020B0604020202020204" pitchFamily="34" charset="0"/>
              <a:buChar char="•"/>
            </a:pPr>
            <a:r>
              <a:rPr lang="en-US" dirty="0"/>
              <a:t>Questionnaires</a:t>
            </a:r>
          </a:p>
          <a:p>
            <a:pPr marL="571500" indent="-571500">
              <a:buFont typeface="Arial" panose="020B0604020202020204" pitchFamily="34" charset="0"/>
              <a:buChar char="•"/>
            </a:pPr>
            <a:r>
              <a:rPr lang="en-US" dirty="0"/>
              <a:t>Focus Groups</a:t>
            </a:r>
          </a:p>
          <a:p>
            <a:pPr marL="571500" indent="-571500">
              <a:buFont typeface="Arial" panose="020B0604020202020204" pitchFamily="34" charset="0"/>
              <a:buChar char="•"/>
            </a:pPr>
            <a:r>
              <a:rPr lang="en-US" dirty="0"/>
              <a:t>Prototyping</a:t>
            </a:r>
          </a:p>
          <a:p>
            <a:pPr marL="571500" indent="-571500">
              <a:buFont typeface="Arial" panose="020B0604020202020204" pitchFamily="34" charset="0"/>
              <a:buChar char="•"/>
            </a:pPr>
            <a:r>
              <a:rPr lang="en-US" dirty="0"/>
              <a:t>Observation</a:t>
            </a:r>
          </a:p>
        </p:txBody>
      </p:sp>
      <p:sp>
        <p:nvSpPr>
          <p:cNvPr id="4" name="Footer Placeholder 4">
            <a:extLst>
              <a:ext uri="{FF2B5EF4-FFF2-40B4-BE49-F238E27FC236}">
                <a16:creationId xmlns:a16="http://schemas.microsoft.com/office/drawing/2014/main" id="{B825C510-E8D2-401F-AE4A-12D9311CDA0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2663180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D610B34-8A64-4A00-B177-006AA286B34E}"/>
              </a:ext>
            </a:extLst>
          </p:cNvPr>
          <p:cNvSpPr/>
          <p:nvPr/>
        </p:nvSpPr>
        <p:spPr>
          <a:xfrm>
            <a:off x="6096001" y="1235677"/>
            <a:ext cx="5469924" cy="400770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n-US" sz="3200" dirty="0">
                <a:latin typeface="Agrandir Narrow" panose="00000506000000000000" pitchFamily="50" charset="0"/>
              </a:rPr>
              <a:t>The Project’s</a:t>
            </a:r>
          </a:p>
          <a:p>
            <a:pPr algn="r"/>
            <a:r>
              <a:rPr lang="en-US" sz="3200" dirty="0">
                <a:latin typeface="Agrandir Narrow" panose="00000506000000000000" pitchFamily="50" charset="0"/>
              </a:rPr>
              <a:t> Perspective</a:t>
            </a:r>
          </a:p>
        </p:txBody>
      </p:sp>
      <p:sp>
        <p:nvSpPr>
          <p:cNvPr id="7" name="Rectangle: Rounded Corners 6">
            <a:extLst>
              <a:ext uri="{FF2B5EF4-FFF2-40B4-BE49-F238E27FC236}">
                <a16:creationId xmlns:a16="http://schemas.microsoft.com/office/drawing/2014/main" id="{BB269D90-7E1A-4914-BAC4-92D1764CBF73}"/>
              </a:ext>
            </a:extLst>
          </p:cNvPr>
          <p:cNvSpPr/>
          <p:nvPr/>
        </p:nvSpPr>
        <p:spPr>
          <a:xfrm>
            <a:off x="626077" y="1235677"/>
            <a:ext cx="5469924" cy="40077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3200" dirty="0">
                <a:latin typeface="Agrandir Narrow" panose="00000506000000000000" pitchFamily="50" charset="0"/>
              </a:rPr>
              <a:t>The Stakeholder’s Perspective</a:t>
            </a:r>
          </a:p>
        </p:txBody>
      </p:sp>
      <p:sp>
        <p:nvSpPr>
          <p:cNvPr id="2" name="Title 1">
            <a:extLst>
              <a:ext uri="{FF2B5EF4-FFF2-40B4-BE49-F238E27FC236}">
                <a16:creationId xmlns:a16="http://schemas.microsoft.com/office/drawing/2014/main" id="{CEEE8446-400F-475D-9FA1-43EF87E5A907}"/>
              </a:ext>
            </a:extLst>
          </p:cNvPr>
          <p:cNvSpPr>
            <a:spLocks noGrp="1"/>
          </p:cNvSpPr>
          <p:nvPr>
            <p:ph type="title"/>
          </p:nvPr>
        </p:nvSpPr>
        <p:spPr>
          <a:xfrm>
            <a:off x="838200" y="403226"/>
            <a:ext cx="11221995" cy="968375"/>
          </a:xfrm>
        </p:spPr>
        <p:txBody>
          <a:bodyPr anchor="ctr">
            <a:noAutofit/>
          </a:bodyPr>
          <a:lstStyle/>
          <a:p>
            <a:r>
              <a:rPr lang="en-US" sz="3733" dirty="0"/>
              <a:t>The Challenge of Requirements Elicitation</a:t>
            </a:r>
          </a:p>
        </p:txBody>
      </p:sp>
      <p:sp>
        <p:nvSpPr>
          <p:cNvPr id="10" name="Footer Placeholder 4">
            <a:extLst>
              <a:ext uri="{FF2B5EF4-FFF2-40B4-BE49-F238E27FC236}">
                <a16:creationId xmlns:a16="http://schemas.microsoft.com/office/drawing/2014/main" id="{B0281FDC-7C4B-4CC1-ACAC-0382F53C3BD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6" name="Picture 2" descr="http://www.google.com/url?source=imglanding&amp;ct=img&amp;q=http://www.creationoutreach.com/sitebuildercontent/sitebuilderpictures/janus1.gif&amp;sa=X&amp;ei=HYWlUKnvD-LK0QWL_oGIBQ&amp;ved=0CAkQ8wc&amp;usg=AFQjCNFvGYrn1FOUNdm6wIRTsKBewRJ_og">
            <a:extLst>
              <a:ext uri="{FF2B5EF4-FFF2-40B4-BE49-F238E27FC236}">
                <a16:creationId xmlns:a16="http://schemas.microsoft.com/office/drawing/2014/main" id="{F88D173B-9D71-4E81-BBC8-5745D0F1BB5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8970" y="1614617"/>
            <a:ext cx="3594061" cy="4343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F6208EE-280D-47F5-83A1-B52A1DB1FD64}"/>
              </a:ext>
            </a:extLst>
          </p:cNvPr>
          <p:cNvSpPr/>
          <p:nvPr/>
        </p:nvSpPr>
        <p:spPr>
          <a:xfrm>
            <a:off x="626078" y="5486400"/>
            <a:ext cx="10939847" cy="61230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i="1" dirty="0">
                <a:solidFill>
                  <a:schemeClr val="tx1"/>
                </a:solidFill>
                <a:latin typeface="Agrandir Narrow" panose="00000506000000000000" pitchFamily="50" charset="0"/>
              </a:rPr>
              <a:t>It is hard to find someone with 20/20 vision in both</a:t>
            </a:r>
          </a:p>
        </p:txBody>
      </p:sp>
    </p:spTree>
    <p:extLst>
      <p:ext uri="{BB962C8B-B14F-4D97-AF65-F5344CB8AC3E}">
        <p14:creationId xmlns:p14="http://schemas.microsoft.com/office/powerpoint/2010/main" val="4099387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45DE4-A778-475B-983C-CB559DB19D83}"/>
              </a:ext>
            </a:extLst>
          </p:cNvPr>
          <p:cNvPicPr>
            <a:picLocks noChangeAspect="1"/>
          </p:cNvPicPr>
          <p:nvPr/>
        </p:nvPicPr>
        <p:blipFill rotWithShape="1">
          <a:blip r:embed="rId2"/>
          <a:srcRect b="37537"/>
          <a:stretch/>
        </p:blipFill>
        <p:spPr>
          <a:xfrm>
            <a:off x="3544656" y="0"/>
            <a:ext cx="8647345" cy="6858000"/>
          </a:xfrm>
          <a:prstGeom prst="rect">
            <a:avLst/>
          </a:prstGeom>
        </p:spPr>
      </p:pic>
      <p:sp>
        <p:nvSpPr>
          <p:cNvPr id="2" name="Title 1">
            <a:extLst>
              <a:ext uri="{FF2B5EF4-FFF2-40B4-BE49-F238E27FC236}">
                <a16:creationId xmlns:a16="http://schemas.microsoft.com/office/drawing/2014/main" id="{DE7579D4-6343-45B2-8883-4E1598F6B16C}"/>
              </a:ext>
            </a:extLst>
          </p:cNvPr>
          <p:cNvSpPr>
            <a:spLocks noGrp="1"/>
          </p:cNvSpPr>
          <p:nvPr>
            <p:ph type="title"/>
          </p:nvPr>
        </p:nvSpPr>
        <p:spPr>
          <a:xfrm>
            <a:off x="261553" y="518555"/>
            <a:ext cx="6246340" cy="968375"/>
          </a:xfrm>
          <a:solidFill>
            <a:schemeClr val="bg1"/>
          </a:solidFill>
          <a:ln>
            <a:solidFill>
              <a:schemeClr val="tx1"/>
            </a:solidFill>
          </a:ln>
          <a:effectLst>
            <a:outerShdw blurRad="50800" dist="38100" dir="2700000" algn="tl" rotWithShape="0">
              <a:prstClr val="black">
                <a:alpha val="40000"/>
              </a:prstClr>
            </a:outerShdw>
          </a:effectLst>
        </p:spPr>
        <p:txBody>
          <a:bodyPr anchor="ctr"/>
          <a:lstStyle/>
          <a:p>
            <a:pPr algn="ctr"/>
            <a:r>
              <a:rPr lang="en-US" i="1" dirty="0"/>
              <a:t>What’s a Message?</a:t>
            </a:r>
          </a:p>
        </p:txBody>
      </p:sp>
      <p:sp>
        <p:nvSpPr>
          <p:cNvPr id="5" name="TextBox 4">
            <a:extLst>
              <a:ext uri="{FF2B5EF4-FFF2-40B4-BE49-F238E27FC236}">
                <a16:creationId xmlns:a16="http://schemas.microsoft.com/office/drawing/2014/main" id="{16106294-B793-4EAA-873D-02539A16B8DA}"/>
              </a:ext>
            </a:extLst>
          </p:cNvPr>
          <p:cNvSpPr txBox="1"/>
          <p:nvPr/>
        </p:nvSpPr>
        <p:spPr>
          <a:xfrm>
            <a:off x="655151" y="6363435"/>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8019688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2FE62-B38E-4F7D-92E7-31605AFC15BC}"/>
              </a:ext>
            </a:extLst>
          </p:cNvPr>
          <p:cNvPicPr>
            <a:picLocks noChangeAspect="1"/>
          </p:cNvPicPr>
          <p:nvPr/>
        </p:nvPicPr>
        <p:blipFill>
          <a:blip r:embed="rId2"/>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7334D0B5-4018-47CA-9F61-69BFC905A045}"/>
              </a:ext>
            </a:extLst>
          </p:cNvPr>
          <p:cNvSpPr>
            <a:spLocks noGrp="1"/>
          </p:cNvSpPr>
          <p:nvPr>
            <p:ph type="title"/>
          </p:nvPr>
        </p:nvSpPr>
        <p:spPr/>
        <p:txBody>
          <a:bodyPr>
            <a:normAutofit/>
          </a:bodyPr>
          <a:lstStyle/>
          <a:p>
            <a:r>
              <a:rPr lang="en-US" dirty="0">
                <a:solidFill>
                  <a:schemeClr val="bg1"/>
                </a:solidFill>
              </a:rPr>
              <a:t>Requirements Elicitation</a:t>
            </a:r>
          </a:p>
        </p:txBody>
      </p:sp>
      <p:sp>
        <p:nvSpPr>
          <p:cNvPr id="6" name="Rectangle: Rounded Corners 5">
            <a:extLst>
              <a:ext uri="{FF2B5EF4-FFF2-40B4-BE49-F238E27FC236}">
                <a16:creationId xmlns:a16="http://schemas.microsoft.com/office/drawing/2014/main" id="{34CEDD1F-69B3-483C-9E32-D60A0A23E039}"/>
              </a:ext>
            </a:extLst>
          </p:cNvPr>
          <p:cNvSpPr/>
          <p:nvPr/>
        </p:nvSpPr>
        <p:spPr>
          <a:xfrm>
            <a:off x="4088027" y="3970639"/>
            <a:ext cx="7595287" cy="2128067"/>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i="1" dirty="0">
                <a:solidFill>
                  <a:schemeClr val="tx1"/>
                </a:solidFill>
                <a:latin typeface="Agrandir Narrow" panose="00000506000000000000" pitchFamily="50" charset="0"/>
              </a:rPr>
              <a:t>Never underestimate the value of a conference room wall covered in Post-It</a:t>
            </a:r>
            <a:r>
              <a:rPr lang="en-US" sz="3733" baseline="30000" dirty="0">
                <a:solidFill>
                  <a:schemeClr val="tx1"/>
                </a:solidFill>
                <a:latin typeface="Agrandir Narrow" panose="00000506000000000000" pitchFamily="50" charset="0"/>
              </a:rPr>
              <a:t>®</a:t>
            </a:r>
            <a:r>
              <a:rPr lang="en-US" sz="3733" i="1" dirty="0">
                <a:solidFill>
                  <a:schemeClr val="tx1"/>
                </a:solidFill>
                <a:latin typeface="Agrandir Narrow" panose="00000506000000000000" pitchFamily="50" charset="0"/>
              </a:rPr>
              <a:t> notes!</a:t>
            </a:r>
          </a:p>
        </p:txBody>
      </p:sp>
    </p:spTree>
    <p:extLst>
      <p:ext uri="{BB962C8B-B14F-4D97-AF65-F5344CB8AC3E}">
        <p14:creationId xmlns:p14="http://schemas.microsoft.com/office/powerpoint/2010/main" val="10563238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Requirements Elicitation/Collection</a:t>
            </a:r>
            <a:endParaRPr lang="en-GB" dirty="0"/>
          </a:p>
        </p:txBody>
      </p:sp>
      <p:sp>
        <p:nvSpPr>
          <p:cNvPr id="3" name="Content Placeholder 2"/>
          <p:cNvSpPr>
            <a:spLocks noGrp="1"/>
          </p:cNvSpPr>
          <p:nvPr>
            <p:ph idx="1"/>
          </p:nvPr>
        </p:nvSpPr>
        <p:spPr>
          <a:xfrm>
            <a:off x="838200" y="1597025"/>
            <a:ext cx="5257800" cy="4997143"/>
          </a:xfrm>
        </p:spPr>
        <p:txBody>
          <a:bodyPr>
            <a:normAutofit/>
          </a:bodyPr>
          <a:lstStyle/>
          <a:p>
            <a:r>
              <a:rPr lang="en-US" dirty="0"/>
              <a:t>Elicitation often involves delving into the stakeholder’s unconscious:</a:t>
            </a:r>
          </a:p>
          <a:p>
            <a:pPr lvl="1"/>
            <a:r>
              <a:rPr lang="en-US" dirty="0"/>
              <a:t>Expectations</a:t>
            </a:r>
          </a:p>
          <a:p>
            <a:pPr lvl="1"/>
            <a:r>
              <a:rPr lang="en-US" dirty="0"/>
              <a:t>Assumptions</a:t>
            </a:r>
          </a:p>
          <a:p>
            <a:pPr lvl="1"/>
            <a:r>
              <a:rPr lang="en-US" dirty="0"/>
              <a:t>Fears</a:t>
            </a:r>
          </a:p>
          <a:p>
            <a:pPr lvl="1"/>
            <a:r>
              <a:rPr lang="en-US" dirty="0"/>
              <a:t>Opposition</a:t>
            </a:r>
            <a:endParaRPr lang="en-GB" dirty="0"/>
          </a:p>
        </p:txBody>
      </p:sp>
      <p:pic>
        <p:nvPicPr>
          <p:cNvPr id="2050" name="Picture 2" descr="\\nushafsnode2b\Folder_Redirection$\sha.brad.bigelow\My Documents\My Pictures\diagno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67281"/>
            <a:ext cx="6096000" cy="4490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FC9B96-31C9-4542-9B9E-F6CEE02FBDE3}"/>
              </a:ext>
            </a:extLst>
          </p:cNvPr>
          <p:cNvSpPr txBox="1"/>
          <p:nvPr/>
        </p:nvSpPr>
        <p:spPr>
          <a:xfrm>
            <a:off x="648929" y="6397790"/>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8668882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Requirements Elicitation/Collection</a:t>
            </a:r>
            <a:endParaRPr lang="en-GB" dirty="0"/>
          </a:p>
        </p:txBody>
      </p:sp>
      <p:sp>
        <p:nvSpPr>
          <p:cNvPr id="3" name="Content Placeholder 2"/>
          <p:cNvSpPr>
            <a:spLocks noGrp="1"/>
          </p:cNvSpPr>
          <p:nvPr>
            <p:ph idx="1"/>
          </p:nvPr>
        </p:nvSpPr>
        <p:spPr/>
        <p:txBody>
          <a:bodyPr>
            <a:normAutofit lnSpcReduction="10000"/>
          </a:bodyPr>
          <a:lstStyle/>
          <a:p>
            <a:r>
              <a:rPr lang="en-US" dirty="0"/>
              <a:t>In an Ideal World, Requirements would be delivered on a Silver Plate:</a:t>
            </a:r>
          </a:p>
          <a:p>
            <a:pPr lvl="1"/>
            <a:r>
              <a:rPr lang="en-US" dirty="0"/>
              <a:t>SMART</a:t>
            </a:r>
          </a:p>
          <a:p>
            <a:pPr lvl="1"/>
            <a:r>
              <a:rPr lang="en-US" dirty="0"/>
              <a:t>Complete</a:t>
            </a:r>
          </a:p>
          <a:p>
            <a:pPr lvl="1"/>
            <a:r>
              <a:rPr lang="en-US" dirty="0"/>
              <a:t>Validated</a:t>
            </a:r>
          </a:p>
          <a:p>
            <a:pPr lvl="1"/>
            <a:r>
              <a:rPr lang="en-US" dirty="0"/>
              <a:t>Owned</a:t>
            </a:r>
          </a:p>
          <a:p>
            <a:pPr lvl="1"/>
            <a:r>
              <a:rPr lang="en-US" dirty="0"/>
              <a:t>Explicit</a:t>
            </a:r>
          </a:p>
          <a:p>
            <a:pPr lvl="1"/>
            <a:r>
              <a:rPr lang="en-US" dirty="0"/>
              <a:t>Unambiguous</a:t>
            </a:r>
            <a:endParaRPr lang="en-GB" dirty="0"/>
          </a:p>
        </p:txBody>
      </p:sp>
      <p:sp>
        <p:nvSpPr>
          <p:cNvPr id="4" name="Footer Placeholder 4">
            <a:extLst>
              <a:ext uri="{FF2B5EF4-FFF2-40B4-BE49-F238E27FC236}">
                <a16:creationId xmlns:a16="http://schemas.microsoft.com/office/drawing/2014/main" id="{F1F50234-0F5D-4869-BFC4-E5BBD994ACC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5643137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E41BA5-28BE-E1B7-DDE8-15E03CCEC8AA}"/>
              </a:ext>
            </a:extLst>
          </p:cNvPr>
          <p:cNvSpPr>
            <a:spLocks noGrp="1"/>
          </p:cNvSpPr>
          <p:nvPr>
            <p:ph type="ftr" sz="quarter" idx="11"/>
          </p:nvPr>
        </p:nvSpPr>
        <p:spPr/>
        <p:txBody>
          <a:bodyPr/>
          <a:lstStyle/>
          <a:p>
            <a:r>
              <a:rPr lang="en-GB" sz="1333"/>
              <a:t>Scope Management Secrets: Day One</a:t>
            </a:r>
            <a:endParaRPr lang="en-US" sz="1333" dirty="0"/>
          </a:p>
        </p:txBody>
      </p:sp>
      <p:pic>
        <p:nvPicPr>
          <p:cNvPr id="6" name="Picture 5">
            <a:extLst>
              <a:ext uri="{FF2B5EF4-FFF2-40B4-BE49-F238E27FC236}">
                <a16:creationId xmlns:a16="http://schemas.microsoft.com/office/drawing/2014/main" id="{1FDC25C2-F759-6FFD-E563-7BD533F70371}"/>
              </a:ext>
            </a:extLst>
          </p:cNvPr>
          <p:cNvPicPr>
            <a:picLocks noChangeAspect="1"/>
          </p:cNvPicPr>
          <p:nvPr/>
        </p:nvPicPr>
        <p:blipFill>
          <a:blip r:embed="rId2"/>
          <a:stretch>
            <a:fillRect/>
          </a:stretch>
        </p:blipFill>
        <p:spPr>
          <a:xfrm>
            <a:off x="0" y="0"/>
            <a:ext cx="12192000" cy="6096000"/>
          </a:xfrm>
          <a:prstGeom prst="rect">
            <a:avLst/>
          </a:prstGeom>
        </p:spPr>
      </p:pic>
      <p:sp>
        <p:nvSpPr>
          <p:cNvPr id="7" name="TextBox 6">
            <a:extLst>
              <a:ext uri="{FF2B5EF4-FFF2-40B4-BE49-F238E27FC236}">
                <a16:creationId xmlns:a16="http://schemas.microsoft.com/office/drawing/2014/main" id="{113D7B64-4456-C4F8-5BC7-BD0C6525D725}"/>
              </a:ext>
            </a:extLst>
          </p:cNvPr>
          <p:cNvSpPr txBox="1"/>
          <p:nvPr/>
        </p:nvSpPr>
        <p:spPr>
          <a:xfrm>
            <a:off x="1865376" y="4545830"/>
            <a:ext cx="3356688"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rPr>
              <a:t>Time and Cost</a:t>
            </a:r>
          </a:p>
        </p:txBody>
      </p:sp>
      <p:sp>
        <p:nvSpPr>
          <p:cNvPr id="8" name="TextBox 7">
            <a:extLst>
              <a:ext uri="{FF2B5EF4-FFF2-40B4-BE49-F238E27FC236}">
                <a16:creationId xmlns:a16="http://schemas.microsoft.com/office/drawing/2014/main" id="{2AA351AE-5342-65F1-5D51-3A771B5EFFCE}"/>
              </a:ext>
            </a:extLst>
          </p:cNvPr>
          <p:cNvSpPr txBox="1"/>
          <p:nvPr/>
        </p:nvSpPr>
        <p:spPr>
          <a:xfrm>
            <a:off x="9476232" y="3775948"/>
            <a:ext cx="1569660"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rPr>
              <a:t>Scope</a:t>
            </a:r>
          </a:p>
        </p:txBody>
      </p:sp>
      <p:sp>
        <p:nvSpPr>
          <p:cNvPr id="9" name="TextBox 8">
            <a:extLst>
              <a:ext uri="{FF2B5EF4-FFF2-40B4-BE49-F238E27FC236}">
                <a16:creationId xmlns:a16="http://schemas.microsoft.com/office/drawing/2014/main" id="{8C6A15C8-2C6A-78B1-BEAD-FA583D0C22FC}"/>
              </a:ext>
            </a:extLst>
          </p:cNvPr>
          <p:cNvSpPr txBox="1"/>
          <p:nvPr/>
        </p:nvSpPr>
        <p:spPr>
          <a:xfrm>
            <a:off x="6425020" y="2575619"/>
            <a:ext cx="2595583" cy="1200329"/>
          </a:xfrm>
          <a:prstGeom prst="rect">
            <a:avLst/>
          </a:prstGeom>
          <a:noFill/>
        </p:spPr>
        <p:txBody>
          <a:bodyPr wrap="none" rtlCol="0">
            <a:spAutoFit/>
          </a:bodyPr>
          <a:lstStyle/>
          <a:p>
            <a:pPr algn="ctr"/>
            <a:r>
              <a:rPr lang="en-US" sz="3600" b="1" dirty="0">
                <a:solidFill>
                  <a:schemeClr val="bg1"/>
                </a:solidFill>
                <a:effectLst>
                  <a:outerShdw blurRad="38100" dist="38100" dir="2700000" algn="tl">
                    <a:srgbClr val="000000">
                      <a:alpha val="43137"/>
                    </a:srgbClr>
                  </a:outerShdw>
                </a:effectLst>
              </a:rPr>
              <a:t>Project</a:t>
            </a:r>
          </a:p>
          <a:p>
            <a:pPr algn="ctr"/>
            <a:r>
              <a:rPr lang="en-US" sz="3600" b="1" dirty="0">
                <a:solidFill>
                  <a:schemeClr val="bg1"/>
                </a:solidFill>
                <a:effectLst>
                  <a:outerShdw blurRad="38100" dist="38100" dir="2700000" algn="tl">
                    <a:srgbClr val="000000">
                      <a:alpha val="43137"/>
                    </a:srgbClr>
                  </a:outerShdw>
                </a:effectLst>
              </a:rPr>
              <a:t>Executives</a:t>
            </a:r>
          </a:p>
        </p:txBody>
      </p:sp>
    </p:spTree>
    <p:extLst>
      <p:ext uri="{BB962C8B-B14F-4D97-AF65-F5344CB8AC3E}">
        <p14:creationId xmlns:p14="http://schemas.microsoft.com/office/powerpoint/2010/main" val="9085909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Requirements Elicitation/Collection</a:t>
            </a:r>
            <a:endParaRPr lang="en-GB" dirty="0"/>
          </a:p>
        </p:txBody>
      </p:sp>
      <p:sp>
        <p:nvSpPr>
          <p:cNvPr id="3" name="Content Placeholder 2"/>
          <p:cNvSpPr>
            <a:spLocks noGrp="1"/>
          </p:cNvSpPr>
          <p:nvPr>
            <p:ph idx="1"/>
          </p:nvPr>
        </p:nvSpPr>
        <p:spPr/>
        <p:txBody>
          <a:bodyPr>
            <a:normAutofit lnSpcReduction="10000"/>
          </a:bodyPr>
          <a:lstStyle/>
          <a:p>
            <a:r>
              <a:rPr lang="en-US" dirty="0"/>
              <a:t>In the Real World, Requirements are rarely more than </a:t>
            </a:r>
            <a:r>
              <a:rPr lang="en-US" i="1" dirty="0">
                <a:solidFill>
                  <a:srgbClr val="FF0000"/>
                </a:solidFill>
              </a:rPr>
              <a:t>some</a:t>
            </a:r>
            <a:r>
              <a:rPr lang="en-US" dirty="0">
                <a:solidFill>
                  <a:srgbClr val="FF0000"/>
                </a:solidFill>
              </a:rPr>
              <a:t> </a:t>
            </a:r>
            <a:r>
              <a:rPr lang="en-US" dirty="0"/>
              <a:t>of these:</a:t>
            </a:r>
          </a:p>
          <a:p>
            <a:pPr lvl="1"/>
            <a:r>
              <a:rPr lang="en-US" dirty="0"/>
              <a:t>SMART</a:t>
            </a:r>
          </a:p>
          <a:p>
            <a:pPr lvl="1"/>
            <a:r>
              <a:rPr lang="en-US" dirty="0"/>
              <a:t>Complete</a:t>
            </a:r>
          </a:p>
          <a:p>
            <a:pPr lvl="1"/>
            <a:r>
              <a:rPr lang="en-US" dirty="0"/>
              <a:t>Validated</a:t>
            </a:r>
          </a:p>
          <a:p>
            <a:pPr lvl="1"/>
            <a:r>
              <a:rPr lang="en-US" dirty="0"/>
              <a:t>Owned</a:t>
            </a:r>
          </a:p>
          <a:p>
            <a:pPr lvl="1"/>
            <a:r>
              <a:rPr lang="en-US" dirty="0"/>
              <a:t>Explicit</a:t>
            </a:r>
          </a:p>
          <a:p>
            <a:pPr lvl="1"/>
            <a:r>
              <a:rPr lang="en-US" dirty="0"/>
              <a:t>Unambiguous</a:t>
            </a:r>
            <a:endParaRPr lang="en-GB" dirty="0"/>
          </a:p>
        </p:txBody>
      </p:sp>
      <p:sp>
        <p:nvSpPr>
          <p:cNvPr id="4" name="Footer Placeholder 4">
            <a:extLst>
              <a:ext uri="{FF2B5EF4-FFF2-40B4-BE49-F238E27FC236}">
                <a16:creationId xmlns:a16="http://schemas.microsoft.com/office/drawing/2014/main" id="{ED1B6CDF-8636-4DF2-B3F4-31A1D7742C0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1004124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BA9-3F06-4F58-91CF-7B828F197E2F}"/>
              </a:ext>
            </a:extLst>
          </p:cNvPr>
          <p:cNvSpPr>
            <a:spLocks noGrp="1"/>
          </p:cNvSpPr>
          <p:nvPr>
            <p:ph type="title"/>
          </p:nvPr>
        </p:nvSpPr>
        <p:spPr/>
        <p:txBody>
          <a:bodyPr>
            <a:normAutofit/>
          </a:bodyPr>
          <a:lstStyle/>
          <a:p>
            <a:r>
              <a:rPr lang="en-US" dirty="0"/>
              <a:t>Requirements Analysis</a:t>
            </a:r>
          </a:p>
        </p:txBody>
      </p:sp>
      <p:sp>
        <p:nvSpPr>
          <p:cNvPr id="23" name="Footer Placeholder 4">
            <a:extLst>
              <a:ext uri="{FF2B5EF4-FFF2-40B4-BE49-F238E27FC236}">
                <a16:creationId xmlns:a16="http://schemas.microsoft.com/office/drawing/2014/main" id="{48D64878-056F-47DB-84A3-EC3688A8E9F6}"/>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Flowchart: Manual Operation 4">
            <a:extLst>
              <a:ext uri="{FF2B5EF4-FFF2-40B4-BE49-F238E27FC236}">
                <a16:creationId xmlns:a16="http://schemas.microsoft.com/office/drawing/2014/main" id="{A3BB3C86-A4BF-4B55-A414-0BEA8FE4CAE9}"/>
              </a:ext>
            </a:extLst>
          </p:cNvPr>
          <p:cNvSpPr/>
          <p:nvPr/>
        </p:nvSpPr>
        <p:spPr>
          <a:xfrm>
            <a:off x="1590895" y="2279699"/>
            <a:ext cx="3229232" cy="113682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Elicitation&amp; Collection</a:t>
            </a:r>
          </a:p>
        </p:txBody>
      </p:sp>
      <p:sp>
        <p:nvSpPr>
          <p:cNvPr id="6" name="Flowchart: Magnetic Disk 5">
            <a:extLst>
              <a:ext uri="{FF2B5EF4-FFF2-40B4-BE49-F238E27FC236}">
                <a16:creationId xmlns:a16="http://schemas.microsoft.com/office/drawing/2014/main" id="{39B0F43D-AFFE-4285-A4EA-F4FBC0601C53}"/>
              </a:ext>
            </a:extLst>
          </p:cNvPr>
          <p:cNvSpPr/>
          <p:nvPr/>
        </p:nvSpPr>
        <p:spPr>
          <a:xfrm>
            <a:off x="7512900" y="1553519"/>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WBS</a:t>
            </a:r>
          </a:p>
        </p:txBody>
      </p:sp>
      <p:sp>
        <p:nvSpPr>
          <p:cNvPr id="7" name="Flowchart: Magnetic Disk 6">
            <a:extLst>
              <a:ext uri="{FF2B5EF4-FFF2-40B4-BE49-F238E27FC236}">
                <a16:creationId xmlns:a16="http://schemas.microsoft.com/office/drawing/2014/main" id="{4730CE4D-6AEA-440B-92EE-8F295CB0AF55}"/>
              </a:ext>
            </a:extLst>
          </p:cNvPr>
          <p:cNvSpPr/>
          <p:nvPr/>
        </p:nvSpPr>
        <p:spPr>
          <a:xfrm>
            <a:off x="7512900" y="2794686"/>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PBS</a:t>
            </a:r>
          </a:p>
        </p:txBody>
      </p:sp>
      <p:sp>
        <p:nvSpPr>
          <p:cNvPr id="9" name="Flowchart: Process 8">
            <a:extLst>
              <a:ext uri="{FF2B5EF4-FFF2-40B4-BE49-F238E27FC236}">
                <a16:creationId xmlns:a16="http://schemas.microsoft.com/office/drawing/2014/main" id="{D5B8D8AB-1878-4001-91D4-0A195A417842}"/>
              </a:ext>
            </a:extLst>
          </p:cNvPr>
          <p:cNvSpPr/>
          <p:nvPr/>
        </p:nvSpPr>
        <p:spPr>
          <a:xfrm>
            <a:off x="2208733" y="3930442"/>
            <a:ext cx="1993556" cy="96837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Analysis</a:t>
            </a:r>
          </a:p>
        </p:txBody>
      </p:sp>
      <p:pic>
        <p:nvPicPr>
          <p:cNvPr id="11" name="Picture 10">
            <a:extLst>
              <a:ext uri="{FF2B5EF4-FFF2-40B4-BE49-F238E27FC236}">
                <a16:creationId xmlns:a16="http://schemas.microsoft.com/office/drawing/2014/main" id="{A02C134E-B468-46C9-A6E6-FDE94BA4EF96}"/>
              </a:ext>
            </a:extLst>
          </p:cNvPr>
          <p:cNvPicPr>
            <a:picLocks noChangeAspect="1"/>
          </p:cNvPicPr>
          <p:nvPr/>
        </p:nvPicPr>
        <p:blipFill>
          <a:blip r:embed="rId2"/>
          <a:stretch>
            <a:fillRect/>
          </a:stretch>
        </p:blipFill>
        <p:spPr>
          <a:xfrm>
            <a:off x="6607736" y="4758216"/>
            <a:ext cx="3672081" cy="3009467"/>
          </a:xfrm>
          <a:prstGeom prst="rect">
            <a:avLst/>
          </a:prstGeom>
        </p:spPr>
      </p:pic>
      <p:sp>
        <p:nvSpPr>
          <p:cNvPr id="12" name="Flowchart: Magnetic Disk 11">
            <a:extLst>
              <a:ext uri="{FF2B5EF4-FFF2-40B4-BE49-F238E27FC236}">
                <a16:creationId xmlns:a16="http://schemas.microsoft.com/office/drawing/2014/main" id="{7ABE4B05-B732-4400-99F6-162E932E6119}"/>
              </a:ext>
            </a:extLst>
          </p:cNvPr>
          <p:cNvSpPr/>
          <p:nvPr/>
        </p:nvSpPr>
        <p:spPr>
          <a:xfrm>
            <a:off x="7529375" y="4226315"/>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133"/>
              </a:lnSpc>
            </a:pPr>
            <a:r>
              <a:rPr lang="en-US" sz="2400" dirty="0">
                <a:solidFill>
                  <a:schemeClr val="tx1"/>
                </a:solidFill>
                <a:latin typeface="Agrandir Narrow" panose="00000506000000000000" pitchFamily="50" charset="0"/>
              </a:rPr>
              <a:t>Holding</a:t>
            </a:r>
          </a:p>
          <a:p>
            <a:pPr algn="ctr">
              <a:lnSpc>
                <a:spcPts val="2133"/>
              </a:lnSpc>
            </a:pPr>
            <a:r>
              <a:rPr lang="en-US" sz="2400" dirty="0">
                <a:solidFill>
                  <a:schemeClr val="tx1"/>
                </a:solidFill>
                <a:latin typeface="Agrandir Narrow" panose="00000506000000000000" pitchFamily="50" charset="0"/>
              </a:rPr>
              <a:t>Space</a:t>
            </a:r>
          </a:p>
        </p:txBody>
      </p:sp>
      <p:cxnSp>
        <p:nvCxnSpPr>
          <p:cNvPr id="14" name="Straight Arrow Connector 13">
            <a:extLst>
              <a:ext uri="{FF2B5EF4-FFF2-40B4-BE49-F238E27FC236}">
                <a16:creationId xmlns:a16="http://schemas.microsoft.com/office/drawing/2014/main" id="{D2F89D08-AAAF-47C0-B9BC-60CCDCDA55D5}"/>
              </a:ext>
            </a:extLst>
          </p:cNvPr>
          <p:cNvCxnSpPr>
            <a:stCxn id="5" idx="2"/>
            <a:endCxn id="9" idx="0"/>
          </p:cNvCxnSpPr>
          <p:nvPr/>
        </p:nvCxnSpPr>
        <p:spPr>
          <a:xfrm>
            <a:off x="3205511" y="3416521"/>
            <a:ext cx="0" cy="51392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C1776E-1D20-4A8B-951E-5C9A9E34E664}"/>
              </a:ext>
            </a:extLst>
          </p:cNvPr>
          <p:cNvCxnSpPr>
            <a:stCxn id="9" idx="3"/>
            <a:endCxn id="6" idx="2"/>
          </p:cNvCxnSpPr>
          <p:nvPr/>
        </p:nvCxnSpPr>
        <p:spPr>
          <a:xfrm flipV="1">
            <a:off x="4202289" y="2105453"/>
            <a:ext cx="3310612" cy="230917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51D57BC-886A-406D-B848-B407FE985F6D}"/>
              </a:ext>
            </a:extLst>
          </p:cNvPr>
          <p:cNvCxnSpPr>
            <a:stCxn id="9" idx="3"/>
            <a:endCxn id="7" idx="2"/>
          </p:cNvCxnSpPr>
          <p:nvPr/>
        </p:nvCxnSpPr>
        <p:spPr>
          <a:xfrm flipV="1">
            <a:off x="4202289" y="3346621"/>
            <a:ext cx="3310612" cy="1068009"/>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AAF6BA-58B4-4F32-A3E0-79EEA2215301}"/>
              </a:ext>
            </a:extLst>
          </p:cNvPr>
          <p:cNvCxnSpPr>
            <a:stCxn id="9" idx="3"/>
            <a:endCxn id="12" idx="2"/>
          </p:cNvCxnSpPr>
          <p:nvPr/>
        </p:nvCxnSpPr>
        <p:spPr>
          <a:xfrm>
            <a:off x="4202289" y="4414630"/>
            <a:ext cx="3327087" cy="3636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FAB41-0D78-4286-A279-24E137994FFD}"/>
              </a:ext>
            </a:extLst>
          </p:cNvPr>
          <p:cNvCxnSpPr>
            <a:stCxn id="9" idx="3"/>
          </p:cNvCxnSpPr>
          <p:nvPr/>
        </p:nvCxnSpPr>
        <p:spPr>
          <a:xfrm>
            <a:off x="4202289" y="4414629"/>
            <a:ext cx="3788409" cy="177521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8F3BB3B-D302-4A55-8DE3-BCFC330B906A}"/>
              </a:ext>
            </a:extLst>
          </p:cNvPr>
          <p:cNvCxnSpPr>
            <a:stCxn id="9" idx="1"/>
            <a:endCxn id="5" idx="0"/>
          </p:cNvCxnSpPr>
          <p:nvPr/>
        </p:nvCxnSpPr>
        <p:spPr>
          <a:xfrm rot="10800000" flipH="1">
            <a:off x="2208732" y="2279699"/>
            <a:ext cx="996779" cy="2134931"/>
          </a:xfrm>
          <a:prstGeom prst="bentConnector4">
            <a:avLst>
              <a:gd name="adj1" fmla="val -152066"/>
              <a:gd name="adj2" fmla="val 114277"/>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9CDD26-E828-4D06-A8AC-F2EC665AEEEE}"/>
              </a:ext>
            </a:extLst>
          </p:cNvPr>
          <p:cNvSpPr txBox="1"/>
          <p:nvPr/>
        </p:nvSpPr>
        <p:spPr>
          <a:xfrm>
            <a:off x="567332" y="4350218"/>
            <a:ext cx="1229824" cy="461665"/>
          </a:xfrm>
          <a:prstGeom prst="rect">
            <a:avLst/>
          </a:prstGeom>
          <a:noFill/>
        </p:spPr>
        <p:txBody>
          <a:bodyPr wrap="none" rtlCol="0">
            <a:spAutoFit/>
          </a:bodyPr>
          <a:lstStyle/>
          <a:p>
            <a:r>
              <a:rPr lang="en-US" sz="2400" dirty="0">
                <a:latin typeface="Agrandir Narrow" panose="00000506000000000000" pitchFamily="50" charset="0"/>
              </a:rPr>
              <a:t>Rework</a:t>
            </a:r>
          </a:p>
        </p:txBody>
      </p:sp>
      <p:sp>
        <p:nvSpPr>
          <p:cNvPr id="27" name="TextBox 26">
            <a:extLst>
              <a:ext uri="{FF2B5EF4-FFF2-40B4-BE49-F238E27FC236}">
                <a16:creationId xmlns:a16="http://schemas.microsoft.com/office/drawing/2014/main" id="{0DA41E44-976F-4820-910D-6AB1862180CC}"/>
              </a:ext>
            </a:extLst>
          </p:cNvPr>
          <p:cNvSpPr txBox="1"/>
          <p:nvPr/>
        </p:nvSpPr>
        <p:spPr>
          <a:xfrm rot="405676">
            <a:off x="5808809" y="4208002"/>
            <a:ext cx="761747" cy="461665"/>
          </a:xfrm>
          <a:prstGeom prst="rect">
            <a:avLst/>
          </a:prstGeom>
          <a:noFill/>
        </p:spPr>
        <p:txBody>
          <a:bodyPr wrap="none" rtlCol="0">
            <a:spAutoFit/>
          </a:bodyPr>
          <a:lstStyle/>
          <a:p>
            <a:r>
              <a:rPr lang="en-US" sz="2400" dirty="0">
                <a:latin typeface="Agrandir Narrow" panose="00000506000000000000" pitchFamily="50" charset="0"/>
              </a:rPr>
              <a:t>Hold</a:t>
            </a:r>
          </a:p>
        </p:txBody>
      </p:sp>
      <p:sp>
        <p:nvSpPr>
          <p:cNvPr id="28" name="TextBox 27">
            <a:extLst>
              <a:ext uri="{FF2B5EF4-FFF2-40B4-BE49-F238E27FC236}">
                <a16:creationId xmlns:a16="http://schemas.microsoft.com/office/drawing/2014/main" id="{F32A724A-9025-4C6C-B250-CDE0D5EEF91E}"/>
              </a:ext>
            </a:extLst>
          </p:cNvPr>
          <p:cNvSpPr txBox="1"/>
          <p:nvPr/>
        </p:nvSpPr>
        <p:spPr>
          <a:xfrm rot="19454177">
            <a:off x="5455932" y="2592684"/>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29" name="TextBox 28">
            <a:extLst>
              <a:ext uri="{FF2B5EF4-FFF2-40B4-BE49-F238E27FC236}">
                <a16:creationId xmlns:a16="http://schemas.microsoft.com/office/drawing/2014/main" id="{CCC1C914-0FB1-4CED-8BE4-11FF4C66F0CA}"/>
              </a:ext>
            </a:extLst>
          </p:cNvPr>
          <p:cNvSpPr txBox="1"/>
          <p:nvPr/>
        </p:nvSpPr>
        <p:spPr>
          <a:xfrm rot="1612007">
            <a:off x="6078582" y="5042880"/>
            <a:ext cx="1058303" cy="461665"/>
          </a:xfrm>
          <a:prstGeom prst="rect">
            <a:avLst/>
          </a:prstGeom>
          <a:noFill/>
        </p:spPr>
        <p:txBody>
          <a:bodyPr wrap="none" rtlCol="0">
            <a:spAutoFit/>
          </a:bodyPr>
          <a:lstStyle/>
          <a:p>
            <a:r>
              <a:rPr lang="en-US" sz="2400" dirty="0">
                <a:latin typeface="Agrandir Narrow" panose="00000506000000000000" pitchFamily="50" charset="0"/>
              </a:rPr>
              <a:t>Reject</a:t>
            </a:r>
          </a:p>
        </p:txBody>
      </p:sp>
      <p:sp>
        <p:nvSpPr>
          <p:cNvPr id="30" name="TextBox 29">
            <a:extLst>
              <a:ext uri="{FF2B5EF4-FFF2-40B4-BE49-F238E27FC236}">
                <a16:creationId xmlns:a16="http://schemas.microsoft.com/office/drawing/2014/main" id="{84596B82-F5FD-4482-BD67-C8C4DC32CA8A}"/>
              </a:ext>
            </a:extLst>
          </p:cNvPr>
          <p:cNvSpPr txBox="1"/>
          <p:nvPr/>
        </p:nvSpPr>
        <p:spPr>
          <a:xfrm rot="20454326">
            <a:off x="5890280" y="3255793"/>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31" name="Flowchart: Magnetic Disk 30">
            <a:extLst>
              <a:ext uri="{FF2B5EF4-FFF2-40B4-BE49-F238E27FC236}">
                <a16:creationId xmlns:a16="http://schemas.microsoft.com/office/drawing/2014/main" id="{298816BD-29E9-451D-BD03-A74FECA9CB3D}"/>
              </a:ext>
            </a:extLst>
          </p:cNvPr>
          <p:cNvSpPr/>
          <p:nvPr/>
        </p:nvSpPr>
        <p:spPr>
          <a:xfrm>
            <a:off x="10124293" y="2739769"/>
            <a:ext cx="1828800" cy="122323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System</a:t>
            </a:r>
          </a:p>
          <a:p>
            <a:pPr algn="ctr"/>
            <a:r>
              <a:rPr lang="en-US" sz="1600" dirty="0">
                <a:solidFill>
                  <a:schemeClr val="tx1"/>
                </a:solidFill>
                <a:latin typeface="Agrandir Narrow" panose="00000506000000000000" pitchFamily="50" charset="0"/>
              </a:rPr>
              <a:t>Requirements Specification</a:t>
            </a:r>
          </a:p>
        </p:txBody>
      </p:sp>
      <p:cxnSp>
        <p:nvCxnSpPr>
          <p:cNvPr id="32" name="Straight Arrow Connector 31">
            <a:extLst>
              <a:ext uri="{FF2B5EF4-FFF2-40B4-BE49-F238E27FC236}">
                <a16:creationId xmlns:a16="http://schemas.microsoft.com/office/drawing/2014/main" id="{59EA8D09-CC15-4021-B3BC-33A70ECBEF90}"/>
              </a:ext>
            </a:extLst>
          </p:cNvPr>
          <p:cNvCxnSpPr>
            <a:cxnSpLocks/>
            <a:stCxn id="7" idx="4"/>
            <a:endCxn id="31" idx="2"/>
          </p:cNvCxnSpPr>
          <p:nvPr/>
        </p:nvCxnSpPr>
        <p:spPr>
          <a:xfrm>
            <a:off x="9341701" y="3346621"/>
            <a:ext cx="782593" cy="476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225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Requirements Validation</a:t>
            </a:r>
            <a:endParaRPr lang="en-GB" dirty="0"/>
          </a:p>
        </p:txBody>
      </p:sp>
      <p:sp>
        <p:nvSpPr>
          <p:cNvPr id="3" name="Content Placeholder 2"/>
          <p:cNvSpPr>
            <a:spLocks noGrp="1"/>
          </p:cNvSpPr>
          <p:nvPr>
            <p:ph idx="1"/>
          </p:nvPr>
        </p:nvSpPr>
        <p:spPr>
          <a:xfrm>
            <a:off x="838200" y="1597025"/>
            <a:ext cx="11144045" cy="4351339"/>
          </a:xfrm>
        </p:spPr>
        <p:txBody>
          <a:bodyPr>
            <a:normAutofit/>
          </a:bodyPr>
          <a:lstStyle/>
          <a:p>
            <a:r>
              <a:rPr lang="en-US" dirty="0"/>
              <a:t>The Requirements Documentation is almost always assembled from the inputs of multiple stakeholders with varying interests</a:t>
            </a:r>
          </a:p>
          <a:p>
            <a:endParaRPr lang="en-US" dirty="0"/>
          </a:p>
          <a:p>
            <a:r>
              <a:rPr lang="en-US" dirty="0"/>
              <a:t>If possible, make sure someone takes ownership and validates the requirements</a:t>
            </a:r>
          </a:p>
          <a:p>
            <a:pPr lvl="1"/>
            <a:r>
              <a:rPr lang="en-US" dirty="0"/>
              <a:t>Avoid the ugly “Who asked for this?” questions</a:t>
            </a:r>
            <a:endParaRPr lang="en-GB" dirty="0"/>
          </a:p>
        </p:txBody>
      </p:sp>
      <p:sp>
        <p:nvSpPr>
          <p:cNvPr id="4" name="Footer Placeholder 4">
            <a:extLst>
              <a:ext uri="{FF2B5EF4-FFF2-40B4-BE49-F238E27FC236}">
                <a16:creationId xmlns:a16="http://schemas.microsoft.com/office/drawing/2014/main" id="{7D3FC40F-226A-425E-9A47-73B55ADFD22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8975507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5C7C-6115-42F3-B4ED-B19E4A4F19F5}"/>
              </a:ext>
            </a:extLst>
          </p:cNvPr>
          <p:cNvSpPr>
            <a:spLocks noGrp="1"/>
          </p:cNvSpPr>
          <p:nvPr>
            <p:ph type="title"/>
          </p:nvPr>
        </p:nvSpPr>
        <p:spPr/>
        <p:txBody>
          <a:bodyPr>
            <a:normAutofit/>
          </a:bodyPr>
          <a:lstStyle/>
          <a:p>
            <a:pPr lvl="0"/>
            <a:r>
              <a:rPr lang="en-US" dirty="0"/>
              <a:t>Traceability: Deriving vs. Inventing</a:t>
            </a:r>
          </a:p>
        </p:txBody>
      </p:sp>
      <p:sp>
        <p:nvSpPr>
          <p:cNvPr id="3" name="Content Placeholder 2">
            <a:extLst>
              <a:ext uri="{FF2B5EF4-FFF2-40B4-BE49-F238E27FC236}">
                <a16:creationId xmlns:a16="http://schemas.microsoft.com/office/drawing/2014/main" id="{D2BF2CF4-45C3-4CD3-8A27-B13BC83BFB6C}"/>
              </a:ext>
            </a:extLst>
          </p:cNvPr>
          <p:cNvSpPr>
            <a:spLocks noGrp="1"/>
          </p:cNvSpPr>
          <p:nvPr>
            <p:ph idx="1"/>
          </p:nvPr>
        </p:nvSpPr>
        <p:spPr>
          <a:xfrm>
            <a:off x="667775" y="1833000"/>
            <a:ext cx="10515600" cy="4351339"/>
          </a:xfrm>
        </p:spPr>
        <p:txBody>
          <a:bodyPr>
            <a:normAutofit/>
          </a:bodyPr>
          <a:lstStyle/>
          <a:p>
            <a:pPr lvl="0"/>
            <a:r>
              <a:rPr lang="en-US" sz="3200" dirty="0"/>
              <a:t>Charter</a:t>
            </a:r>
          </a:p>
          <a:p>
            <a:pPr lvl="0"/>
            <a:r>
              <a:rPr lang="en-US" sz="3200" dirty="0"/>
              <a:t>Project Management Plan</a:t>
            </a:r>
          </a:p>
          <a:p>
            <a:pPr lvl="0"/>
            <a:r>
              <a:rPr lang="en-US" sz="3200" dirty="0"/>
              <a:t>Requirements Baseline (WBS, PBS)</a:t>
            </a:r>
          </a:p>
          <a:p>
            <a:pPr lvl="0"/>
            <a:r>
              <a:rPr lang="en-US" sz="3200" dirty="0"/>
              <a:t>Statements of Work</a:t>
            </a:r>
          </a:p>
          <a:p>
            <a:pPr lvl="0"/>
            <a:r>
              <a:rPr lang="en-US" sz="3200" dirty="0"/>
              <a:t>Product Specifications</a:t>
            </a:r>
          </a:p>
        </p:txBody>
      </p:sp>
      <p:sp>
        <p:nvSpPr>
          <p:cNvPr id="6" name="Footer Placeholder 4">
            <a:extLst>
              <a:ext uri="{FF2B5EF4-FFF2-40B4-BE49-F238E27FC236}">
                <a16:creationId xmlns:a16="http://schemas.microsoft.com/office/drawing/2014/main" id="{10A79E1C-803C-43E3-ACC2-E5DC842BBD0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Content Placeholder 2">
            <a:extLst>
              <a:ext uri="{FF2B5EF4-FFF2-40B4-BE49-F238E27FC236}">
                <a16:creationId xmlns:a16="http://schemas.microsoft.com/office/drawing/2014/main" id="{D2BF2CF4-45C3-4CD3-8A27-B13BC83BFB6C}"/>
              </a:ext>
            </a:extLst>
          </p:cNvPr>
          <p:cNvSpPr txBox="1">
            <a:spLocks/>
          </p:cNvSpPr>
          <p:nvPr/>
        </p:nvSpPr>
        <p:spPr>
          <a:xfrm>
            <a:off x="661222" y="1826444"/>
            <a:ext cx="11203036" cy="4351339"/>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3200" dirty="0">
                <a:latin typeface="Agrandir Narrow" panose="00000506000000000000" pitchFamily="50" charset="0"/>
              </a:rPr>
              <a:t>A few pages</a:t>
            </a:r>
          </a:p>
          <a:p>
            <a:pPr marL="0" indent="0" algn="r">
              <a:buNone/>
            </a:pPr>
            <a:r>
              <a:rPr lang="en-US" sz="3200" dirty="0">
                <a:latin typeface="Agrandir Narrow" panose="00000506000000000000" pitchFamily="50" charset="0"/>
              </a:rPr>
              <a:t>25-50 pages</a:t>
            </a:r>
          </a:p>
          <a:p>
            <a:pPr marL="0" indent="0" algn="r">
              <a:buNone/>
            </a:pPr>
            <a:r>
              <a:rPr lang="en-US" sz="3200" dirty="0">
                <a:latin typeface="Agrandir Narrow" panose="00000506000000000000" pitchFamily="50" charset="0"/>
              </a:rPr>
              <a:t>25-50 pages</a:t>
            </a:r>
          </a:p>
          <a:p>
            <a:pPr marL="0" indent="0" algn="r">
              <a:buNone/>
            </a:pPr>
            <a:r>
              <a:rPr lang="en-US" sz="3200" dirty="0">
                <a:latin typeface="Agrandir Narrow" panose="00000506000000000000" pitchFamily="50" charset="0"/>
              </a:rPr>
              <a:t>10s to 100s of pages</a:t>
            </a:r>
          </a:p>
          <a:p>
            <a:pPr marL="0" indent="0" algn="r">
              <a:buNone/>
            </a:pPr>
            <a:r>
              <a:rPr lang="en-US" sz="3200" dirty="0">
                <a:latin typeface="Agrandir Narrow" panose="00000506000000000000" pitchFamily="50" charset="0"/>
              </a:rPr>
              <a:t>10s to 1,000s of pages</a:t>
            </a:r>
          </a:p>
        </p:txBody>
      </p:sp>
    </p:spTree>
    <p:extLst>
      <p:ext uri="{BB962C8B-B14F-4D97-AF65-F5344CB8AC3E}">
        <p14:creationId xmlns:p14="http://schemas.microsoft.com/office/powerpoint/2010/main" val="38526890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E583-C6CF-4B2B-AD5A-5A2D4A012D88}"/>
              </a:ext>
            </a:extLst>
          </p:cNvPr>
          <p:cNvSpPr>
            <a:spLocks noGrp="1"/>
          </p:cNvSpPr>
          <p:nvPr>
            <p:ph type="title"/>
          </p:nvPr>
        </p:nvSpPr>
        <p:spPr/>
        <p:txBody>
          <a:bodyPr>
            <a:normAutofit/>
          </a:bodyPr>
          <a:lstStyle/>
          <a:p>
            <a:pPr lvl="0"/>
            <a:r>
              <a:rPr lang="en-US" dirty="0"/>
              <a:t>Requirements quality control</a:t>
            </a:r>
          </a:p>
        </p:txBody>
      </p:sp>
      <p:sp>
        <p:nvSpPr>
          <p:cNvPr id="3" name="Content Placeholder 2">
            <a:extLst>
              <a:ext uri="{FF2B5EF4-FFF2-40B4-BE49-F238E27FC236}">
                <a16:creationId xmlns:a16="http://schemas.microsoft.com/office/drawing/2014/main" id="{9BD88A75-6D3C-4BCD-9713-B08571CE72A1}"/>
              </a:ext>
            </a:extLst>
          </p:cNvPr>
          <p:cNvSpPr>
            <a:spLocks noGrp="1"/>
          </p:cNvSpPr>
          <p:nvPr>
            <p:ph idx="1"/>
          </p:nvPr>
        </p:nvSpPr>
        <p:spPr/>
        <p:txBody>
          <a:bodyPr>
            <a:normAutofit/>
          </a:bodyPr>
          <a:lstStyle/>
          <a:p>
            <a:pPr lvl="0"/>
            <a:r>
              <a:rPr lang="en-US" dirty="0"/>
              <a:t>The theory of SMART requirements</a:t>
            </a:r>
          </a:p>
          <a:p>
            <a:pPr lvl="1"/>
            <a:r>
              <a:rPr lang="en-US" dirty="0"/>
              <a:t>Specific</a:t>
            </a:r>
          </a:p>
          <a:p>
            <a:pPr lvl="1"/>
            <a:r>
              <a:rPr lang="en-US" dirty="0"/>
              <a:t>Measurable</a:t>
            </a:r>
          </a:p>
          <a:p>
            <a:pPr lvl="1"/>
            <a:r>
              <a:rPr lang="en-US" dirty="0"/>
              <a:t>Attainable</a:t>
            </a:r>
          </a:p>
          <a:p>
            <a:pPr lvl="1"/>
            <a:r>
              <a:rPr lang="en-US" dirty="0"/>
              <a:t>Relevant</a:t>
            </a:r>
          </a:p>
          <a:p>
            <a:pPr lvl="1"/>
            <a:r>
              <a:rPr lang="en-US" dirty="0"/>
              <a:t>Timely</a:t>
            </a:r>
          </a:p>
          <a:p>
            <a:pPr lvl="0"/>
            <a:endParaRPr lang="en-US" dirty="0"/>
          </a:p>
        </p:txBody>
      </p:sp>
      <p:sp>
        <p:nvSpPr>
          <p:cNvPr id="5" name="Footer Placeholder 4">
            <a:extLst>
              <a:ext uri="{FF2B5EF4-FFF2-40B4-BE49-F238E27FC236}">
                <a16:creationId xmlns:a16="http://schemas.microsoft.com/office/drawing/2014/main" id="{8CF3973E-702B-424A-8684-DB74280B995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p:cNvSpPr txBox="1"/>
          <p:nvPr/>
        </p:nvSpPr>
        <p:spPr>
          <a:xfrm rot="19642953">
            <a:off x="4579735" y="3688902"/>
            <a:ext cx="7234673" cy="502766"/>
          </a:xfrm>
          <a:prstGeom prst="rect">
            <a:avLst/>
          </a:prstGeom>
          <a:noFill/>
          <a:ln>
            <a:solidFill>
              <a:schemeClr val="tx1"/>
            </a:solidFill>
          </a:ln>
        </p:spPr>
        <p:txBody>
          <a:bodyPr wrap="none" rtlCol="0">
            <a:spAutoFit/>
          </a:bodyPr>
          <a:lstStyle/>
          <a:p>
            <a:r>
              <a:rPr lang="en-US" sz="2667" dirty="0">
                <a:solidFill>
                  <a:srgbClr val="00B050"/>
                </a:solidFill>
                <a:latin typeface="Agrandir Narrow" panose="00000506000000000000" pitchFamily="50" charset="0"/>
              </a:rPr>
              <a:t>High Quality Requirements = High Quality Results</a:t>
            </a:r>
            <a:endParaRPr lang="en-GB" sz="2667" dirty="0">
              <a:solidFill>
                <a:srgbClr val="00B050"/>
              </a:solidFill>
              <a:latin typeface="Agrandir Narrow" panose="00000506000000000000" pitchFamily="50" charset="0"/>
            </a:endParaRPr>
          </a:p>
        </p:txBody>
      </p:sp>
    </p:spTree>
    <p:extLst>
      <p:ext uri="{BB962C8B-B14F-4D97-AF65-F5344CB8AC3E}">
        <p14:creationId xmlns:p14="http://schemas.microsoft.com/office/powerpoint/2010/main" val="26797219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34BC-6913-402D-AEBE-4D1DB36C8679}"/>
              </a:ext>
            </a:extLst>
          </p:cNvPr>
          <p:cNvSpPr>
            <a:spLocks noGrp="1"/>
          </p:cNvSpPr>
          <p:nvPr>
            <p:ph type="title"/>
          </p:nvPr>
        </p:nvSpPr>
        <p:spPr/>
        <p:txBody>
          <a:bodyPr>
            <a:normAutofit/>
          </a:bodyPr>
          <a:lstStyle/>
          <a:p>
            <a:pPr lvl="0"/>
            <a:r>
              <a:rPr lang="en-US" dirty="0"/>
              <a:t>The reality of SMART requirements</a:t>
            </a:r>
          </a:p>
        </p:txBody>
      </p:sp>
      <p:sp>
        <p:nvSpPr>
          <p:cNvPr id="4" name="Content Placeholder 2">
            <a:extLst>
              <a:ext uri="{FF2B5EF4-FFF2-40B4-BE49-F238E27FC236}">
                <a16:creationId xmlns:a16="http://schemas.microsoft.com/office/drawing/2014/main" id="{9BD88A75-6D3C-4BCD-9713-B08571CE72A1}"/>
              </a:ext>
            </a:extLst>
          </p:cNvPr>
          <p:cNvSpPr>
            <a:spLocks noGrp="1"/>
          </p:cNvSpPr>
          <p:nvPr>
            <p:ph idx="1"/>
          </p:nvPr>
        </p:nvSpPr>
        <p:spPr/>
        <p:txBody>
          <a:bodyPr>
            <a:normAutofit/>
          </a:bodyPr>
          <a:lstStyle/>
          <a:p>
            <a:pPr lvl="0"/>
            <a:r>
              <a:rPr lang="en-US" dirty="0"/>
              <a:t>The theory of SMART requirements</a:t>
            </a:r>
          </a:p>
          <a:p>
            <a:pPr lvl="1"/>
            <a:r>
              <a:rPr lang="en-US" dirty="0"/>
              <a:t>Specific</a:t>
            </a:r>
          </a:p>
          <a:p>
            <a:pPr lvl="1"/>
            <a:r>
              <a:rPr lang="en-US" dirty="0"/>
              <a:t>Measurable</a:t>
            </a:r>
          </a:p>
          <a:p>
            <a:pPr lvl="1"/>
            <a:r>
              <a:rPr lang="en-US" dirty="0"/>
              <a:t>Attainable</a:t>
            </a:r>
          </a:p>
          <a:p>
            <a:pPr lvl="1"/>
            <a:r>
              <a:rPr lang="en-US" dirty="0"/>
              <a:t>Relevant</a:t>
            </a:r>
          </a:p>
          <a:p>
            <a:pPr lvl="1"/>
            <a:r>
              <a:rPr lang="en-US" dirty="0"/>
              <a:t>Timely</a:t>
            </a:r>
          </a:p>
          <a:p>
            <a:pPr lvl="0"/>
            <a:endParaRPr lang="en-US" dirty="0"/>
          </a:p>
        </p:txBody>
      </p:sp>
      <p:sp>
        <p:nvSpPr>
          <p:cNvPr id="6" name="Footer Placeholder 4">
            <a:extLst>
              <a:ext uri="{FF2B5EF4-FFF2-40B4-BE49-F238E27FC236}">
                <a16:creationId xmlns:a16="http://schemas.microsoft.com/office/drawing/2014/main" id="{B993CF09-7A6E-4A76-9912-78AF15D4F164}"/>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TextBox 4"/>
          <p:cNvSpPr txBox="1"/>
          <p:nvPr/>
        </p:nvSpPr>
        <p:spPr>
          <a:xfrm>
            <a:off x="838201" y="1725970"/>
            <a:ext cx="10623255" cy="3374963"/>
          </a:xfrm>
          <a:prstGeom prst="rect">
            <a:avLst/>
          </a:prstGeom>
          <a:solidFill>
            <a:schemeClr val="bg1"/>
          </a:solidFill>
          <a:ln>
            <a:solidFill>
              <a:schemeClr val="tx1"/>
            </a:solidFill>
          </a:ln>
        </p:spPr>
        <p:txBody>
          <a:bodyPr wrap="square" rtlCol="0">
            <a:spAutoFit/>
          </a:bodyPr>
          <a:lstStyle/>
          <a:p>
            <a:pPr marL="609585" indent="-609585">
              <a:spcAft>
                <a:spcPts val="1600"/>
              </a:spcAft>
              <a:buAutoNum type="arabicPeriod"/>
            </a:pPr>
            <a:r>
              <a:rPr lang="en-US" sz="3733" dirty="0">
                <a:solidFill>
                  <a:srgbClr val="00B050"/>
                </a:solidFill>
                <a:latin typeface="Agrandir Narrow" panose="00000506000000000000" pitchFamily="50" charset="0"/>
              </a:rPr>
              <a:t>High Quality Requirements Do Not Guarantee High Quality Results</a:t>
            </a:r>
          </a:p>
          <a:p>
            <a:pPr marL="609585" indent="-609585">
              <a:spcAft>
                <a:spcPts val="1600"/>
              </a:spcAft>
              <a:buAutoNum type="arabicPeriod"/>
            </a:pPr>
            <a:r>
              <a:rPr lang="en-US" sz="3733" dirty="0">
                <a:solidFill>
                  <a:srgbClr val="00B050"/>
                </a:solidFill>
                <a:latin typeface="Agrandir Narrow" panose="00000506000000000000" pitchFamily="50" charset="0"/>
              </a:rPr>
              <a:t>Quality Has a Cost</a:t>
            </a:r>
          </a:p>
          <a:p>
            <a:pPr marL="609585" indent="-609585">
              <a:spcAft>
                <a:spcPts val="1600"/>
              </a:spcAft>
              <a:buAutoNum type="arabicPeriod"/>
            </a:pPr>
            <a:r>
              <a:rPr lang="en-US" sz="3733" dirty="0">
                <a:solidFill>
                  <a:srgbClr val="00B050"/>
                </a:solidFill>
                <a:latin typeface="Agrandir Narrow" panose="00000506000000000000" pitchFamily="50" charset="0"/>
              </a:rPr>
              <a:t>Few Projects Succeed in Obtaining SMART Requirements across the full project scope</a:t>
            </a:r>
            <a:endParaRPr lang="en-GB" sz="3733" dirty="0">
              <a:solidFill>
                <a:srgbClr val="00B050"/>
              </a:solidFill>
              <a:latin typeface="Agrandir Narrow" panose="00000506000000000000" pitchFamily="50" charset="0"/>
            </a:endParaRPr>
          </a:p>
        </p:txBody>
      </p:sp>
    </p:spTree>
    <p:extLst>
      <p:ext uri="{BB962C8B-B14F-4D97-AF65-F5344CB8AC3E}">
        <p14:creationId xmlns:p14="http://schemas.microsoft.com/office/powerpoint/2010/main" val="5299459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A3B7-2074-4C4F-B16A-143267681555}"/>
              </a:ext>
            </a:extLst>
          </p:cNvPr>
          <p:cNvSpPr>
            <a:spLocks noGrp="1"/>
          </p:cNvSpPr>
          <p:nvPr>
            <p:ph type="title"/>
          </p:nvPr>
        </p:nvSpPr>
        <p:spPr/>
        <p:txBody>
          <a:bodyPr>
            <a:normAutofit/>
          </a:bodyPr>
          <a:lstStyle/>
          <a:p>
            <a:r>
              <a:rPr lang="en-US" dirty="0"/>
              <a:t>Tom </a:t>
            </a:r>
            <a:r>
              <a:rPr lang="en-US" dirty="0" err="1"/>
              <a:t>Gilb’s</a:t>
            </a:r>
            <a:r>
              <a:rPr lang="en-US" dirty="0"/>
              <a:t> Challenge</a:t>
            </a:r>
          </a:p>
        </p:txBody>
      </p:sp>
      <p:sp>
        <p:nvSpPr>
          <p:cNvPr id="3" name="Content Placeholder 2">
            <a:extLst>
              <a:ext uri="{FF2B5EF4-FFF2-40B4-BE49-F238E27FC236}">
                <a16:creationId xmlns:a16="http://schemas.microsoft.com/office/drawing/2014/main" id="{B8FE6AD1-F953-44A6-A8F8-5E4E91276376}"/>
              </a:ext>
            </a:extLst>
          </p:cNvPr>
          <p:cNvSpPr>
            <a:spLocks noGrp="1"/>
          </p:cNvSpPr>
          <p:nvPr>
            <p:ph idx="1"/>
          </p:nvPr>
        </p:nvSpPr>
        <p:spPr>
          <a:xfrm>
            <a:off x="378942" y="1716429"/>
            <a:ext cx="6771501" cy="4351339"/>
          </a:xfrm>
        </p:spPr>
        <p:txBody>
          <a:bodyPr>
            <a:normAutofit/>
          </a:bodyPr>
          <a:lstStyle/>
          <a:p>
            <a:pPr marL="0" indent="0">
              <a:buNone/>
            </a:pPr>
            <a:r>
              <a:rPr lang="en-US" sz="4267" dirty="0"/>
              <a:t>“</a:t>
            </a:r>
            <a:r>
              <a:rPr lang="en-US" sz="4267" dirty="0">
                <a:solidFill>
                  <a:srgbClr val="FF0000"/>
                </a:solidFill>
              </a:rPr>
              <a:t>The Top 10 Critical </a:t>
            </a:r>
            <a:br>
              <a:rPr lang="en-US" sz="4267" dirty="0">
                <a:solidFill>
                  <a:srgbClr val="FF0000"/>
                </a:solidFill>
              </a:rPr>
            </a:br>
            <a:r>
              <a:rPr lang="en-US" sz="4267" dirty="0">
                <a:solidFill>
                  <a:srgbClr val="FF0000"/>
                </a:solidFill>
              </a:rPr>
              <a:t>  Requirements </a:t>
            </a:r>
            <a:r>
              <a:rPr lang="en-US" sz="4267" dirty="0"/>
              <a:t>for any </a:t>
            </a:r>
            <a:br>
              <a:rPr lang="en-US" sz="4267" dirty="0"/>
            </a:br>
            <a:r>
              <a:rPr lang="en-US" sz="4267" dirty="0"/>
              <a:t>  project can be </a:t>
            </a:r>
            <a:br>
              <a:rPr lang="en-US" sz="4267" dirty="0"/>
            </a:br>
            <a:r>
              <a:rPr lang="en-US" sz="4267" dirty="0"/>
              <a:t>  identified and quantified </a:t>
            </a:r>
            <a:br>
              <a:rPr lang="en-US" sz="4267" dirty="0"/>
            </a:br>
            <a:r>
              <a:rPr lang="en-US" sz="4267" dirty="0"/>
              <a:t>  in </a:t>
            </a:r>
            <a:r>
              <a:rPr lang="en-US" sz="4267" dirty="0">
                <a:solidFill>
                  <a:srgbClr val="FF0000"/>
                </a:solidFill>
              </a:rPr>
              <a:t>a good day’s work</a:t>
            </a:r>
            <a:r>
              <a:rPr lang="en-US" sz="4267" dirty="0"/>
              <a:t>—</a:t>
            </a:r>
            <a:br>
              <a:rPr lang="en-US" sz="4267" dirty="0"/>
            </a:br>
            <a:r>
              <a:rPr lang="en-US" sz="4267" dirty="0"/>
              <a:t>  and written down on a </a:t>
            </a:r>
            <a:br>
              <a:rPr lang="en-US" sz="4267" dirty="0"/>
            </a:br>
            <a:r>
              <a:rPr lang="en-US" sz="4267" dirty="0">
                <a:solidFill>
                  <a:srgbClr val="FF0000"/>
                </a:solidFill>
              </a:rPr>
              <a:t>  single page</a:t>
            </a:r>
            <a:r>
              <a:rPr lang="en-US" sz="4267" dirty="0"/>
              <a:t>.”</a:t>
            </a:r>
          </a:p>
        </p:txBody>
      </p:sp>
      <p:pic>
        <p:nvPicPr>
          <p:cNvPr id="4" name="Picture 3">
            <a:extLst>
              <a:ext uri="{FF2B5EF4-FFF2-40B4-BE49-F238E27FC236}">
                <a16:creationId xmlns:a16="http://schemas.microsoft.com/office/drawing/2014/main" id="{C7B5253A-4693-4567-BC3F-770286D8B15C}"/>
              </a:ext>
            </a:extLst>
          </p:cNvPr>
          <p:cNvPicPr>
            <a:picLocks noChangeAspect="1"/>
          </p:cNvPicPr>
          <p:nvPr/>
        </p:nvPicPr>
        <p:blipFill>
          <a:blip r:embed="rId2"/>
          <a:stretch>
            <a:fillRect/>
          </a:stretch>
        </p:blipFill>
        <p:spPr>
          <a:xfrm>
            <a:off x="7298725" y="1716430"/>
            <a:ext cx="4055076" cy="4055076"/>
          </a:xfrm>
          <a:prstGeom prst="rect">
            <a:avLst/>
          </a:prstGeom>
        </p:spPr>
      </p:pic>
      <p:sp>
        <p:nvSpPr>
          <p:cNvPr id="6" name="TextBox 5">
            <a:extLst>
              <a:ext uri="{FF2B5EF4-FFF2-40B4-BE49-F238E27FC236}">
                <a16:creationId xmlns:a16="http://schemas.microsoft.com/office/drawing/2014/main" id="{F0ED21CE-D212-48D1-883A-40E889FEBCF3}"/>
              </a:ext>
            </a:extLst>
          </p:cNvPr>
          <p:cNvSpPr txBox="1"/>
          <p:nvPr/>
        </p:nvSpPr>
        <p:spPr>
          <a:xfrm>
            <a:off x="3664155" y="6412598"/>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3478712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410208-9110-4462-81D0-E1B6AE547A40}"/>
              </a:ext>
            </a:extLst>
          </p:cNvPr>
          <p:cNvSpPr>
            <a:spLocks noGrp="1"/>
          </p:cNvSpPr>
          <p:nvPr>
            <p:ph type="title"/>
          </p:nvPr>
        </p:nvSpPr>
        <p:spPr/>
        <p:txBody>
          <a:bodyPr>
            <a:normAutofit/>
          </a:bodyPr>
          <a:lstStyle/>
          <a:p>
            <a:r>
              <a:rPr lang="en-US" dirty="0"/>
              <a:t>Group Exercise #3: Requirements</a:t>
            </a:r>
          </a:p>
        </p:txBody>
      </p:sp>
      <p:sp>
        <p:nvSpPr>
          <p:cNvPr id="8" name="Content Placeholder 2">
            <a:extLst>
              <a:ext uri="{FF2B5EF4-FFF2-40B4-BE49-F238E27FC236}">
                <a16:creationId xmlns:a16="http://schemas.microsoft.com/office/drawing/2014/main" id="{58589819-E6EA-4D4A-90D4-B31B7F34E945}"/>
              </a:ext>
            </a:extLst>
          </p:cNvPr>
          <p:cNvSpPr>
            <a:spLocks noGrp="1"/>
          </p:cNvSpPr>
          <p:nvPr>
            <p:ph idx="1"/>
          </p:nvPr>
        </p:nvSpPr>
        <p:spPr>
          <a:xfrm>
            <a:off x="378942" y="1716429"/>
            <a:ext cx="6771501" cy="4351339"/>
          </a:xfrm>
        </p:spPr>
        <p:txBody>
          <a:bodyPr>
            <a:normAutofit/>
          </a:bodyPr>
          <a:lstStyle/>
          <a:p>
            <a:pPr marL="571500" indent="-571500">
              <a:buFont typeface="Arial" panose="020B0604020202020204" pitchFamily="34" charset="0"/>
              <a:buChar char="•"/>
            </a:pPr>
            <a:r>
              <a:rPr lang="en-US" sz="3600" dirty="0"/>
              <a:t>Identify one Top Ten Critical Requirement</a:t>
            </a:r>
          </a:p>
          <a:p>
            <a:pPr marL="571500" indent="-571500">
              <a:buFont typeface="Arial" panose="020B0604020202020204" pitchFamily="34" charset="0"/>
              <a:buChar char="•"/>
            </a:pPr>
            <a:r>
              <a:rPr lang="en-US" sz="3600" dirty="0"/>
              <a:t>Quantify it</a:t>
            </a:r>
          </a:p>
          <a:p>
            <a:pPr marL="571500" indent="-571500">
              <a:buFont typeface="Arial" panose="020B0604020202020204" pitchFamily="34" charset="0"/>
              <a:buChar char="•"/>
            </a:pPr>
            <a:r>
              <a:rPr lang="en-US" sz="3600" dirty="0"/>
              <a:t>Write it down in no more than 3 sentences</a:t>
            </a:r>
          </a:p>
        </p:txBody>
      </p:sp>
      <p:sp>
        <p:nvSpPr>
          <p:cNvPr id="9" name="Footer Placeholder 4">
            <a:extLst>
              <a:ext uri="{FF2B5EF4-FFF2-40B4-BE49-F238E27FC236}">
                <a16:creationId xmlns:a16="http://schemas.microsoft.com/office/drawing/2014/main" id="{9E2584E6-AD09-45E0-A234-25C111F1030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7" name="Picture 6">
            <a:extLst>
              <a:ext uri="{FF2B5EF4-FFF2-40B4-BE49-F238E27FC236}">
                <a16:creationId xmlns:a16="http://schemas.microsoft.com/office/drawing/2014/main" id="{9D6A049C-130F-4667-ADCC-77E3E16BB8E2}"/>
              </a:ext>
            </a:extLst>
          </p:cNvPr>
          <p:cNvPicPr>
            <a:picLocks noChangeAspect="1"/>
          </p:cNvPicPr>
          <p:nvPr/>
        </p:nvPicPr>
        <p:blipFill>
          <a:blip r:embed="rId2"/>
          <a:stretch>
            <a:fillRect/>
          </a:stretch>
        </p:blipFill>
        <p:spPr>
          <a:xfrm>
            <a:off x="7298725" y="1716430"/>
            <a:ext cx="4055076" cy="4055076"/>
          </a:xfrm>
          <a:prstGeom prst="rect">
            <a:avLst/>
          </a:prstGeom>
        </p:spPr>
      </p:pic>
      <p:sp>
        <p:nvSpPr>
          <p:cNvPr id="6" name="Title 4">
            <a:extLst>
              <a:ext uri="{FF2B5EF4-FFF2-40B4-BE49-F238E27FC236}">
                <a16:creationId xmlns:a16="http://schemas.microsoft.com/office/drawing/2014/main" id="{328E4068-1A8F-46E3-A3B7-217A08C2C3B5}"/>
              </a:ext>
            </a:extLst>
          </p:cNvPr>
          <p:cNvSpPr txBox="1">
            <a:spLocks/>
          </p:cNvSpPr>
          <p:nvPr/>
        </p:nvSpPr>
        <p:spPr>
          <a:xfrm>
            <a:off x="6758461" y="5444223"/>
            <a:ext cx="5298072" cy="968375"/>
          </a:xfrm>
          <a:prstGeom prst="rect">
            <a:avLst/>
          </a:prstGeom>
        </p:spPr>
        <p:txBody>
          <a:bodyPr vert="horz" lIns="121920" tIns="60960" rIns="121920" bIns="60960" rtlCol="0" anchor="b">
            <a:normAutofit/>
          </a:bodyPr>
          <a:lstStyle>
            <a:lvl1pPr algn="l" defTabSz="685800" rtl="0" eaLnBrk="1" latinLnBrk="0" hangingPunct="1">
              <a:lnSpc>
                <a:spcPct val="90000"/>
              </a:lnSpc>
              <a:spcBef>
                <a:spcPct val="0"/>
              </a:spcBef>
              <a:buNone/>
              <a:defRPr sz="3600" b="1" kern="1200">
                <a:solidFill>
                  <a:srgbClr val="0070C0"/>
                </a:solidFill>
                <a:latin typeface="Rockwell" panose="02060603020205020403" pitchFamily="18" charset="0"/>
                <a:ea typeface="+mj-ea"/>
                <a:cs typeface="Arial" panose="020B0604020202020204" pitchFamily="34" charset="0"/>
              </a:defRPr>
            </a:lvl1pPr>
          </a:lstStyle>
          <a:p>
            <a:r>
              <a:rPr lang="en-US" sz="3200" dirty="0">
                <a:latin typeface="Agrandir Narrow" panose="00000506000000000000" pitchFamily="50" charset="0"/>
              </a:rPr>
              <a:t>The Tom </a:t>
            </a:r>
            <a:r>
              <a:rPr lang="en-US" sz="3200" dirty="0" err="1">
                <a:latin typeface="Agrandir Narrow" panose="00000506000000000000" pitchFamily="50" charset="0"/>
              </a:rPr>
              <a:t>Gilb</a:t>
            </a:r>
            <a:r>
              <a:rPr lang="en-US" sz="3200" dirty="0">
                <a:latin typeface="Agrandir Narrow" panose="00000506000000000000" pitchFamily="50" charset="0"/>
              </a:rPr>
              <a:t> Challenge</a:t>
            </a:r>
          </a:p>
        </p:txBody>
      </p:sp>
    </p:spTree>
    <p:extLst>
      <p:ext uri="{BB962C8B-B14F-4D97-AF65-F5344CB8AC3E}">
        <p14:creationId xmlns:p14="http://schemas.microsoft.com/office/powerpoint/2010/main" val="15800315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BA9-3F06-4F58-91CF-7B828F197E2F}"/>
              </a:ext>
            </a:extLst>
          </p:cNvPr>
          <p:cNvSpPr>
            <a:spLocks noGrp="1"/>
          </p:cNvSpPr>
          <p:nvPr>
            <p:ph type="title"/>
          </p:nvPr>
        </p:nvSpPr>
        <p:spPr>
          <a:xfrm>
            <a:off x="264957" y="-16790"/>
            <a:ext cx="11558588" cy="926539"/>
          </a:xfrm>
        </p:spPr>
        <p:txBody>
          <a:bodyPr>
            <a:normAutofit/>
          </a:bodyPr>
          <a:lstStyle/>
          <a:p>
            <a:r>
              <a:rPr lang="en-US" dirty="0"/>
              <a:t>Requirements Change Analysis</a:t>
            </a:r>
          </a:p>
        </p:txBody>
      </p:sp>
      <p:sp>
        <p:nvSpPr>
          <p:cNvPr id="23" name="Footer Placeholder 4">
            <a:extLst>
              <a:ext uri="{FF2B5EF4-FFF2-40B4-BE49-F238E27FC236}">
                <a16:creationId xmlns:a16="http://schemas.microsoft.com/office/drawing/2014/main" id="{693D24D7-EEBD-407C-85D0-076EFE5C500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Flowchart: Manual Operation 4">
            <a:extLst>
              <a:ext uri="{FF2B5EF4-FFF2-40B4-BE49-F238E27FC236}">
                <a16:creationId xmlns:a16="http://schemas.microsoft.com/office/drawing/2014/main" id="{A3BB3C86-A4BF-4B55-A414-0BEA8FE4CAE9}"/>
              </a:ext>
            </a:extLst>
          </p:cNvPr>
          <p:cNvSpPr/>
          <p:nvPr/>
        </p:nvSpPr>
        <p:spPr>
          <a:xfrm>
            <a:off x="1590895" y="2279699"/>
            <a:ext cx="3229232" cy="113682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Elicitation&amp; Collection</a:t>
            </a:r>
          </a:p>
        </p:txBody>
      </p:sp>
      <p:sp>
        <p:nvSpPr>
          <p:cNvPr id="6" name="Flowchart: Magnetic Disk 5">
            <a:extLst>
              <a:ext uri="{FF2B5EF4-FFF2-40B4-BE49-F238E27FC236}">
                <a16:creationId xmlns:a16="http://schemas.microsoft.com/office/drawing/2014/main" id="{39B0F43D-AFFE-4285-A4EA-F4FBC0601C53}"/>
              </a:ext>
            </a:extLst>
          </p:cNvPr>
          <p:cNvSpPr/>
          <p:nvPr/>
        </p:nvSpPr>
        <p:spPr>
          <a:xfrm>
            <a:off x="7512900" y="1553519"/>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WBS</a:t>
            </a:r>
          </a:p>
        </p:txBody>
      </p:sp>
      <p:sp>
        <p:nvSpPr>
          <p:cNvPr id="7" name="Flowchart: Magnetic Disk 6">
            <a:extLst>
              <a:ext uri="{FF2B5EF4-FFF2-40B4-BE49-F238E27FC236}">
                <a16:creationId xmlns:a16="http://schemas.microsoft.com/office/drawing/2014/main" id="{4730CE4D-6AEA-440B-92EE-8F295CB0AF55}"/>
              </a:ext>
            </a:extLst>
          </p:cNvPr>
          <p:cNvSpPr/>
          <p:nvPr/>
        </p:nvSpPr>
        <p:spPr>
          <a:xfrm>
            <a:off x="7512900" y="2794686"/>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PBS</a:t>
            </a:r>
          </a:p>
        </p:txBody>
      </p:sp>
      <p:sp>
        <p:nvSpPr>
          <p:cNvPr id="9" name="Flowchart: Process 8">
            <a:extLst>
              <a:ext uri="{FF2B5EF4-FFF2-40B4-BE49-F238E27FC236}">
                <a16:creationId xmlns:a16="http://schemas.microsoft.com/office/drawing/2014/main" id="{D5B8D8AB-1878-4001-91D4-0A195A417842}"/>
              </a:ext>
            </a:extLst>
          </p:cNvPr>
          <p:cNvSpPr/>
          <p:nvPr/>
        </p:nvSpPr>
        <p:spPr>
          <a:xfrm>
            <a:off x="2208733" y="3930442"/>
            <a:ext cx="1993556" cy="96837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Analysis</a:t>
            </a:r>
          </a:p>
        </p:txBody>
      </p:sp>
      <p:pic>
        <p:nvPicPr>
          <p:cNvPr id="11" name="Picture 10">
            <a:extLst>
              <a:ext uri="{FF2B5EF4-FFF2-40B4-BE49-F238E27FC236}">
                <a16:creationId xmlns:a16="http://schemas.microsoft.com/office/drawing/2014/main" id="{A02C134E-B468-46C9-A6E6-FDE94BA4EF96}"/>
              </a:ext>
            </a:extLst>
          </p:cNvPr>
          <p:cNvPicPr>
            <a:picLocks noChangeAspect="1"/>
          </p:cNvPicPr>
          <p:nvPr/>
        </p:nvPicPr>
        <p:blipFill>
          <a:blip r:embed="rId2"/>
          <a:stretch>
            <a:fillRect/>
          </a:stretch>
        </p:blipFill>
        <p:spPr>
          <a:xfrm>
            <a:off x="6607736" y="4758216"/>
            <a:ext cx="3672081" cy="3009467"/>
          </a:xfrm>
          <a:prstGeom prst="rect">
            <a:avLst/>
          </a:prstGeom>
        </p:spPr>
      </p:pic>
      <p:sp>
        <p:nvSpPr>
          <p:cNvPr id="12" name="Flowchart: Magnetic Disk 11">
            <a:extLst>
              <a:ext uri="{FF2B5EF4-FFF2-40B4-BE49-F238E27FC236}">
                <a16:creationId xmlns:a16="http://schemas.microsoft.com/office/drawing/2014/main" id="{7ABE4B05-B732-4400-99F6-162E932E6119}"/>
              </a:ext>
            </a:extLst>
          </p:cNvPr>
          <p:cNvSpPr/>
          <p:nvPr/>
        </p:nvSpPr>
        <p:spPr>
          <a:xfrm>
            <a:off x="7529375" y="4226315"/>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133"/>
              </a:lnSpc>
            </a:pPr>
            <a:r>
              <a:rPr lang="en-US" sz="2400" dirty="0">
                <a:solidFill>
                  <a:schemeClr val="tx1"/>
                </a:solidFill>
                <a:latin typeface="Agrandir Narrow" panose="00000506000000000000" pitchFamily="50" charset="0"/>
              </a:rPr>
              <a:t>Holding</a:t>
            </a:r>
          </a:p>
          <a:p>
            <a:pPr algn="ctr">
              <a:lnSpc>
                <a:spcPts val="2133"/>
              </a:lnSpc>
            </a:pPr>
            <a:r>
              <a:rPr lang="en-US" sz="2400" dirty="0">
                <a:solidFill>
                  <a:schemeClr val="tx1"/>
                </a:solidFill>
                <a:latin typeface="Agrandir Narrow" panose="00000506000000000000" pitchFamily="50" charset="0"/>
              </a:rPr>
              <a:t>Space</a:t>
            </a:r>
          </a:p>
        </p:txBody>
      </p:sp>
      <p:cxnSp>
        <p:nvCxnSpPr>
          <p:cNvPr id="14" name="Straight Arrow Connector 13">
            <a:extLst>
              <a:ext uri="{FF2B5EF4-FFF2-40B4-BE49-F238E27FC236}">
                <a16:creationId xmlns:a16="http://schemas.microsoft.com/office/drawing/2014/main" id="{D2F89D08-AAAF-47C0-B9BC-60CCDCDA55D5}"/>
              </a:ext>
            </a:extLst>
          </p:cNvPr>
          <p:cNvCxnSpPr>
            <a:stCxn id="5" idx="2"/>
            <a:endCxn id="9" idx="0"/>
          </p:cNvCxnSpPr>
          <p:nvPr/>
        </p:nvCxnSpPr>
        <p:spPr>
          <a:xfrm>
            <a:off x="3205511" y="3416521"/>
            <a:ext cx="0" cy="51392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C1776E-1D20-4A8B-951E-5C9A9E34E664}"/>
              </a:ext>
            </a:extLst>
          </p:cNvPr>
          <p:cNvCxnSpPr>
            <a:stCxn id="9" idx="3"/>
            <a:endCxn id="6" idx="2"/>
          </p:cNvCxnSpPr>
          <p:nvPr/>
        </p:nvCxnSpPr>
        <p:spPr>
          <a:xfrm flipV="1">
            <a:off x="4202289" y="2105453"/>
            <a:ext cx="3310612" cy="230917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51D57BC-886A-406D-B848-B407FE985F6D}"/>
              </a:ext>
            </a:extLst>
          </p:cNvPr>
          <p:cNvCxnSpPr>
            <a:stCxn id="9" idx="3"/>
            <a:endCxn id="7" idx="2"/>
          </p:cNvCxnSpPr>
          <p:nvPr/>
        </p:nvCxnSpPr>
        <p:spPr>
          <a:xfrm flipV="1">
            <a:off x="4202289" y="3346621"/>
            <a:ext cx="3310612" cy="1068009"/>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AAF6BA-58B4-4F32-A3E0-79EEA2215301}"/>
              </a:ext>
            </a:extLst>
          </p:cNvPr>
          <p:cNvCxnSpPr>
            <a:stCxn id="9" idx="3"/>
            <a:endCxn id="12" idx="2"/>
          </p:cNvCxnSpPr>
          <p:nvPr/>
        </p:nvCxnSpPr>
        <p:spPr>
          <a:xfrm>
            <a:off x="4202289" y="4414630"/>
            <a:ext cx="3327087" cy="3636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FAB41-0D78-4286-A279-24E137994FFD}"/>
              </a:ext>
            </a:extLst>
          </p:cNvPr>
          <p:cNvCxnSpPr>
            <a:stCxn id="9" idx="3"/>
          </p:cNvCxnSpPr>
          <p:nvPr/>
        </p:nvCxnSpPr>
        <p:spPr>
          <a:xfrm>
            <a:off x="4202289" y="4414629"/>
            <a:ext cx="3788409" cy="177521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8F3BB3B-D302-4A55-8DE3-BCFC330B906A}"/>
              </a:ext>
            </a:extLst>
          </p:cNvPr>
          <p:cNvCxnSpPr>
            <a:stCxn id="9" idx="1"/>
            <a:endCxn id="5" idx="0"/>
          </p:cNvCxnSpPr>
          <p:nvPr/>
        </p:nvCxnSpPr>
        <p:spPr>
          <a:xfrm rot="10800000" flipH="1">
            <a:off x="2208732" y="2279699"/>
            <a:ext cx="996779" cy="2134931"/>
          </a:xfrm>
          <a:prstGeom prst="bentConnector4">
            <a:avLst>
              <a:gd name="adj1" fmla="val -152066"/>
              <a:gd name="adj2" fmla="val 114277"/>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9CDD26-E828-4D06-A8AC-F2EC665AEEEE}"/>
              </a:ext>
            </a:extLst>
          </p:cNvPr>
          <p:cNvSpPr txBox="1"/>
          <p:nvPr/>
        </p:nvSpPr>
        <p:spPr>
          <a:xfrm>
            <a:off x="567332" y="4350218"/>
            <a:ext cx="1229824" cy="461665"/>
          </a:xfrm>
          <a:prstGeom prst="rect">
            <a:avLst/>
          </a:prstGeom>
          <a:noFill/>
        </p:spPr>
        <p:txBody>
          <a:bodyPr wrap="none" rtlCol="0">
            <a:spAutoFit/>
          </a:bodyPr>
          <a:lstStyle/>
          <a:p>
            <a:r>
              <a:rPr lang="en-US" sz="2400" dirty="0">
                <a:latin typeface="Agrandir Narrow" panose="00000506000000000000" pitchFamily="50" charset="0"/>
              </a:rPr>
              <a:t>Rework</a:t>
            </a:r>
          </a:p>
        </p:txBody>
      </p:sp>
      <p:sp>
        <p:nvSpPr>
          <p:cNvPr id="27" name="TextBox 26">
            <a:extLst>
              <a:ext uri="{FF2B5EF4-FFF2-40B4-BE49-F238E27FC236}">
                <a16:creationId xmlns:a16="http://schemas.microsoft.com/office/drawing/2014/main" id="{0DA41E44-976F-4820-910D-6AB1862180CC}"/>
              </a:ext>
            </a:extLst>
          </p:cNvPr>
          <p:cNvSpPr txBox="1"/>
          <p:nvPr/>
        </p:nvSpPr>
        <p:spPr>
          <a:xfrm rot="405676">
            <a:off x="5808809" y="4208002"/>
            <a:ext cx="761747" cy="461665"/>
          </a:xfrm>
          <a:prstGeom prst="rect">
            <a:avLst/>
          </a:prstGeom>
          <a:noFill/>
        </p:spPr>
        <p:txBody>
          <a:bodyPr wrap="none" rtlCol="0">
            <a:spAutoFit/>
          </a:bodyPr>
          <a:lstStyle/>
          <a:p>
            <a:r>
              <a:rPr lang="en-US" sz="2400" dirty="0">
                <a:latin typeface="Agrandir Narrow" panose="00000506000000000000" pitchFamily="50" charset="0"/>
              </a:rPr>
              <a:t>Hold</a:t>
            </a:r>
          </a:p>
        </p:txBody>
      </p:sp>
      <p:sp>
        <p:nvSpPr>
          <p:cNvPr id="28" name="TextBox 27">
            <a:extLst>
              <a:ext uri="{FF2B5EF4-FFF2-40B4-BE49-F238E27FC236}">
                <a16:creationId xmlns:a16="http://schemas.microsoft.com/office/drawing/2014/main" id="{F32A724A-9025-4C6C-B250-CDE0D5EEF91E}"/>
              </a:ext>
            </a:extLst>
          </p:cNvPr>
          <p:cNvSpPr txBox="1"/>
          <p:nvPr/>
        </p:nvSpPr>
        <p:spPr>
          <a:xfrm rot="19454177">
            <a:off x="5455932" y="2592684"/>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29" name="TextBox 28">
            <a:extLst>
              <a:ext uri="{FF2B5EF4-FFF2-40B4-BE49-F238E27FC236}">
                <a16:creationId xmlns:a16="http://schemas.microsoft.com/office/drawing/2014/main" id="{CCC1C914-0FB1-4CED-8BE4-11FF4C66F0CA}"/>
              </a:ext>
            </a:extLst>
          </p:cNvPr>
          <p:cNvSpPr txBox="1"/>
          <p:nvPr/>
        </p:nvSpPr>
        <p:spPr>
          <a:xfrm rot="1612007">
            <a:off x="6078582" y="5042880"/>
            <a:ext cx="1058303" cy="461665"/>
          </a:xfrm>
          <a:prstGeom prst="rect">
            <a:avLst/>
          </a:prstGeom>
          <a:noFill/>
        </p:spPr>
        <p:txBody>
          <a:bodyPr wrap="none" rtlCol="0">
            <a:spAutoFit/>
          </a:bodyPr>
          <a:lstStyle/>
          <a:p>
            <a:r>
              <a:rPr lang="en-US" sz="2400" dirty="0">
                <a:latin typeface="Agrandir Narrow" panose="00000506000000000000" pitchFamily="50" charset="0"/>
              </a:rPr>
              <a:t>Reject</a:t>
            </a:r>
          </a:p>
        </p:txBody>
      </p:sp>
      <p:sp>
        <p:nvSpPr>
          <p:cNvPr id="30" name="TextBox 29">
            <a:extLst>
              <a:ext uri="{FF2B5EF4-FFF2-40B4-BE49-F238E27FC236}">
                <a16:creationId xmlns:a16="http://schemas.microsoft.com/office/drawing/2014/main" id="{84596B82-F5FD-4482-BD67-C8C4DC32CA8A}"/>
              </a:ext>
            </a:extLst>
          </p:cNvPr>
          <p:cNvSpPr txBox="1"/>
          <p:nvPr/>
        </p:nvSpPr>
        <p:spPr>
          <a:xfrm rot="20454326">
            <a:off x="5890280" y="3255793"/>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31" name="Flowchart: Magnetic Disk 30">
            <a:extLst>
              <a:ext uri="{FF2B5EF4-FFF2-40B4-BE49-F238E27FC236}">
                <a16:creationId xmlns:a16="http://schemas.microsoft.com/office/drawing/2014/main" id="{298816BD-29E9-451D-BD03-A74FECA9CB3D}"/>
              </a:ext>
            </a:extLst>
          </p:cNvPr>
          <p:cNvSpPr/>
          <p:nvPr/>
        </p:nvSpPr>
        <p:spPr>
          <a:xfrm>
            <a:off x="10124293" y="2739769"/>
            <a:ext cx="1828800" cy="122323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System</a:t>
            </a:r>
          </a:p>
          <a:p>
            <a:pPr algn="ctr"/>
            <a:r>
              <a:rPr lang="en-US" sz="1600" dirty="0">
                <a:solidFill>
                  <a:schemeClr val="tx1"/>
                </a:solidFill>
                <a:latin typeface="Agrandir Narrow" panose="00000506000000000000" pitchFamily="50" charset="0"/>
              </a:rPr>
              <a:t>Requirements Specification</a:t>
            </a:r>
          </a:p>
        </p:txBody>
      </p:sp>
      <p:cxnSp>
        <p:nvCxnSpPr>
          <p:cNvPr id="32" name="Straight Arrow Connector 31">
            <a:extLst>
              <a:ext uri="{FF2B5EF4-FFF2-40B4-BE49-F238E27FC236}">
                <a16:creationId xmlns:a16="http://schemas.microsoft.com/office/drawing/2014/main" id="{59EA8D09-CC15-4021-B3BC-33A70ECBEF90}"/>
              </a:ext>
            </a:extLst>
          </p:cNvPr>
          <p:cNvCxnSpPr>
            <a:cxnSpLocks/>
            <a:stCxn id="7" idx="4"/>
            <a:endCxn id="31" idx="2"/>
          </p:cNvCxnSpPr>
          <p:nvPr/>
        </p:nvCxnSpPr>
        <p:spPr>
          <a:xfrm>
            <a:off x="9341701" y="3346621"/>
            <a:ext cx="782593" cy="476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Star: 7 Points 3">
            <a:extLst>
              <a:ext uri="{FF2B5EF4-FFF2-40B4-BE49-F238E27FC236}">
                <a16:creationId xmlns:a16="http://schemas.microsoft.com/office/drawing/2014/main" id="{B77EC69B-FB5B-47D5-8792-526A790B4E9B}"/>
              </a:ext>
            </a:extLst>
          </p:cNvPr>
          <p:cNvSpPr/>
          <p:nvPr/>
        </p:nvSpPr>
        <p:spPr>
          <a:xfrm rot="20211233">
            <a:off x="2216255" y="980244"/>
            <a:ext cx="1978511" cy="1555957"/>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133" dirty="0">
                <a:solidFill>
                  <a:schemeClr val="tx1"/>
                </a:solidFill>
                <a:latin typeface="Agrandir Narrow" panose="00000506000000000000" pitchFamily="50" charset="0"/>
              </a:rPr>
              <a:t>New Require-</a:t>
            </a:r>
            <a:r>
              <a:rPr lang="en-US" sz="2133" dirty="0" err="1">
                <a:solidFill>
                  <a:schemeClr val="tx1"/>
                </a:solidFill>
                <a:latin typeface="Agrandir Narrow" panose="00000506000000000000" pitchFamily="50" charset="0"/>
              </a:rPr>
              <a:t>ment</a:t>
            </a:r>
            <a:endParaRPr lang="en-US" sz="2133" dirty="0">
              <a:solidFill>
                <a:schemeClr val="tx1"/>
              </a:solidFill>
              <a:latin typeface="Agrandir Narrow" panose="00000506000000000000" pitchFamily="50" charset="0"/>
            </a:endParaRPr>
          </a:p>
        </p:txBody>
      </p:sp>
    </p:spTree>
    <p:extLst>
      <p:ext uri="{BB962C8B-B14F-4D97-AF65-F5344CB8AC3E}">
        <p14:creationId xmlns:p14="http://schemas.microsoft.com/office/powerpoint/2010/main" val="3630900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5DCE-4C0B-4DD7-B05F-25995734C1B5}"/>
              </a:ext>
            </a:extLst>
          </p:cNvPr>
          <p:cNvSpPr>
            <a:spLocks noGrp="1"/>
          </p:cNvSpPr>
          <p:nvPr>
            <p:ph type="title"/>
          </p:nvPr>
        </p:nvSpPr>
        <p:spPr/>
        <p:txBody>
          <a:bodyPr>
            <a:normAutofit/>
          </a:bodyPr>
          <a:lstStyle/>
          <a:p>
            <a:r>
              <a:rPr lang="en-US" dirty="0"/>
              <a:t>The Integrated Project Baseline</a:t>
            </a:r>
          </a:p>
        </p:txBody>
      </p:sp>
      <p:sp>
        <p:nvSpPr>
          <p:cNvPr id="20" name="Footer Placeholder 4">
            <a:extLst>
              <a:ext uri="{FF2B5EF4-FFF2-40B4-BE49-F238E27FC236}">
                <a16:creationId xmlns:a16="http://schemas.microsoft.com/office/drawing/2014/main" id="{3E646BC9-81E6-4C7A-A31E-204C4E8DF57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AutoShape 3"/>
          <p:cNvSpPr>
            <a:spLocks noChangeArrowheads="1"/>
          </p:cNvSpPr>
          <p:nvPr/>
        </p:nvSpPr>
        <p:spPr bwMode="auto">
          <a:xfrm>
            <a:off x="3048000" y="1676401"/>
            <a:ext cx="5688013" cy="3130551"/>
          </a:xfrm>
          <a:prstGeom prst="triangle">
            <a:avLst>
              <a:gd name="adj" fmla="val 50000"/>
            </a:avLst>
          </a:prstGeom>
          <a:solidFill>
            <a:srgbClr val="009999">
              <a:alpha val="20000"/>
            </a:srgbClr>
          </a:solidFill>
          <a:ln w="12700" algn="ctr">
            <a:noFill/>
            <a:miter lim="800000"/>
            <a:headEnd/>
            <a:tailEnd/>
          </a:ln>
        </p:spPr>
        <p:txBody>
          <a:bodyPr wrap="none" anchor="ctr"/>
          <a:lstStyle/>
          <a:p>
            <a:pPr algn="ctr"/>
            <a:endParaRPr lang="en-US" dirty="0">
              <a:latin typeface="Agrandir Narrow" panose="00000506000000000000" pitchFamily="50" charset="0"/>
            </a:endParaRPr>
          </a:p>
        </p:txBody>
      </p:sp>
      <p:pic>
        <p:nvPicPr>
          <p:cNvPr id="5" name="Picture 4" descr="MCj04315860000[1]"/>
          <p:cNvPicPr>
            <a:picLocks noChangeAspect="1" noChangeArrowheads="1"/>
          </p:cNvPicPr>
          <p:nvPr/>
        </p:nvPicPr>
        <p:blipFill>
          <a:blip r:embed="rId2" cstate="screen"/>
          <a:srcRect/>
          <a:stretch>
            <a:fillRect/>
          </a:stretch>
        </p:blipFill>
        <p:spPr bwMode="auto">
          <a:xfrm>
            <a:off x="4953000" y="1219200"/>
            <a:ext cx="1828800" cy="1828800"/>
          </a:xfrm>
          <a:prstGeom prst="rect">
            <a:avLst/>
          </a:prstGeom>
          <a:noFill/>
          <a:ln w="9525">
            <a:noFill/>
            <a:miter lim="800000"/>
            <a:headEnd/>
            <a:tailEnd/>
          </a:ln>
        </p:spPr>
      </p:pic>
      <p:pic>
        <p:nvPicPr>
          <p:cNvPr id="6" name="Picture 5" descr="MCj04349290000[1]"/>
          <p:cNvPicPr>
            <a:picLocks noChangeAspect="1" noChangeArrowheads="1"/>
          </p:cNvPicPr>
          <p:nvPr/>
        </p:nvPicPr>
        <p:blipFill>
          <a:blip r:embed="rId3" cstate="screen"/>
          <a:srcRect/>
          <a:stretch>
            <a:fillRect/>
          </a:stretch>
        </p:blipFill>
        <p:spPr bwMode="auto">
          <a:xfrm>
            <a:off x="7327900" y="3462337"/>
            <a:ext cx="1828800" cy="1828800"/>
          </a:xfrm>
          <a:prstGeom prst="rect">
            <a:avLst/>
          </a:prstGeom>
          <a:noFill/>
          <a:ln w="9525">
            <a:noFill/>
            <a:miter lim="800000"/>
            <a:headEnd/>
            <a:tailEnd/>
          </a:ln>
        </p:spPr>
      </p:pic>
      <p:sp>
        <p:nvSpPr>
          <p:cNvPr id="7" name="Text Box 7"/>
          <p:cNvSpPr txBox="1">
            <a:spLocks noChangeArrowheads="1"/>
          </p:cNvSpPr>
          <p:nvPr/>
        </p:nvSpPr>
        <p:spPr bwMode="auto">
          <a:xfrm>
            <a:off x="6810071" y="1752601"/>
            <a:ext cx="1015021"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Time</a:t>
            </a:r>
            <a:endParaRPr lang="en-US" sz="3200" dirty="0">
              <a:latin typeface="Agrandir Narrow" panose="00000506000000000000" pitchFamily="50" charset="0"/>
            </a:endParaRPr>
          </a:p>
        </p:txBody>
      </p:sp>
      <p:sp>
        <p:nvSpPr>
          <p:cNvPr id="8" name="Text Box 8"/>
          <p:cNvSpPr txBox="1">
            <a:spLocks noChangeArrowheads="1"/>
          </p:cNvSpPr>
          <p:nvPr/>
        </p:nvSpPr>
        <p:spPr bwMode="auto">
          <a:xfrm>
            <a:off x="2942829" y="5276851"/>
            <a:ext cx="1034257"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Cost</a:t>
            </a:r>
            <a:endParaRPr lang="en-US" sz="3200" dirty="0">
              <a:latin typeface="Agrandir Narrow" panose="00000506000000000000" pitchFamily="50" charset="0"/>
            </a:endParaRPr>
          </a:p>
        </p:txBody>
      </p:sp>
      <p:sp>
        <p:nvSpPr>
          <p:cNvPr id="9" name="Text Box 9"/>
          <p:cNvSpPr txBox="1">
            <a:spLocks noChangeArrowheads="1"/>
          </p:cNvSpPr>
          <p:nvPr/>
        </p:nvSpPr>
        <p:spPr bwMode="auto">
          <a:xfrm>
            <a:off x="7462408" y="5105401"/>
            <a:ext cx="1281120"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Scope</a:t>
            </a:r>
            <a:endParaRPr lang="en-US" sz="3200" dirty="0">
              <a:latin typeface="Agrandir Narrow" panose="00000506000000000000" pitchFamily="50" charset="0"/>
            </a:endParaRPr>
          </a:p>
        </p:txBody>
      </p:sp>
      <p:pic>
        <p:nvPicPr>
          <p:cNvPr id="10" name="Picture 3" descr="E:\Documents and Settings\Brad\Local Settings\Temporary Internet Files\Content.IE5\35P5RRS9\MC900433808[1].png"/>
          <p:cNvPicPr>
            <a:picLocks noChangeAspect="1" noChangeArrowheads="1"/>
          </p:cNvPicPr>
          <p:nvPr/>
        </p:nvPicPr>
        <p:blipFill>
          <a:blip r:embed="rId4" cstate="screen"/>
          <a:srcRect/>
          <a:stretch>
            <a:fillRect/>
          </a:stretch>
        </p:blipFill>
        <p:spPr bwMode="auto">
          <a:xfrm>
            <a:off x="2362200" y="3276600"/>
            <a:ext cx="2133315" cy="2133315"/>
          </a:xfrm>
          <a:prstGeom prst="rect">
            <a:avLst/>
          </a:prstGeom>
          <a:noFill/>
        </p:spPr>
      </p:pic>
      <p:sp>
        <p:nvSpPr>
          <p:cNvPr id="11" name="Oval 10"/>
          <p:cNvSpPr/>
          <p:nvPr/>
        </p:nvSpPr>
        <p:spPr>
          <a:xfrm>
            <a:off x="6960096" y="3238787"/>
            <a:ext cx="2664296" cy="2664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12" name="Straight Arrow Connector 11"/>
          <p:cNvCxnSpPr/>
          <p:nvPr/>
        </p:nvCxnSpPr>
        <p:spPr>
          <a:xfrm flipV="1">
            <a:off x="6781801" y="4909959"/>
            <a:ext cx="666047" cy="49995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14" idx="3"/>
            <a:endCxn id="7" idx="3"/>
          </p:cNvCxnSpPr>
          <p:nvPr/>
        </p:nvCxnSpPr>
        <p:spPr>
          <a:xfrm flipH="1" flipV="1">
            <a:off x="7825092" y="2044989"/>
            <a:ext cx="1511268" cy="4191365"/>
          </a:xfrm>
          <a:prstGeom prst="curvedConnector3">
            <a:avLst>
              <a:gd name="adj1" fmla="val -15126"/>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83832" y="6093296"/>
            <a:ext cx="4752528" cy="2861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15" name="Curved Connector 14"/>
          <p:cNvCxnSpPr>
            <a:stCxn id="14" idx="1"/>
            <a:endCxn id="10" idx="1"/>
          </p:cNvCxnSpPr>
          <p:nvPr/>
        </p:nvCxnSpPr>
        <p:spPr>
          <a:xfrm rot="10800000">
            <a:off x="2362200" y="4343257"/>
            <a:ext cx="2221632" cy="1893096"/>
          </a:xfrm>
          <a:prstGeom prst="curvedConnector3">
            <a:avLst>
              <a:gd name="adj1" fmla="val 110719"/>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95515" y="5179082"/>
            <a:ext cx="4645824" cy="1200329"/>
          </a:xfrm>
          <a:prstGeom prst="rect">
            <a:avLst/>
          </a:prstGeom>
          <a:noFill/>
        </p:spPr>
        <p:txBody>
          <a:bodyPr wrap="none" rtlCol="0">
            <a:spAutoFit/>
          </a:bodyPr>
          <a:lstStyle/>
          <a:p>
            <a:r>
              <a:rPr lang="en-US" sz="2400" dirty="0">
                <a:latin typeface="Agrandir Narrow" panose="00000506000000000000" pitchFamily="50" charset="0"/>
              </a:rPr>
              <a:t>If this increases</a:t>
            </a:r>
          </a:p>
          <a:p>
            <a:endParaRPr lang="en-US" sz="2400" dirty="0">
              <a:latin typeface="Agrandir Narrow" panose="00000506000000000000" pitchFamily="50" charset="0"/>
            </a:endParaRPr>
          </a:p>
          <a:p>
            <a:r>
              <a:rPr lang="en-US" sz="2400" dirty="0">
                <a:latin typeface="Agrandir Narrow" panose="00000506000000000000" pitchFamily="50" charset="0"/>
              </a:rPr>
              <a:t>Then so must one or both of these</a:t>
            </a:r>
          </a:p>
        </p:txBody>
      </p:sp>
      <p:sp>
        <p:nvSpPr>
          <p:cNvPr id="17" name="TextBox 16"/>
          <p:cNvSpPr txBox="1"/>
          <p:nvPr/>
        </p:nvSpPr>
        <p:spPr>
          <a:xfrm>
            <a:off x="2076051" y="1752601"/>
            <a:ext cx="2499402" cy="461665"/>
          </a:xfrm>
          <a:prstGeom prst="rect">
            <a:avLst/>
          </a:prstGeom>
          <a:noFill/>
        </p:spPr>
        <p:txBody>
          <a:bodyPr wrap="none" rtlCol="0">
            <a:spAutoFit/>
          </a:bodyPr>
          <a:lstStyle/>
          <a:p>
            <a:r>
              <a:rPr lang="en-US" sz="2400" dirty="0">
                <a:latin typeface="Agrandir Narrow" panose="00000506000000000000" pitchFamily="50" charset="0"/>
              </a:rPr>
              <a:t>Baseline Schedule</a:t>
            </a:r>
            <a:endParaRPr lang="en-GB" sz="2400" dirty="0">
              <a:latin typeface="Agrandir Narrow" panose="00000506000000000000" pitchFamily="50" charset="0"/>
            </a:endParaRPr>
          </a:p>
        </p:txBody>
      </p:sp>
      <p:sp>
        <p:nvSpPr>
          <p:cNvPr id="18" name="TextBox 17"/>
          <p:cNvSpPr txBox="1"/>
          <p:nvPr/>
        </p:nvSpPr>
        <p:spPr>
          <a:xfrm>
            <a:off x="219877" y="3030380"/>
            <a:ext cx="2278188" cy="461665"/>
          </a:xfrm>
          <a:prstGeom prst="rect">
            <a:avLst/>
          </a:prstGeom>
          <a:noFill/>
        </p:spPr>
        <p:txBody>
          <a:bodyPr wrap="none" rtlCol="0">
            <a:spAutoFit/>
          </a:bodyPr>
          <a:lstStyle/>
          <a:p>
            <a:r>
              <a:rPr lang="en-US" sz="2400" dirty="0">
                <a:latin typeface="Agrandir Narrow" panose="00000506000000000000" pitchFamily="50" charset="0"/>
              </a:rPr>
              <a:t>Baseline Budget</a:t>
            </a:r>
            <a:endParaRPr lang="en-GB" sz="2400" dirty="0">
              <a:latin typeface="Agrandir Narrow" panose="00000506000000000000" pitchFamily="50" charset="0"/>
            </a:endParaRPr>
          </a:p>
        </p:txBody>
      </p:sp>
      <p:sp>
        <p:nvSpPr>
          <p:cNvPr id="19" name="TextBox 18"/>
          <p:cNvSpPr txBox="1"/>
          <p:nvPr/>
        </p:nvSpPr>
        <p:spPr>
          <a:xfrm>
            <a:off x="9624392" y="4648736"/>
            <a:ext cx="2146742" cy="461665"/>
          </a:xfrm>
          <a:prstGeom prst="rect">
            <a:avLst/>
          </a:prstGeom>
          <a:noFill/>
        </p:spPr>
        <p:txBody>
          <a:bodyPr wrap="none" rtlCol="0">
            <a:spAutoFit/>
          </a:bodyPr>
          <a:lstStyle/>
          <a:p>
            <a:r>
              <a:rPr lang="en-US" sz="2400" dirty="0">
                <a:latin typeface="Agrandir Narrow" panose="00000506000000000000" pitchFamily="50" charset="0"/>
              </a:rPr>
              <a:t>Scope Baseline</a:t>
            </a:r>
            <a:endParaRPr lang="en-GB" sz="2400" dirty="0">
              <a:latin typeface="Agrandir Narrow" panose="00000506000000000000" pitchFamily="50" charset="0"/>
            </a:endParaRPr>
          </a:p>
        </p:txBody>
      </p:sp>
    </p:spTree>
    <p:extLst>
      <p:ext uri="{BB962C8B-B14F-4D97-AF65-F5344CB8AC3E}">
        <p14:creationId xmlns:p14="http://schemas.microsoft.com/office/powerpoint/2010/main" val="3866815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CAF7A0-428C-40FD-90DF-2841819C1AB6}"/>
              </a:ext>
            </a:extLst>
          </p:cNvPr>
          <p:cNvSpPr>
            <a:spLocks noGrp="1"/>
          </p:cNvSpPr>
          <p:nvPr>
            <p:ph type="ftr" sz="quarter" idx="3"/>
          </p:nvPr>
        </p:nvSpPr>
        <p:spPr>
          <a:xfrm>
            <a:off x="4148255" y="6451139"/>
            <a:ext cx="4142728"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23554" name="Title 1">
            <a:extLst>
              <a:ext uri="{FF2B5EF4-FFF2-40B4-BE49-F238E27FC236}">
                <a16:creationId xmlns:a16="http://schemas.microsoft.com/office/drawing/2014/main" id="{859A8E60-E508-4A85-8B4F-FD50F53ADBB0}"/>
              </a:ext>
            </a:extLst>
          </p:cNvPr>
          <p:cNvSpPr>
            <a:spLocks noGrp="1"/>
          </p:cNvSpPr>
          <p:nvPr>
            <p:ph type="title" idx="4294967295"/>
          </p:nvPr>
        </p:nvSpPr>
        <p:spPr>
          <a:xfrm>
            <a:off x="0" y="403225"/>
            <a:ext cx="10515600" cy="968375"/>
          </a:xfrm>
        </p:spPr>
        <p:txBody>
          <a:bodyPr anchor="t">
            <a:normAutofit/>
          </a:bodyPr>
          <a:lstStyle/>
          <a:p>
            <a:r>
              <a:rPr lang="en-US" altLang="en-US" sz="4800" dirty="0">
                <a:solidFill>
                  <a:srgbClr val="0070C0"/>
                </a:solidFill>
              </a:rPr>
              <a:t>Or, to Put Another Way …</a:t>
            </a:r>
          </a:p>
        </p:txBody>
      </p:sp>
      <p:pic>
        <p:nvPicPr>
          <p:cNvPr id="23556" name="Picture 3" descr="paper_02">
            <a:extLst>
              <a:ext uri="{FF2B5EF4-FFF2-40B4-BE49-F238E27FC236}">
                <a16:creationId xmlns:a16="http://schemas.microsoft.com/office/drawing/2014/main" id="{FDE0FF1C-E6BD-4B9D-8851-07CA485AC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87"/>
          <a:stretch>
            <a:fillRect/>
          </a:stretch>
        </p:blipFill>
        <p:spPr bwMode="auto">
          <a:xfrm>
            <a:off x="1054101" y="1154114"/>
            <a:ext cx="96139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4">
            <a:extLst>
              <a:ext uri="{FF2B5EF4-FFF2-40B4-BE49-F238E27FC236}">
                <a16:creationId xmlns:a16="http://schemas.microsoft.com/office/drawing/2014/main" id="{841B3FC9-F2B7-4D77-8F98-CBDB1D410115}"/>
              </a:ext>
            </a:extLst>
          </p:cNvPr>
          <p:cNvSpPr txBox="1">
            <a:spLocks noChangeArrowheads="1"/>
          </p:cNvSpPr>
          <p:nvPr/>
        </p:nvSpPr>
        <p:spPr bwMode="auto">
          <a:xfrm>
            <a:off x="2565401" y="1371601"/>
            <a:ext cx="739497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GB" altLang="en-US" sz="7200" b="1">
                <a:solidFill>
                  <a:srgbClr val="4D4D4D"/>
                </a:solidFill>
                <a:latin typeface="Courier New" panose="02070309020205020404" pitchFamily="49" charset="0"/>
                <a:cs typeface="Courier New" panose="02070309020205020404" pitchFamily="49" charset="0"/>
                <a:sym typeface="Wingdings" panose="05000000000000000000" pitchFamily="2" charset="2"/>
              </a:rPr>
              <a:t>Pick any two:</a:t>
            </a:r>
            <a:endParaRPr lang="en-US" altLang="en-US" sz="7200" b="1">
              <a:solidFill>
                <a:srgbClr val="4D4D4D"/>
              </a:solidFill>
              <a:latin typeface="Courier New" panose="02070309020205020404" pitchFamily="49" charset="0"/>
              <a:cs typeface="Courier New" panose="02070309020205020404" pitchFamily="49" charset="0"/>
              <a:sym typeface="Wingdings" panose="05000000000000000000" pitchFamily="2" charset="2"/>
            </a:endParaRPr>
          </a:p>
          <a:p>
            <a:pPr eaLnBrk="1" hangingPunct="1">
              <a:buFont typeface="Wingdings" panose="05000000000000000000" pitchFamily="2" charset="2"/>
              <a:buNone/>
            </a:pPr>
            <a:r>
              <a:rPr lang="en-US" altLang="en-US" sz="7200" b="1">
                <a:solidFill>
                  <a:srgbClr val="4D4D4D"/>
                </a:solidFill>
                <a:latin typeface="Courier New" panose="02070309020205020404" pitchFamily="49" charset="0"/>
                <a:cs typeface="Courier New" panose="02070309020205020404" pitchFamily="49" charset="0"/>
                <a:sym typeface="Wingdings" panose="05000000000000000000" pitchFamily="2" charset="2"/>
              </a:rPr>
              <a:t>__ Better</a:t>
            </a:r>
          </a:p>
          <a:p>
            <a:pPr eaLnBrk="1" hangingPunct="1">
              <a:buFont typeface="Wingdings" panose="05000000000000000000" pitchFamily="2" charset="2"/>
              <a:buNone/>
            </a:pPr>
            <a:r>
              <a:rPr lang="en-GB" altLang="en-US" sz="7200" b="1">
                <a:solidFill>
                  <a:srgbClr val="4D4D4D"/>
                </a:solidFill>
                <a:latin typeface="Courier New" panose="02070309020205020404" pitchFamily="49" charset="0"/>
                <a:cs typeface="Courier New" panose="02070309020205020404" pitchFamily="49" charset="0"/>
                <a:sym typeface="Wingdings" panose="05000000000000000000" pitchFamily="2" charset="2"/>
              </a:rPr>
              <a:t>__ Faster</a:t>
            </a:r>
          </a:p>
          <a:p>
            <a:pPr eaLnBrk="1" hangingPunct="1">
              <a:buFont typeface="Wingdings" panose="05000000000000000000" pitchFamily="2" charset="2"/>
              <a:buNone/>
            </a:pPr>
            <a:r>
              <a:rPr lang="en-GB" altLang="en-US" sz="7200" b="1">
                <a:solidFill>
                  <a:srgbClr val="4D4D4D"/>
                </a:solidFill>
                <a:latin typeface="Courier New" panose="02070309020205020404" pitchFamily="49" charset="0"/>
                <a:cs typeface="Courier New" panose="02070309020205020404" pitchFamily="49" charset="0"/>
                <a:sym typeface="Wingdings" panose="05000000000000000000" pitchFamily="2" charset="2"/>
              </a:rPr>
              <a:t>__ Cheaper</a:t>
            </a:r>
            <a:endParaRPr lang="en-US" altLang="en-US" sz="7200" b="1">
              <a:solidFill>
                <a:srgbClr val="4D4D4D"/>
              </a:solidFill>
              <a:latin typeface="Courier New" panose="02070309020205020404" pitchFamily="49" charset="0"/>
              <a:cs typeface="Courier New" panose="02070309020205020404" pitchFamily="49" charset="0"/>
              <a:sym typeface="Wingdings" panose="05000000000000000000" pitchFamily="2" charset="2"/>
            </a:endParaRPr>
          </a:p>
        </p:txBody>
      </p:sp>
    </p:spTree>
    <p:extLst>
      <p:ext uri="{BB962C8B-B14F-4D97-AF65-F5344CB8AC3E}">
        <p14:creationId xmlns:p14="http://schemas.microsoft.com/office/powerpoint/2010/main" val="19972306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C695-23A4-4518-8A08-77F2A8067707}"/>
              </a:ext>
            </a:extLst>
          </p:cNvPr>
          <p:cNvSpPr>
            <a:spLocks noGrp="1"/>
          </p:cNvSpPr>
          <p:nvPr>
            <p:ph type="title"/>
          </p:nvPr>
        </p:nvSpPr>
        <p:spPr/>
        <p:txBody>
          <a:bodyPr>
            <a:normAutofit/>
          </a:bodyPr>
          <a:lstStyle/>
          <a:p>
            <a:r>
              <a:rPr lang="en-US" dirty="0"/>
              <a:t>Change control</a:t>
            </a:r>
          </a:p>
        </p:txBody>
      </p:sp>
      <p:sp>
        <p:nvSpPr>
          <p:cNvPr id="23" name="Footer Placeholder 4">
            <a:extLst>
              <a:ext uri="{FF2B5EF4-FFF2-40B4-BE49-F238E27FC236}">
                <a16:creationId xmlns:a16="http://schemas.microsoft.com/office/drawing/2014/main" id="{5777CD35-8D1C-487F-92DD-34867BFECFFC}"/>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AutoShape 3"/>
          <p:cNvSpPr>
            <a:spLocks noChangeArrowheads="1"/>
          </p:cNvSpPr>
          <p:nvPr/>
        </p:nvSpPr>
        <p:spPr bwMode="auto">
          <a:xfrm>
            <a:off x="3048000" y="1676401"/>
            <a:ext cx="5688013" cy="3130551"/>
          </a:xfrm>
          <a:prstGeom prst="triangle">
            <a:avLst>
              <a:gd name="adj" fmla="val 50000"/>
            </a:avLst>
          </a:prstGeom>
          <a:solidFill>
            <a:srgbClr val="009999">
              <a:alpha val="20000"/>
            </a:srgbClr>
          </a:solidFill>
          <a:ln w="12700" algn="ctr">
            <a:noFill/>
            <a:miter lim="800000"/>
            <a:headEnd/>
            <a:tailEnd/>
          </a:ln>
        </p:spPr>
        <p:txBody>
          <a:bodyPr wrap="none" anchor="ctr"/>
          <a:lstStyle/>
          <a:p>
            <a:pPr algn="ctr"/>
            <a:endParaRPr lang="en-US" dirty="0">
              <a:latin typeface="Agrandir Narrow" panose="00000506000000000000" pitchFamily="50" charset="0"/>
            </a:endParaRPr>
          </a:p>
        </p:txBody>
      </p:sp>
      <p:pic>
        <p:nvPicPr>
          <p:cNvPr id="5" name="Picture 4" descr="MCj04315860000[1]"/>
          <p:cNvPicPr>
            <a:picLocks noChangeAspect="1" noChangeArrowheads="1"/>
          </p:cNvPicPr>
          <p:nvPr/>
        </p:nvPicPr>
        <p:blipFill>
          <a:blip r:embed="rId2" cstate="screen"/>
          <a:srcRect/>
          <a:stretch>
            <a:fillRect/>
          </a:stretch>
        </p:blipFill>
        <p:spPr bwMode="auto">
          <a:xfrm>
            <a:off x="4953000" y="1219200"/>
            <a:ext cx="1828800" cy="1828800"/>
          </a:xfrm>
          <a:prstGeom prst="rect">
            <a:avLst/>
          </a:prstGeom>
          <a:noFill/>
          <a:ln w="9525">
            <a:noFill/>
            <a:miter lim="800000"/>
            <a:headEnd/>
            <a:tailEnd/>
          </a:ln>
        </p:spPr>
      </p:pic>
      <p:pic>
        <p:nvPicPr>
          <p:cNvPr id="6" name="Picture 5" descr="MCj04349290000[1]"/>
          <p:cNvPicPr>
            <a:picLocks noChangeAspect="1" noChangeArrowheads="1"/>
          </p:cNvPicPr>
          <p:nvPr/>
        </p:nvPicPr>
        <p:blipFill>
          <a:blip r:embed="rId3" cstate="screen"/>
          <a:srcRect/>
          <a:stretch>
            <a:fillRect/>
          </a:stretch>
        </p:blipFill>
        <p:spPr bwMode="auto">
          <a:xfrm>
            <a:off x="7327900" y="3462337"/>
            <a:ext cx="1828800" cy="1828800"/>
          </a:xfrm>
          <a:prstGeom prst="rect">
            <a:avLst/>
          </a:prstGeom>
          <a:noFill/>
          <a:ln w="9525">
            <a:noFill/>
            <a:miter lim="800000"/>
            <a:headEnd/>
            <a:tailEnd/>
          </a:ln>
        </p:spPr>
      </p:pic>
      <p:sp>
        <p:nvSpPr>
          <p:cNvPr id="7" name="Text Box 7"/>
          <p:cNvSpPr txBox="1">
            <a:spLocks noChangeArrowheads="1"/>
          </p:cNvSpPr>
          <p:nvPr/>
        </p:nvSpPr>
        <p:spPr bwMode="auto">
          <a:xfrm>
            <a:off x="6810071" y="1752601"/>
            <a:ext cx="1015021"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Time</a:t>
            </a:r>
            <a:endParaRPr lang="en-US" sz="3200" dirty="0">
              <a:latin typeface="Agrandir Narrow" panose="00000506000000000000" pitchFamily="50" charset="0"/>
            </a:endParaRPr>
          </a:p>
        </p:txBody>
      </p:sp>
      <p:sp>
        <p:nvSpPr>
          <p:cNvPr id="8" name="Text Box 8"/>
          <p:cNvSpPr txBox="1">
            <a:spLocks noChangeArrowheads="1"/>
          </p:cNvSpPr>
          <p:nvPr/>
        </p:nvSpPr>
        <p:spPr bwMode="auto">
          <a:xfrm>
            <a:off x="2942829" y="5276851"/>
            <a:ext cx="1034257"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Cost</a:t>
            </a:r>
            <a:endParaRPr lang="en-US" sz="3200" dirty="0">
              <a:latin typeface="Agrandir Narrow" panose="00000506000000000000" pitchFamily="50" charset="0"/>
            </a:endParaRPr>
          </a:p>
        </p:txBody>
      </p:sp>
      <p:sp>
        <p:nvSpPr>
          <p:cNvPr id="9" name="Text Box 9"/>
          <p:cNvSpPr txBox="1">
            <a:spLocks noChangeArrowheads="1"/>
          </p:cNvSpPr>
          <p:nvPr/>
        </p:nvSpPr>
        <p:spPr bwMode="auto">
          <a:xfrm>
            <a:off x="7462408" y="5105401"/>
            <a:ext cx="1281120"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Scope</a:t>
            </a:r>
            <a:endParaRPr lang="en-US" sz="3200" dirty="0">
              <a:latin typeface="Agrandir Narrow" panose="00000506000000000000" pitchFamily="50" charset="0"/>
            </a:endParaRPr>
          </a:p>
        </p:txBody>
      </p:sp>
      <p:pic>
        <p:nvPicPr>
          <p:cNvPr id="10" name="Picture 3" descr="E:\Documents and Settings\Brad\Local Settings\Temporary Internet Files\Content.IE5\35P5RRS9\MC900433808[1].png"/>
          <p:cNvPicPr>
            <a:picLocks noChangeAspect="1" noChangeArrowheads="1"/>
          </p:cNvPicPr>
          <p:nvPr/>
        </p:nvPicPr>
        <p:blipFill>
          <a:blip r:embed="rId4" cstate="screen"/>
          <a:srcRect/>
          <a:stretch>
            <a:fillRect/>
          </a:stretch>
        </p:blipFill>
        <p:spPr bwMode="auto">
          <a:xfrm>
            <a:off x="2362200" y="3276600"/>
            <a:ext cx="2133315" cy="2133315"/>
          </a:xfrm>
          <a:prstGeom prst="rect">
            <a:avLst/>
          </a:prstGeom>
          <a:noFill/>
        </p:spPr>
      </p:pic>
      <p:sp>
        <p:nvSpPr>
          <p:cNvPr id="11" name="Oval 10"/>
          <p:cNvSpPr/>
          <p:nvPr/>
        </p:nvSpPr>
        <p:spPr>
          <a:xfrm>
            <a:off x="6960096" y="3238787"/>
            <a:ext cx="2664296" cy="2664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12" name="Straight Arrow Connector 11"/>
          <p:cNvCxnSpPr/>
          <p:nvPr/>
        </p:nvCxnSpPr>
        <p:spPr>
          <a:xfrm flipV="1">
            <a:off x="6781801" y="4909959"/>
            <a:ext cx="666047" cy="49995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14" idx="3"/>
            <a:endCxn id="7" idx="3"/>
          </p:cNvCxnSpPr>
          <p:nvPr/>
        </p:nvCxnSpPr>
        <p:spPr>
          <a:xfrm flipH="1" flipV="1">
            <a:off x="7825092" y="2044989"/>
            <a:ext cx="1511268" cy="4191365"/>
          </a:xfrm>
          <a:prstGeom prst="curvedConnector3">
            <a:avLst>
              <a:gd name="adj1" fmla="val -15126"/>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83832" y="6093296"/>
            <a:ext cx="4752528" cy="2861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15" name="Curved Connector 14"/>
          <p:cNvCxnSpPr>
            <a:stCxn id="14" idx="1"/>
            <a:endCxn id="10" idx="1"/>
          </p:cNvCxnSpPr>
          <p:nvPr/>
        </p:nvCxnSpPr>
        <p:spPr>
          <a:xfrm rot="10800000">
            <a:off x="2362200" y="4343257"/>
            <a:ext cx="2221632" cy="1893096"/>
          </a:xfrm>
          <a:prstGeom prst="curvedConnector3">
            <a:avLst>
              <a:gd name="adj1" fmla="val 110719"/>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95515" y="5179082"/>
            <a:ext cx="4645824" cy="1200329"/>
          </a:xfrm>
          <a:prstGeom prst="rect">
            <a:avLst/>
          </a:prstGeom>
          <a:noFill/>
        </p:spPr>
        <p:txBody>
          <a:bodyPr wrap="none" rtlCol="0">
            <a:spAutoFit/>
          </a:bodyPr>
          <a:lstStyle/>
          <a:p>
            <a:r>
              <a:rPr lang="en-US" sz="2400" dirty="0">
                <a:latin typeface="Agrandir Narrow" panose="00000506000000000000" pitchFamily="50" charset="0"/>
              </a:rPr>
              <a:t>If this increases</a:t>
            </a:r>
          </a:p>
          <a:p>
            <a:endParaRPr lang="en-US" sz="2400" dirty="0">
              <a:latin typeface="Agrandir Narrow" panose="00000506000000000000" pitchFamily="50" charset="0"/>
            </a:endParaRPr>
          </a:p>
          <a:p>
            <a:r>
              <a:rPr lang="en-US" sz="2400" dirty="0">
                <a:latin typeface="Agrandir Narrow" panose="00000506000000000000" pitchFamily="50" charset="0"/>
              </a:rPr>
              <a:t>Then so must one or both of these</a:t>
            </a:r>
          </a:p>
        </p:txBody>
      </p:sp>
      <p:sp>
        <p:nvSpPr>
          <p:cNvPr id="17" name="TextBox 16"/>
          <p:cNvSpPr txBox="1"/>
          <p:nvPr/>
        </p:nvSpPr>
        <p:spPr>
          <a:xfrm>
            <a:off x="2076051" y="1752601"/>
            <a:ext cx="2499402" cy="461665"/>
          </a:xfrm>
          <a:prstGeom prst="rect">
            <a:avLst/>
          </a:prstGeom>
          <a:noFill/>
        </p:spPr>
        <p:txBody>
          <a:bodyPr wrap="none" rtlCol="0">
            <a:spAutoFit/>
          </a:bodyPr>
          <a:lstStyle/>
          <a:p>
            <a:r>
              <a:rPr lang="en-US" sz="2400" dirty="0">
                <a:latin typeface="Agrandir Narrow" panose="00000506000000000000" pitchFamily="50" charset="0"/>
              </a:rPr>
              <a:t>Baseline Schedule</a:t>
            </a:r>
            <a:endParaRPr lang="en-GB" sz="2400" dirty="0">
              <a:latin typeface="Agrandir Narrow" panose="00000506000000000000" pitchFamily="50" charset="0"/>
            </a:endParaRPr>
          </a:p>
        </p:txBody>
      </p:sp>
      <p:sp>
        <p:nvSpPr>
          <p:cNvPr id="18" name="TextBox 17"/>
          <p:cNvSpPr txBox="1"/>
          <p:nvPr/>
        </p:nvSpPr>
        <p:spPr>
          <a:xfrm>
            <a:off x="219877" y="3030380"/>
            <a:ext cx="2278188" cy="461665"/>
          </a:xfrm>
          <a:prstGeom prst="rect">
            <a:avLst/>
          </a:prstGeom>
          <a:noFill/>
        </p:spPr>
        <p:txBody>
          <a:bodyPr wrap="none" rtlCol="0">
            <a:spAutoFit/>
          </a:bodyPr>
          <a:lstStyle/>
          <a:p>
            <a:r>
              <a:rPr lang="en-US" sz="2400" dirty="0">
                <a:latin typeface="Agrandir Narrow" panose="00000506000000000000" pitchFamily="50" charset="0"/>
              </a:rPr>
              <a:t>Baseline Budget</a:t>
            </a:r>
            <a:endParaRPr lang="en-GB" sz="2400" dirty="0">
              <a:latin typeface="Agrandir Narrow" panose="00000506000000000000" pitchFamily="50" charset="0"/>
            </a:endParaRPr>
          </a:p>
        </p:txBody>
      </p:sp>
      <p:sp>
        <p:nvSpPr>
          <p:cNvPr id="19" name="TextBox 18"/>
          <p:cNvSpPr txBox="1"/>
          <p:nvPr/>
        </p:nvSpPr>
        <p:spPr>
          <a:xfrm>
            <a:off x="9624392" y="4648736"/>
            <a:ext cx="2146742" cy="461665"/>
          </a:xfrm>
          <a:prstGeom prst="rect">
            <a:avLst/>
          </a:prstGeom>
          <a:noFill/>
        </p:spPr>
        <p:txBody>
          <a:bodyPr wrap="none" rtlCol="0">
            <a:spAutoFit/>
          </a:bodyPr>
          <a:lstStyle/>
          <a:p>
            <a:r>
              <a:rPr lang="en-US" sz="2400" dirty="0">
                <a:latin typeface="Agrandir Narrow" panose="00000506000000000000" pitchFamily="50" charset="0"/>
              </a:rPr>
              <a:t>Scope Baseline</a:t>
            </a:r>
            <a:endParaRPr lang="en-GB" sz="2400" dirty="0">
              <a:latin typeface="Agrandir Narrow" panose="00000506000000000000" pitchFamily="50" charset="0"/>
            </a:endParaRPr>
          </a:p>
        </p:txBody>
      </p:sp>
      <p:sp>
        <p:nvSpPr>
          <p:cNvPr id="20" name="Isosceles Triangle 19"/>
          <p:cNvSpPr/>
          <p:nvPr/>
        </p:nvSpPr>
        <p:spPr>
          <a:xfrm rot="20384400">
            <a:off x="10119015" y="378626"/>
            <a:ext cx="1221621" cy="11981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33" dirty="0">
                <a:latin typeface="Agrandir Narrow" panose="00000506000000000000" pitchFamily="50" charset="0"/>
              </a:rPr>
              <a:t>Change</a:t>
            </a:r>
            <a:endParaRPr lang="en-GB" sz="1333" dirty="0">
              <a:latin typeface="Agrandir Narrow" panose="00000506000000000000" pitchFamily="50" charset="0"/>
            </a:endParaRPr>
          </a:p>
        </p:txBody>
      </p:sp>
      <p:cxnSp>
        <p:nvCxnSpPr>
          <p:cNvPr id="22" name="Straight Arrow Connector 21"/>
          <p:cNvCxnSpPr>
            <a:stCxn id="20" idx="1"/>
          </p:cNvCxnSpPr>
          <p:nvPr/>
        </p:nvCxnSpPr>
        <p:spPr>
          <a:xfrm flipH="1">
            <a:off x="8612884" y="1083469"/>
            <a:ext cx="1830432" cy="5929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0219360">
            <a:off x="4535746" y="3007956"/>
            <a:ext cx="7415813" cy="461665"/>
          </a:xfrm>
          <a:prstGeom prst="rect">
            <a:avLst/>
          </a:prstGeom>
          <a:solidFill>
            <a:schemeClr val="bg1"/>
          </a:solidFill>
          <a:ln>
            <a:solidFill>
              <a:schemeClr val="tx1"/>
            </a:solidFill>
          </a:ln>
        </p:spPr>
        <p:txBody>
          <a:bodyPr wrap="none" rtlCol="0">
            <a:spAutoFit/>
          </a:bodyPr>
          <a:lstStyle/>
          <a:p>
            <a:r>
              <a:rPr lang="en-US" sz="2400" dirty="0">
                <a:solidFill>
                  <a:srgbClr val="FF0000"/>
                </a:solidFill>
                <a:latin typeface="Agrandir Narrow" panose="00000506000000000000" pitchFamily="50" charset="0"/>
              </a:rPr>
              <a:t>Evaluate Changes in Terms of Changes to the Baselines</a:t>
            </a:r>
            <a:endParaRPr lang="en-GB" sz="2400" dirty="0">
              <a:solidFill>
                <a:srgbClr val="FF0000"/>
              </a:solidFill>
              <a:latin typeface="Agrandir Narrow" panose="00000506000000000000" pitchFamily="50" charset="0"/>
            </a:endParaRPr>
          </a:p>
        </p:txBody>
      </p:sp>
    </p:spTree>
    <p:extLst>
      <p:ext uri="{BB962C8B-B14F-4D97-AF65-F5344CB8AC3E}">
        <p14:creationId xmlns:p14="http://schemas.microsoft.com/office/powerpoint/2010/main" val="12912426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A800EE8-2CB6-4FAA-96F9-19F6BC7AFC86}"/>
              </a:ext>
            </a:extLst>
          </p:cNvPr>
          <p:cNvSpPr>
            <a:spLocks noGrp="1"/>
          </p:cNvSpPr>
          <p:nvPr>
            <p:ph type="title"/>
          </p:nvPr>
        </p:nvSpPr>
        <p:spPr/>
        <p:txBody>
          <a:bodyPr/>
          <a:lstStyle/>
          <a:p>
            <a:pPr algn="ctr"/>
            <a:r>
              <a:rPr lang="en-US" altLang="en-US" sz="3200" dirty="0"/>
              <a:t>Third Law of Motion</a:t>
            </a:r>
          </a:p>
        </p:txBody>
      </p:sp>
      <p:sp>
        <p:nvSpPr>
          <p:cNvPr id="6" name="Footer Placeholder 4">
            <a:extLst>
              <a:ext uri="{FF2B5EF4-FFF2-40B4-BE49-F238E27FC236}">
                <a16:creationId xmlns:a16="http://schemas.microsoft.com/office/drawing/2014/main" id="{7B49C34A-A763-44B5-A440-3871E936848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57348" name="Picture 3">
            <a:extLst>
              <a:ext uri="{FF2B5EF4-FFF2-40B4-BE49-F238E27FC236}">
                <a16:creationId xmlns:a16="http://schemas.microsoft.com/office/drawing/2014/main" id="{E5E3C967-FEB2-4E88-B84A-724DD4E0E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838201"/>
            <a:ext cx="541020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37FA96-4803-4B31-B961-0AAE74B2DB2D}"/>
              </a:ext>
            </a:extLst>
          </p:cNvPr>
          <p:cNvSpPr txBox="1"/>
          <p:nvPr/>
        </p:nvSpPr>
        <p:spPr>
          <a:xfrm>
            <a:off x="1578926" y="5499509"/>
            <a:ext cx="8113118" cy="666786"/>
          </a:xfrm>
          <a:prstGeom prst="rect">
            <a:avLst/>
          </a:prstGeom>
          <a:solidFill>
            <a:srgbClr val="0070C0"/>
          </a:solidFill>
          <a:ln>
            <a:solidFill>
              <a:srgbClr val="0070C0"/>
            </a:solidFill>
          </a:ln>
        </p:spPr>
        <p:style>
          <a:lnRef idx="1">
            <a:schemeClr val="accent6"/>
          </a:lnRef>
          <a:fillRef idx="3">
            <a:schemeClr val="accent6"/>
          </a:fillRef>
          <a:effectRef idx="2">
            <a:schemeClr val="accent6"/>
          </a:effectRef>
          <a:fontRef idx="minor">
            <a:schemeClr val="lt1"/>
          </a:fontRef>
        </p:style>
        <p:txBody>
          <a:bodyPr wrap="none">
            <a:spAutoFit/>
          </a:bodyPr>
          <a:lstStyle/>
          <a:p>
            <a:pPr>
              <a:defRPr/>
            </a:pPr>
            <a:r>
              <a:rPr lang="en-US" sz="3733" dirty="0">
                <a:latin typeface="Agrandir Narrow" panose="00000506000000000000" pitchFamily="50" charset="0"/>
              </a:rPr>
              <a:t>Rejecting a change has a consequence.</a:t>
            </a:r>
          </a:p>
        </p:txBody>
      </p:sp>
      <p:pic>
        <p:nvPicPr>
          <p:cNvPr id="57350" name="Picture 6">
            <a:extLst>
              <a:ext uri="{FF2B5EF4-FFF2-40B4-BE49-F238E27FC236}">
                <a16:creationId xmlns:a16="http://schemas.microsoft.com/office/drawing/2014/main" id="{3B40ACAB-3A03-481F-BBF1-D7052759C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714" y="4660901"/>
            <a:ext cx="66325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512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7">
            <a:extLst>
              <a:ext uri="{FF2B5EF4-FFF2-40B4-BE49-F238E27FC236}">
                <a16:creationId xmlns:a16="http://schemas.microsoft.com/office/drawing/2014/main" id="{C8798A69-4601-409C-9D2B-216DDBE128A7}"/>
              </a:ext>
            </a:extLst>
          </p:cNvPr>
          <p:cNvSpPr>
            <a:spLocks noGrp="1"/>
          </p:cNvSpPr>
          <p:nvPr>
            <p:ph type="title"/>
          </p:nvPr>
        </p:nvSpPr>
        <p:spPr>
          <a:xfrm>
            <a:off x="458839" y="381000"/>
            <a:ext cx="5309615" cy="1066800"/>
          </a:xfrm>
        </p:spPr>
        <p:txBody>
          <a:bodyPr anchor="t">
            <a:noAutofit/>
          </a:bodyPr>
          <a:lstStyle/>
          <a:p>
            <a:r>
              <a:rPr lang="en-GB" altLang="en-US" sz="4267" dirty="0">
                <a:solidFill>
                  <a:srgbClr val="0070C0"/>
                </a:solidFill>
                <a:effectLst/>
              </a:rPr>
              <a:t>What Happens to Change </a:t>
            </a:r>
            <a:br>
              <a:rPr lang="en-GB" altLang="en-US" sz="4267" dirty="0">
                <a:solidFill>
                  <a:srgbClr val="0070C0"/>
                </a:solidFill>
                <a:effectLst/>
              </a:rPr>
            </a:br>
            <a:r>
              <a:rPr lang="en-GB" altLang="en-US" sz="4267" dirty="0">
                <a:solidFill>
                  <a:srgbClr val="0070C0"/>
                </a:solidFill>
                <a:effectLst/>
              </a:rPr>
              <a:t>that Falls Out of Scope?</a:t>
            </a:r>
          </a:p>
        </p:txBody>
      </p:sp>
      <p:pic>
        <p:nvPicPr>
          <p:cNvPr id="5" name="Picture 4">
            <a:extLst>
              <a:ext uri="{FF2B5EF4-FFF2-40B4-BE49-F238E27FC236}">
                <a16:creationId xmlns:a16="http://schemas.microsoft.com/office/drawing/2014/main" id="{39FC8C10-469B-4B32-8C39-89273C4DBE0E}"/>
              </a:ext>
            </a:extLst>
          </p:cNvPr>
          <p:cNvPicPr>
            <a:picLocks noChangeAspect="1"/>
          </p:cNvPicPr>
          <p:nvPr/>
        </p:nvPicPr>
        <p:blipFill rotWithShape="1">
          <a:blip r:embed="rId2"/>
          <a:srcRect l="4782" t="2122" r="10766" b="11111"/>
          <a:stretch/>
        </p:blipFill>
        <p:spPr>
          <a:xfrm>
            <a:off x="6096001" y="0"/>
            <a:ext cx="6096000" cy="10078579"/>
          </a:xfrm>
          <a:prstGeom prst="rect">
            <a:avLst/>
          </a:prstGeom>
        </p:spPr>
      </p:pic>
      <p:sp>
        <p:nvSpPr>
          <p:cNvPr id="4" name="TextBox 3">
            <a:extLst>
              <a:ext uri="{FF2B5EF4-FFF2-40B4-BE49-F238E27FC236}">
                <a16:creationId xmlns:a16="http://schemas.microsoft.com/office/drawing/2014/main" id="{690EA76E-1105-4D97-8A8D-5E261CFD8517}"/>
              </a:ext>
            </a:extLst>
          </p:cNvPr>
          <p:cNvSpPr txBox="1"/>
          <p:nvPr/>
        </p:nvSpPr>
        <p:spPr>
          <a:xfrm>
            <a:off x="650788" y="6414375"/>
            <a:ext cx="5625083" cy="297454"/>
          </a:xfrm>
          <a:prstGeom prst="rect">
            <a:avLst/>
          </a:prstGeom>
          <a:solidFill>
            <a:schemeClr val="bg1"/>
          </a:solid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9659499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582A61-DC81-3F23-2C3A-9FC8686012FC}"/>
              </a:ext>
            </a:extLst>
          </p:cNvPr>
          <p:cNvPicPr>
            <a:picLocks noChangeAspect="1"/>
          </p:cNvPicPr>
          <p:nvPr/>
        </p:nvPicPr>
        <p:blipFill>
          <a:blip r:embed="rId2"/>
          <a:stretch>
            <a:fillRect/>
          </a:stretch>
        </p:blipFill>
        <p:spPr>
          <a:xfrm>
            <a:off x="3097403" y="0"/>
            <a:ext cx="9094597" cy="6858000"/>
          </a:xfrm>
          <a:prstGeom prst="rect">
            <a:avLst/>
          </a:prstGeom>
        </p:spPr>
      </p:pic>
      <p:sp>
        <p:nvSpPr>
          <p:cNvPr id="9" name="TextBox 8">
            <a:extLst>
              <a:ext uri="{FF2B5EF4-FFF2-40B4-BE49-F238E27FC236}">
                <a16:creationId xmlns:a16="http://schemas.microsoft.com/office/drawing/2014/main" id="{5BE2FE06-98AE-416C-A331-13DA5DC47847}"/>
              </a:ext>
            </a:extLst>
          </p:cNvPr>
          <p:cNvSpPr txBox="1"/>
          <p:nvPr/>
        </p:nvSpPr>
        <p:spPr>
          <a:xfrm>
            <a:off x="195072" y="377952"/>
            <a:ext cx="7609776" cy="646331"/>
          </a:xfrm>
          <a:prstGeom prst="rect">
            <a:avLst/>
          </a:prstGeom>
          <a:solidFill>
            <a:schemeClr val="bg1"/>
          </a:solidFill>
          <a:ln>
            <a:solidFill>
              <a:schemeClr val="tx1"/>
            </a:solidFill>
          </a:ln>
        </p:spPr>
        <p:txBody>
          <a:bodyPr wrap="none" rtlCol="0">
            <a:spAutoFit/>
          </a:bodyPr>
          <a:lstStyle/>
          <a:p>
            <a:r>
              <a:rPr lang="en-US" sz="3600" dirty="0">
                <a:latin typeface="Agrandir Narrow" panose="00000506000000000000" pitchFamily="50" charset="0"/>
              </a:rPr>
              <a:t>How do you deal with project change?</a:t>
            </a:r>
          </a:p>
        </p:txBody>
      </p:sp>
    </p:spTree>
    <p:extLst>
      <p:ext uri="{BB962C8B-B14F-4D97-AF65-F5344CB8AC3E}">
        <p14:creationId xmlns:p14="http://schemas.microsoft.com/office/powerpoint/2010/main" val="32182189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lstStyle/>
          <a:p>
            <a:r>
              <a:rPr lang="en-US" dirty="0">
                <a:solidFill>
                  <a:srgbClr val="0070C0"/>
                </a:solidFill>
              </a:rPr>
              <a:t>SCOPE MANAGEMENT:</a:t>
            </a:r>
            <a:br>
              <a:rPr lang="en-US" dirty="0">
                <a:solidFill>
                  <a:srgbClr val="0070C0"/>
                </a:solidFill>
              </a:rPr>
            </a:br>
            <a:r>
              <a:rPr lang="en-US" dirty="0">
                <a:solidFill>
                  <a:srgbClr val="0070C0"/>
                </a:solidFill>
              </a:rPr>
              <a:t>The NOT-So BASICS</a:t>
            </a:r>
            <a:br>
              <a:rPr lang="en-US" dirty="0">
                <a:solidFill>
                  <a:srgbClr val="0070C0"/>
                </a:solidFill>
              </a:rPr>
            </a:br>
            <a:br>
              <a:rPr lang="en-US" dirty="0">
                <a:solidFill>
                  <a:srgbClr val="0070C0"/>
                </a:solidFill>
              </a:rPr>
            </a:br>
            <a:r>
              <a:rPr lang="en-US" dirty="0">
                <a:solidFill>
                  <a:srgbClr val="0070C0"/>
                </a:solidFill>
              </a:rPr>
              <a:t>WHY SCOPE IS RISKY</a:t>
            </a:r>
            <a:endParaRPr lang="en-US" dirty="0"/>
          </a:p>
        </p:txBody>
      </p:sp>
      <p:sp>
        <p:nvSpPr>
          <p:cNvPr id="3" name="Footer Placeholder 4">
            <a:extLst>
              <a:ext uri="{FF2B5EF4-FFF2-40B4-BE49-F238E27FC236}">
                <a16:creationId xmlns:a16="http://schemas.microsoft.com/office/drawing/2014/main" id="{8D25D359-2FE5-47C7-9A1D-EE935462D24D}"/>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227816021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F44F8-59B1-44DC-BFFE-C34455368206}"/>
              </a:ext>
            </a:extLst>
          </p:cNvPr>
          <p:cNvPicPr>
            <a:picLocks noChangeAspect="1"/>
          </p:cNvPicPr>
          <p:nvPr/>
        </p:nvPicPr>
        <p:blipFill>
          <a:blip r:embed="rId2"/>
          <a:stretch>
            <a:fillRect/>
          </a:stretch>
        </p:blipFill>
        <p:spPr>
          <a:xfrm>
            <a:off x="6275872" y="0"/>
            <a:ext cx="5916129" cy="6858000"/>
          </a:xfrm>
          <a:prstGeom prst="rect">
            <a:avLst/>
          </a:prstGeom>
        </p:spPr>
      </p:pic>
      <p:sp>
        <p:nvSpPr>
          <p:cNvPr id="6" name="Speech Bubble: Oval 5">
            <a:extLst>
              <a:ext uri="{FF2B5EF4-FFF2-40B4-BE49-F238E27FC236}">
                <a16:creationId xmlns:a16="http://schemas.microsoft.com/office/drawing/2014/main" id="{C89AA8A9-7D7D-4926-AA3C-BEF9E0DE613E}"/>
              </a:ext>
            </a:extLst>
          </p:cNvPr>
          <p:cNvSpPr/>
          <p:nvPr/>
        </p:nvSpPr>
        <p:spPr>
          <a:xfrm>
            <a:off x="461319" y="115331"/>
            <a:ext cx="6474940" cy="2718485"/>
          </a:xfrm>
          <a:prstGeom prst="wedgeEllipseCallout">
            <a:avLst>
              <a:gd name="adj1" fmla="val 71533"/>
              <a:gd name="adj2" fmla="val 28793"/>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grandir Narrow" panose="00000506000000000000" pitchFamily="50" charset="0"/>
              </a:rPr>
              <a:t>I predict that people will continue to be terrible at making predictions.</a:t>
            </a:r>
          </a:p>
        </p:txBody>
      </p:sp>
      <p:sp>
        <p:nvSpPr>
          <p:cNvPr id="7" name="TextBox 6">
            <a:extLst>
              <a:ext uri="{FF2B5EF4-FFF2-40B4-BE49-F238E27FC236}">
                <a16:creationId xmlns:a16="http://schemas.microsoft.com/office/drawing/2014/main" id="{B218D58C-8600-49A2-A025-F6BFE3274EA7}"/>
              </a:ext>
            </a:extLst>
          </p:cNvPr>
          <p:cNvSpPr txBox="1"/>
          <p:nvPr/>
        </p:nvSpPr>
        <p:spPr>
          <a:xfrm>
            <a:off x="650788" y="6414375"/>
            <a:ext cx="5625083" cy="297454"/>
          </a:xfrm>
          <a:prstGeom prst="rect">
            <a:avLst/>
          </a:prstGeom>
          <a:solidFill>
            <a:schemeClr val="bg1"/>
          </a:solid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7200873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410F-C5A5-4D58-9B64-CC7DA2F2056A}"/>
              </a:ext>
            </a:extLst>
          </p:cNvPr>
          <p:cNvSpPr>
            <a:spLocks noGrp="1"/>
          </p:cNvSpPr>
          <p:nvPr>
            <p:ph type="title"/>
          </p:nvPr>
        </p:nvSpPr>
        <p:spPr>
          <a:xfrm>
            <a:off x="264876" y="173659"/>
            <a:ext cx="10515600" cy="968375"/>
          </a:xfrm>
        </p:spPr>
        <p:txBody>
          <a:bodyPr>
            <a:normAutofit/>
          </a:bodyPr>
          <a:lstStyle/>
          <a:p>
            <a:r>
              <a:rPr lang="en-US" dirty="0"/>
              <a:t>Know What/Know How Matrix</a:t>
            </a:r>
          </a:p>
        </p:txBody>
      </p:sp>
      <p:pic>
        <p:nvPicPr>
          <p:cNvPr id="13" name="Picture 12">
            <a:extLst>
              <a:ext uri="{FF2B5EF4-FFF2-40B4-BE49-F238E27FC236}">
                <a16:creationId xmlns:a16="http://schemas.microsoft.com/office/drawing/2014/main" id="{83CCBF85-372E-41CF-963A-D1E605884AD6}"/>
              </a:ext>
            </a:extLst>
          </p:cNvPr>
          <p:cNvPicPr>
            <a:picLocks noChangeAspect="1"/>
          </p:cNvPicPr>
          <p:nvPr/>
        </p:nvPicPr>
        <p:blipFill>
          <a:blip r:embed="rId2"/>
          <a:stretch>
            <a:fillRect/>
          </a:stretch>
        </p:blipFill>
        <p:spPr>
          <a:xfrm>
            <a:off x="4901772" y="1142034"/>
            <a:ext cx="7025352" cy="5438545"/>
          </a:xfrm>
          <a:prstGeom prst="rect">
            <a:avLst/>
          </a:prstGeom>
        </p:spPr>
      </p:pic>
      <p:sp>
        <p:nvSpPr>
          <p:cNvPr id="5" name="TextBox 4">
            <a:extLst>
              <a:ext uri="{FF2B5EF4-FFF2-40B4-BE49-F238E27FC236}">
                <a16:creationId xmlns:a16="http://schemas.microsoft.com/office/drawing/2014/main" id="{C46CE795-8540-468B-9F26-6E2AEAEBE459}"/>
              </a:ext>
            </a:extLst>
          </p:cNvPr>
          <p:cNvSpPr txBox="1"/>
          <p:nvPr/>
        </p:nvSpPr>
        <p:spPr>
          <a:xfrm>
            <a:off x="635820" y="6356047"/>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0819331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410F-C5A5-4D58-9B64-CC7DA2F2056A}"/>
              </a:ext>
            </a:extLst>
          </p:cNvPr>
          <p:cNvSpPr>
            <a:spLocks noGrp="1"/>
          </p:cNvSpPr>
          <p:nvPr>
            <p:ph type="title"/>
          </p:nvPr>
        </p:nvSpPr>
        <p:spPr>
          <a:xfrm>
            <a:off x="264876" y="173659"/>
            <a:ext cx="10515600" cy="968375"/>
          </a:xfrm>
        </p:spPr>
        <p:txBody>
          <a:bodyPr>
            <a:normAutofit/>
          </a:bodyPr>
          <a:lstStyle/>
          <a:p>
            <a:r>
              <a:rPr lang="en-US" dirty="0"/>
              <a:t>Know What/Know How Matrix</a:t>
            </a:r>
          </a:p>
        </p:txBody>
      </p:sp>
      <p:sp>
        <p:nvSpPr>
          <p:cNvPr id="5" name="Footer Placeholder 4">
            <a:extLst>
              <a:ext uri="{FF2B5EF4-FFF2-40B4-BE49-F238E27FC236}">
                <a16:creationId xmlns:a16="http://schemas.microsoft.com/office/drawing/2014/main" id="{D32E7956-5FCE-40B5-A3CA-8DC82B23AA7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13" name="Picture 12">
            <a:extLst>
              <a:ext uri="{FF2B5EF4-FFF2-40B4-BE49-F238E27FC236}">
                <a16:creationId xmlns:a16="http://schemas.microsoft.com/office/drawing/2014/main" id="{83CCBF85-372E-41CF-963A-D1E605884AD6}"/>
              </a:ext>
            </a:extLst>
          </p:cNvPr>
          <p:cNvPicPr>
            <a:picLocks noChangeAspect="1"/>
          </p:cNvPicPr>
          <p:nvPr/>
        </p:nvPicPr>
        <p:blipFill>
          <a:blip r:embed="rId2"/>
          <a:stretch>
            <a:fillRect/>
          </a:stretch>
        </p:blipFill>
        <p:spPr>
          <a:xfrm>
            <a:off x="5056101" y="1626221"/>
            <a:ext cx="5849139" cy="4528001"/>
          </a:xfrm>
          <a:prstGeom prst="rect">
            <a:avLst/>
          </a:prstGeom>
        </p:spPr>
      </p:pic>
      <p:sp>
        <p:nvSpPr>
          <p:cNvPr id="4" name="Arrow: Right 3">
            <a:extLst>
              <a:ext uri="{FF2B5EF4-FFF2-40B4-BE49-F238E27FC236}">
                <a16:creationId xmlns:a16="http://schemas.microsoft.com/office/drawing/2014/main" id="{24F94452-4608-445B-A7F9-3E35DD1A6222}"/>
              </a:ext>
            </a:extLst>
          </p:cNvPr>
          <p:cNvSpPr/>
          <p:nvPr/>
        </p:nvSpPr>
        <p:spPr>
          <a:xfrm>
            <a:off x="5185459" y="1126599"/>
            <a:ext cx="7006541" cy="7870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grandir Narrow" panose="00000506000000000000" pitchFamily="50" charset="0"/>
              </a:rPr>
              <a:t>Product Immaturity</a:t>
            </a:r>
          </a:p>
        </p:txBody>
      </p:sp>
    </p:spTree>
    <p:extLst>
      <p:ext uri="{BB962C8B-B14F-4D97-AF65-F5344CB8AC3E}">
        <p14:creationId xmlns:p14="http://schemas.microsoft.com/office/powerpoint/2010/main" val="17942434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410F-C5A5-4D58-9B64-CC7DA2F2056A}"/>
              </a:ext>
            </a:extLst>
          </p:cNvPr>
          <p:cNvSpPr>
            <a:spLocks noGrp="1"/>
          </p:cNvSpPr>
          <p:nvPr>
            <p:ph type="title"/>
          </p:nvPr>
        </p:nvSpPr>
        <p:spPr>
          <a:xfrm>
            <a:off x="264876" y="173659"/>
            <a:ext cx="10515600" cy="968375"/>
          </a:xfrm>
        </p:spPr>
        <p:txBody>
          <a:bodyPr>
            <a:normAutofit/>
          </a:bodyPr>
          <a:lstStyle/>
          <a:p>
            <a:r>
              <a:rPr lang="en-US" dirty="0"/>
              <a:t>Know What/Know How Matrix</a:t>
            </a:r>
          </a:p>
        </p:txBody>
      </p:sp>
      <p:sp>
        <p:nvSpPr>
          <p:cNvPr id="5" name="Footer Placeholder 4">
            <a:extLst>
              <a:ext uri="{FF2B5EF4-FFF2-40B4-BE49-F238E27FC236}">
                <a16:creationId xmlns:a16="http://schemas.microsoft.com/office/drawing/2014/main" id="{807892F1-91A8-4DE9-B095-F0A80934D46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13" name="Picture 12">
            <a:extLst>
              <a:ext uri="{FF2B5EF4-FFF2-40B4-BE49-F238E27FC236}">
                <a16:creationId xmlns:a16="http://schemas.microsoft.com/office/drawing/2014/main" id="{83CCBF85-372E-41CF-963A-D1E605884AD6}"/>
              </a:ext>
            </a:extLst>
          </p:cNvPr>
          <p:cNvPicPr>
            <a:picLocks noChangeAspect="1"/>
          </p:cNvPicPr>
          <p:nvPr/>
        </p:nvPicPr>
        <p:blipFill>
          <a:blip r:embed="rId2"/>
          <a:stretch>
            <a:fillRect/>
          </a:stretch>
        </p:blipFill>
        <p:spPr>
          <a:xfrm>
            <a:off x="5056101" y="1626221"/>
            <a:ext cx="5849139" cy="4528001"/>
          </a:xfrm>
          <a:prstGeom prst="rect">
            <a:avLst/>
          </a:prstGeom>
        </p:spPr>
      </p:pic>
      <p:sp>
        <p:nvSpPr>
          <p:cNvPr id="4" name="Arrow: Right 3">
            <a:extLst>
              <a:ext uri="{FF2B5EF4-FFF2-40B4-BE49-F238E27FC236}">
                <a16:creationId xmlns:a16="http://schemas.microsoft.com/office/drawing/2014/main" id="{24F94452-4608-445B-A7F9-3E35DD1A6222}"/>
              </a:ext>
            </a:extLst>
          </p:cNvPr>
          <p:cNvSpPr/>
          <p:nvPr/>
        </p:nvSpPr>
        <p:spPr>
          <a:xfrm rot="16200000">
            <a:off x="2724860" y="3387561"/>
            <a:ext cx="4662480" cy="7870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grandir Narrow" panose="00000506000000000000" pitchFamily="50" charset="0"/>
              </a:rPr>
              <a:t>Process (Work) Immaturity</a:t>
            </a:r>
          </a:p>
        </p:txBody>
      </p:sp>
    </p:spTree>
    <p:extLst>
      <p:ext uri="{BB962C8B-B14F-4D97-AF65-F5344CB8AC3E}">
        <p14:creationId xmlns:p14="http://schemas.microsoft.com/office/powerpoint/2010/main" val="12101176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4F16-F84F-4EDE-AB77-50101FE43531}"/>
              </a:ext>
            </a:extLst>
          </p:cNvPr>
          <p:cNvSpPr>
            <a:spLocks noGrp="1"/>
          </p:cNvSpPr>
          <p:nvPr>
            <p:ph type="title"/>
          </p:nvPr>
        </p:nvSpPr>
        <p:spPr/>
        <p:txBody>
          <a:bodyPr>
            <a:normAutofit/>
          </a:bodyPr>
          <a:lstStyle/>
          <a:p>
            <a:r>
              <a:rPr lang="en-US" dirty="0"/>
              <a:t>Maturity </a:t>
            </a:r>
          </a:p>
        </p:txBody>
      </p:sp>
      <p:sp>
        <p:nvSpPr>
          <p:cNvPr id="3" name="Content Placeholder 2">
            <a:extLst>
              <a:ext uri="{FF2B5EF4-FFF2-40B4-BE49-F238E27FC236}">
                <a16:creationId xmlns:a16="http://schemas.microsoft.com/office/drawing/2014/main" id="{95AD6740-5F1F-48BF-9712-2E0EA5BA5596}"/>
              </a:ext>
            </a:extLst>
          </p:cNvPr>
          <p:cNvSpPr>
            <a:spLocks noGrp="1"/>
          </p:cNvSpPr>
          <p:nvPr>
            <p:ph idx="1"/>
          </p:nvPr>
        </p:nvSpPr>
        <p:spPr>
          <a:xfrm>
            <a:off x="838200" y="1597025"/>
            <a:ext cx="11245769" cy="4351339"/>
          </a:xfrm>
        </p:spPr>
        <p:txBody>
          <a:bodyPr/>
          <a:lstStyle/>
          <a:p>
            <a:r>
              <a:rPr lang="en-US" dirty="0"/>
              <a:t>Have we done this type of work before?</a:t>
            </a:r>
          </a:p>
          <a:p>
            <a:r>
              <a:rPr lang="en-US" dirty="0"/>
              <a:t>Have we dealt with this type of product before?</a:t>
            </a:r>
          </a:p>
          <a:p>
            <a:endParaRPr lang="en-US" dirty="0"/>
          </a:p>
          <a:p>
            <a:r>
              <a:rPr lang="en-US" dirty="0"/>
              <a:t>If not … Is there anyone we can copy learn from?</a:t>
            </a:r>
          </a:p>
        </p:txBody>
      </p:sp>
      <p:sp>
        <p:nvSpPr>
          <p:cNvPr id="6" name="Footer Placeholder 4">
            <a:extLst>
              <a:ext uri="{FF2B5EF4-FFF2-40B4-BE49-F238E27FC236}">
                <a16:creationId xmlns:a16="http://schemas.microsoft.com/office/drawing/2014/main" id="{821B3996-944E-414E-99C6-D66B14FDADE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cxnSp>
        <p:nvCxnSpPr>
          <p:cNvPr id="4" name="Straight Connector 3">
            <a:extLst>
              <a:ext uri="{FF2B5EF4-FFF2-40B4-BE49-F238E27FC236}">
                <a16:creationId xmlns:a16="http://schemas.microsoft.com/office/drawing/2014/main" id="{72E15C07-955B-4F73-9B8A-DE13E2FEE4D0}"/>
              </a:ext>
            </a:extLst>
          </p:cNvPr>
          <p:cNvCxnSpPr>
            <a:cxnSpLocks/>
          </p:cNvCxnSpPr>
          <p:nvPr/>
        </p:nvCxnSpPr>
        <p:spPr>
          <a:xfrm>
            <a:off x="8009681" y="3429001"/>
            <a:ext cx="1203767" cy="8333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AD5CA7E-2E32-44E7-A616-C29662EF5264}"/>
              </a:ext>
            </a:extLst>
          </p:cNvPr>
          <p:cNvCxnSpPr>
            <a:cxnSpLocks/>
          </p:cNvCxnSpPr>
          <p:nvPr/>
        </p:nvCxnSpPr>
        <p:spPr>
          <a:xfrm flipV="1">
            <a:off x="8171725" y="3436651"/>
            <a:ext cx="879676" cy="825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4748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C0FA45-9EB6-4048-8B22-6CB3E6F587C1}"/>
              </a:ext>
            </a:extLst>
          </p:cNvPr>
          <p:cNvPicPr>
            <a:picLocks noChangeAspect="1"/>
          </p:cNvPicPr>
          <p:nvPr/>
        </p:nvPicPr>
        <p:blipFill rotWithShape="1">
          <a:blip r:embed="rId2"/>
          <a:srcRect t="25000" b="-25000"/>
          <a:stretch/>
        </p:blipFill>
        <p:spPr>
          <a:xfrm>
            <a:off x="0" y="0"/>
            <a:ext cx="12192000" cy="9144000"/>
          </a:xfrm>
          <a:prstGeom prst="rect">
            <a:avLst/>
          </a:prstGeom>
        </p:spPr>
      </p:pic>
      <p:sp>
        <p:nvSpPr>
          <p:cNvPr id="5" name="Title 4">
            <a:extLst>
              <a:ext uri="{FF2B5EF4-FFF2-40B4-BE49-F238E27FC236}">
                <a16:creationId xmlns:a16="http://schemas.microsoft.com/office/drawing/2014/main" id="{4539AEAD-50FE-4967-868C-1FD27199DB59}"/>
              </a:ext>
            </a:extLst>
          </p:cNvPr>
          <p:cNvSpPr>
            <a:spLocks noGrp="1"/>
          </p:cNvSpPr>
          <p:nvPr>
            <p:ph type="title"/>
          </p:nvPr>
        </p:nvSpPr>
        <p:spPr/>
        <p:txBody>
          <a:bodyPr>
            <a:normAutofit/>
          </a:bodyPr>
          <a:lstStyle/>
          <a:p>
            <a:r>
              <a:rPr lang="en-US" dirty="0">
                <a:solidFill>
                  <a:schemeClr val="tx1"/>
                </a:solidFill>
                <a:effectLst>
                  <a:outerShdw blurRad="38100" dist="38100" dir="2700000" algn="tl">
                    <a:srgbClr val="000000">
                      <a:alpha val="43137"/>
                    </a:srgbClr>
                  </a:outerShdw>
                </a:effectLst>
              </a:rPr>
              <a:t>Definitions</a:t>
            </a:r>
          </a:p>
        </p:txBody>
      </p:sp>
      <p:sp>
        <p:nvSpPr>
          <p:cNvPr id="6" name="Footer Placeholder 4">
            <a:extLst>
              <a:ext uri="{FF2B5EF4-FFF2-40B4-BE49-F238E27FC236}">
                <a16:creationId xmlns:a16="http://schemas.microsoft.com/office/drawing/2014/main" id="{444BBC3D-7ACB-40EF-962C-51BF28A202A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endParaRPr lang="en-US" sz="1333" dirty="0">
              <a:latin typeface="Agrandir Narrow" panose="00000506000000000000" pitchFamily="50" charset="0"/>
            </a:endParaRPr>
          </a:p>
        </p:txBody>
      </p:sp>
      <p:sp>
        <p:nvSpPr>
          <p:cNvPr id="4" name="Slide Number Placeholder 3">
            <a:extLst>
              <a:ext uri="{FF2B5EF4-FFF2-40B4-BE49-F238E27FC236}">
                <a16:creationId xmlns:a16="http://schemas.microsoft.com/office/drawing/2014/main" id="{C2A904C5-973B-4E3D-8D79-F8645DC8B010}"/>
              </a:ext>
            </a:extLst>
          </p:cNvPr>
          <p:cNvSpPr>
            <a:spLocks noGrp="1"/>
          </p:cNvSpPr>
          <p:nvPr>
            <p:ph type="sldNum" sz="quarter" idx="4294967295"/>
          </p:nvPr>
        </p:nvSpPr>
        <p:spPr>
          <a:xfrm>
            <a:off x="9448800" y="6454775"/>
            <a:ext cx="2743200" cy="365125"/>
          </a:xfrm>
          <a:prstGeom prst="rect">
            <a:avLst/>
          </a:prstGeom>
        </p:spPr>
        <p:txBody>
          <a:bodyPr/>
          <a:lstStyle/>
          <a:p>
            <a:fld id="{19E46E76-203F-49AD-A431-A3EEE84C5E1F}" type="slidenum">
              <a:rPr lang="en-US" altLang="en-US" smtClean="0"/>
              <a:pPr/>
              <a:t>16</a:t>
            </a:fld>
            <a:endParaRPr lang="en-US" altLang="en-US" dirty="0"/>
          </a:p>
        </p:txBody>
      </p:sp>
    </p:spTree>
    <p:extLst>
      <p:ext uri="{BB962C8B-B14F-4D97-AF65-F5344CB8AC3E}">
        <p14:creationId xmlns:p14="http://schemas.microsoft.com/office/powerpoint/2010/main" val="2185565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53E5-BFC6-4DC5-BD7A-A054E43E9EF7}"/>
              </a:ext>
            </a:extLst>
          </p:cNvPr>
          <p:cNvSpPr txBox="1">
            <a:spLocks/>
          </p:cNvSpPr>
          <p:nvPr/>
        </p:nvSpPr>
        <p:spPr>
          <a:xfrm>
            <a:off x="2868050" y="2750330"/>
            <a:ext cx="9323951" cy="4107671"/>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accent5">
                    <a:lumMod val="50000"/>
                  </a:schemeClr>
                </a:solidFill>
                <a:latin typeface="Rockwell" panose="02060603020205020403" pitchFamily="18" charset="0"/>
                <a:ea typeface="+mj-ea"/>
                <a:cs typeface="Arial" panose="020B0604020202020204" pitchFamily="34" charset="0"/>
              </a:defRPr>
            </a:lvl1pPr>
          </a:lstStyle>
          <a:p>
            <a:pPr defTabSz="914377">
              <a:defRPr/>
            </a:pPr>
            <a:r>
              <a:rPr lang="en-US" sz="4800" dirty="0">
                <a:solidFill>
                  <a:srgbClr val="4472C4">
                    <a:lumMod val="50000"/>
                  </a:srgbClr>
                </a:solidFill>
                <a:latin typeface="Agrandir Narrow" panose="00000506000000000000" pitchFamily="50" charset="0"/>
              </a:rPr>
              <a:t>How does know how/know what maturity affect your projects?</a:t>
            </a:r>
          </a:p>
        </p:txBody>
      </p:sp>
      <p:sp>
        <p:nvSpPr>
          <p:cNvPr id="3" name="TextBox 2">
            <a:extLst>
              <a:ext uri="{FF2B5EF4-FFF2-40B4-BE49-F238E27FC236}">
                <a16:creationId xmlns:a16="http://schemas.microsoft.com/office/drawing/2014/main" id="{89AFD6DD-5347-42BA-86D0-0DD095A2E2EC}"/>
              </a:ext>
            </a:extLst>
          </p:cNvPr>
          <p:cNvSpPr txBox="1"/>
          <p:nvPr/>
        </p:nvSpPr>
        <p:spPr>
          <a:xfrm>
            <a:off x="0" y="-1195767"/>
            <a:ext cx="2733890" cy="8566191"/>
          </a:xfrm>
          <a:prstGeom prst="rect">
            <a:avLst/>
          </a:prstGeom>
          <a:noFill/>
        </p:spPr>
        <p:txBody>
          <a:bodyPr wrap="none" rtlCol="0" anchor="t">
            <a:spAutoFit/>
          </a:bodyPr>
          <a:lstStyle/>
          <a:p>
            <a:pPr defTabSz="1219170">
              <a:defRPr/>
            </a:pPr>
            <a:r>
              <a:rPr lang="en-US" sz="55065" spc="-133" dirty="0">
                <a:solidFill>
                  <a:prstClr val="white">
                    <a:lumMod val="75000"/>
                  </a:prstClr>
                </a:solidFill>
                <a:latin typeface="Bodoni MT Poster Compressed" panose="02070706080601050204" pitchFamily="18" charset="0"/>
              </a:rPr>
              <a:t>Q</a:t>
            </a:r>
            <a:r>
              <a:rPr lang="en-US" sz="31866" spc="-133" baseline="30000" dirty="0">
                <a:solidFill>
                  <a:prstClr val="white">
                    <a:lumMod val="75000"/>
                  </a:prstClr>
                </a:solidFill>
                <a:latin typeface="Bodoni MT Poster Compressed" panose="02070706080601050204" pitchFamily="18" charset="0"/>
              </a:rPr>
              <a:t>:</a:t>
            </a:r>
            <a:endParaRPr lang="en-US" sz="55065" spc="-133" baseline="30000" dirty="0">
              <a:solidFill>
                <a:prstClr val="white">
                  <a:lumMod val="75000"/>
                </a:prstClr>
              </a:solidFill>
              <a:latin typeface="Bodoni MT Poster Compressed" panose="02070706080601050204" pitchFamily="18" charset="0"/>
            </a:endParaRPr>
          </a:p>
        </p:txBody>
      </p:sp>
      <p:sp>
        <p:nvSpPr>
          <p:cNvPr id="4" name="Footer Placeholder 4">
            <a:extLst>
              <a:ext uri="{FF2B5EF4-FFF2-40B4-BE49-F238E27FC236}">
                <a16:creationId xmlns:a16="http://schemas.microsoft.com/office/drawing/2014/main" id="{FDAEC83D-853B-4D22-B6D6-68DBAE40BE2E}"/>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076124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FFCC-86C7-4293-A8E0-2B4319396387}"/>
              </a:ext>
            </a:extLst>
          </p:cNvPr>
          <p:cNvSpPr>
            <a:spLocks noGrp="1"/>
          </p:cNvSpPr>
          <p:nvPr>
            <p:ph type="title"/>
          </p:nvPr>
        </p:nvSpPr>
        <p:spPr/>
        <p:txBody>
          <a:bodyPr>
            <a:normAutofit/>
          </a:bodyPr>
          <a:lstStyle/>
          <a:p>
            <a:pPr lvl="0"/>
            <a:r>
              <a:rPr lang="en-US" dirty="0"/>
              <a:t>Uncertainty</a:t>
            </a:r>
          </a:p>
        </p:txBody>
      </p:sp>
      <p:sp>
        <p:nvSpPr>
          <p:cNvPr id="9" name="Footer Placeholder 4">
            <a:extLst>
              <a:ext uri="{FF2B5EF4-FFF2-40B4-BE49-F238E27FC236}">
                <a16:creationId xmlns:a16="http://schemas.microsoft.com/office/drawing/2014/main" id="{CA28C67A-B764-4E35-B4EC-F33B4F5041E4}"/>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Rectangle 4"/>
          <p:cNvSpPr/>
          <p:nvPr/>
        </p:nvSpPr>
        <p:spPr>
          <a:xfrm>
            <a:off x="6004234" y="1324077"/>
            <a:ext cx="2385961" cy="2385961"/>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rgbClr val="0070C0"/>
                </a:solidFill>
                <a:latin typeface="Agrandir Narrow" panose="00000506000000000000" pitchFamily="50" charset="0"/>
              </a:rPr>
              <a:t>Known</a:t>
            </a:r>
          </a:p>
          <a:p>
            <a:pPr algn="ctr"/>
            <a:r>
              <a:rPr lang="en-US" sz="2667" dirty="0">
                <a:solidFill>
                  <a:srgbClr val="0070C0"/>
                </a:solidFill>
                <a:latin typeface="Agrandir Narrow" panose="00000506000000000000" pitchFamily="50" charset="0"/>
              </a:rPr>
              <a:t>Unknowns</a:t>
            </a:r>
            <a:endParaRPr lang="en-GB" sz="2667" dirty="0">
              <a:solidFill>
                <a:srgbClr val="0070C0"/>
              </a:solidFill>
              <a:latin typeface="Agrandir Narrow" panose="00000506000000000000" pitchFamily="50" charset="0"/>
            </a:endParaRPr>
          </a:p>
        </p:txBody>
      </p:sp>
      <p:sp>
        <p:nvSpPr>
          <p:cNvPr id="6" name="Rectangle 5"/>
          <p:cNvSpPr/>
          <p:nvPr/>
        </p:nvSpPr>
        <p:spPr>
          <a:xfrm>
            <a:off x="6004233" y="3710038"/>
            <a:ext cx="2385961" cy="2385961"/>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rgbClr val="0070C0"/>
                </a:solidFill>
                <a:latin typeface="Agrandir Narrow" panose="00000506000000000000" pitchFamily="50" charset="0"/>
              </a:rPr>
              <a:t>Known</a:t>
            </a:r>
          </a:p>
          <a:p>
            <a:pPr algn="ctr"/>
            <a:r>
              <a:rPr lang="en-US" sz="2667" dirty="0">
                <a:solidFill>
                  <a:srgbClr val="0070C0"/>
                </a:solidFill>
                <a:latin typeface="Agrandir Narrow" panose="00000506000000000000" pitchFamily="50" charset="0"/>
              </a:rPr>
              <a:t>Knowns</a:t>
            </a:r>
            <a:endParaRPr lang="en-GB" sz="2667" dirty="0">
              <a:solidFill>
                <a:srgbClr val="0070C0"/>
              </a:solidFill>
              <a:latin typeface="Agrandir Narrow" panose="00000506000000000000" pitchFamily="50" charset="0"/>
            </a:endParaRPr>
          </a:p>
        </p:txBody>
      </p:sp>
      <p:sp>
        <p:nvSpPr>
          <p:cNvPr id="7" name="Rectangle 6"/>
          <p:cNvSpPr/>
          <p:nvPr/>
        </p:nvSpPr>
        <p:spPr>
          <a:xfrm>
            <a:off x="8390197" y="1324076"/>
            <a:ext cx="2385961" cy="2385961"/>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rgbClr val="0070C0"/>
                </a:solidFill>
                <a:latin typeface="Agrandir Narrow" panose="00000506000000000000" pitchFamily="50" charset="0"/>
              </a:rPr>
              <a:t>Unknown</a:t>
            </a:r>
          </a:p>
          <a:p>
            <a:pPr algn="ctr"/>
            <a:r>
              <a:rPr lang="en-US" sz="2667" dirty="0">
                <a:solidFill>
                  <a:srgbClr val="0070C0"/>
                </a:solidFill>
                <a:latin typeface="Agrandir Narrow" panose="00000506000000000000" pitchFamily="50" charset="0"/>
              </a:rPr>
              <a:t>Unknowns</a:t>
            </a:r>
            <a:endParaRPr lang="en-GB" sz="2667" dirty="0">
              <a:solidFill>
                <a:srgbClr val="0070C0"/>
              </a:solidFill>
              <a:latin typeface="Agrandir Narrow" panose="00000506000000000000" pitchFamily="50" charset="0"/>
            </a:endParaRPr>
          </a:p>
        </p:txBody>
      </p:sp>
      <p:sp>
        <p:nvSpPr>
          <p:cNvPr id="8" name="Rectangle 7"/>
          <p:cNvSpPr/>
          <p:nvPr/>
        </p:nvSpPr>
        <p:spPr>
          <a:xfrm>
            <a:off x="8390196" y="3710037"/>
            <a:ext cx="2385961" cy="2385961"/>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rgbClr val="0070C0"/>
                </a:solidFill>
                <a:latin typeface="Agrandir Narrow" panose="00000506000000000000" pitchFamily="50" charset="0"/>
              </a:rPr>
              <a:t>Unknown</a:t>
            </a:r>
          </a:p>
          <a:p>
            <a:pPr algn="ctr"/>
            <a:r>
              <a:rPr lang="en-US" sz="2667" dirty="0">
                <a:solidFill>
                  <a:srgbClr val="0070C0"/>
                </a:solidFill>
                <a:latin typeface="Agrandir Narrow" panose="00000506000000000000" pitchFamily="50" charset="0"/>
              </a:rPr>
              <a:t>Knowns</a:t>
            </a:r>
            <a:endParaRPr lang="en-GB" sz="2667" dirty="0">
              <a:solidFill>
                <a:srgbClr val="0070C0"/>
              </a:solidFill>
              <a:latin typeface="Agrandir Narrow" panose="00000506000000000000" pitchFamily="50" charset="0"/>
            </a:endParaRPr>
          </a:p>
        </p:txBody>
      </p:sp>
    </p:spTree>
    <p:extLst>
      <p:ext uri="{BB962C8B-B14F-4D97-AF65-F5344CB8AC3E}">
        <p14:creationId xmlns:p14="http://schemas.microsoft.com/office/powerpoint/2010/main" val="14953077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E3A5-7D62-4790-B0CA-477D2F7BCBCC}"/>
              </a:ext>
            </a:extLst>
          </p:cNvPr>
          <p:cNvSpPr>
            <a:spLocks noGrp="1"/>
          </p:cNvSpPr>
          <p:nvPr>
            <p:ph type="title"/>
          </p:nvPr>
        </p:nvSpPr>
        <p:spPr/>
        <p:txBody>
          <a:bodyPr>
            <a:normAutofit/>
          </a:bodyPr>
          <a:lstStyle/>
          <a:p>
            <a:r>
              <a:rPr lang="en-US" dirty="0"/>
              <a:t>Uncertainty: Explicit and Implicit</a:t>
            </a:r>
          </a:p>
        </p:txBody>
      </p:sp>
      <p:sp>
        <p:nvSpPr>
          <p:cNvPr id="3" name="Content Placeholder 2">
            <a:extLst>
              <a:ext uri="{FF2B5EF4-FFF2-40B4-BE49-F238E27FC236}">
                <a16:creationId xmlns:a16="http://schemas.microsoft.com/office/drawing/2014/main" id="{055608AD-0265-410A-B521-74AC30B57B99}"/>
              </a:ext>
            </a:extLst>
          </p:cNvPr>
          <p:cNvSpPr>
            <a:spLocks noGrp="1"/>
          </p:cNvSpPr>
          <p:nvPr>
            <p:ph idx="1"/>
          </p:nvPr>
        </p:nvSpPr>
        <p:spPr>
          <a:xfrm>
            <a:off x="838199" y="1597025"/>
            <a:ext cx="11221996" cy="4351339"/>
          </a:xfrm>
        </p:spPr>
        <p:txBody>
          <a:bodyPr>
            <a:normAutofit/>
          </a:bodyPr>
          <a:lstStyle/>
          <a:p>
            <a:r>
              <a:rPr lang="en-US" b="1" dirty="0"/>
              <a:t>Explicit</a:t>
            </a:r>
            <a:r>
              <a:rPr lang="en-US" dirty="0"/>
              <a:t>:</a:t>
            </a:r>
          </a:p>
          <a:p>
            <a:pPr lvl="1"/>
            <a:r>
              <a:rPr lang="en-US" dirty="0"/>
              <a:t>Whatever is </a:t>
            </a:r>
            <a:r>
              <a:rPr lang="en-US" b="1" dirty="0">
                <a:solidFill>
                  <a:srgbClr val="0070C0"/>
                </a:solidFill>
              </a:rPr>
              <a:t>not stated </a:t>
            </a:r>
            <a:r>
              <a:rPr lang="en-US" dirty="0"/>
              <a:t>must therefore be uncertain</a:t>
            </a:r>
          </a:p>
          <a:p>
            <a:pPr lvl="1"/>
            <a:endParaRPr lang="en-US" dirty="0"/>
          </a:p>
          <a:p>
            <a:r>
              <a:rPr lang="en-US" b="1" dirty="0"/>
              <a:t>Implicit</a:t>
            </a:r>
            <a:r>
              <a:rPr lang="en-US" dirty="0"/>
              <a:t>:</a:t>
            </a:r>
          </a:p>
          <a:p>
            <a:pPr lvl="1"/>
            <a:r>
              <a:rPr lang="en-US" dirty="0"/>
              <a:t>Whatever is </a:t>
            </a:r>
            <a:r>
              <a:rPr lang="en-US" b="1" dirty="0">
                <a:solidFill>
                  <a:srgbClr val="0070C0"/>
                </a:solidFill>
              </a:rPr>
              <a:t>stated imprecisely or unclearly </a:t>
            </a:r>
            <a:r>
              <a:rPr lang="en-US" dirty="0"/>
              <a:t>must therefore incorporate some uncertainty</a:t>
            </a:r>
          </a:p>
        </p:txBody>
      </p:sp>
      <p:sp>
        <p:nvSpPr>
          <p:cNvPr id="4" name="Footer Placeholder 4">
            <a:extLst>
              <a:ext uri="{FF2B5EF4-FFF2-40B4-BE49-F238E27FC236}">
                <a16:creationId xmlns:a16="http://schemas.microsoft.com/office/drawing/2014/main" id="{E185CA3D-CCC6-4C8C-9E5C-DE8802C2F08D}"/>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9589205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a:extLst>
              <a:ext uri="{FF2B5EF4-FFF2-40B4-BE49-F238E27FC236}">
                <a16:creationId xmlns:a16="http://schemas.microsoft.com/office/drawing/2014/main" id="{A9BD745F-7C4B-47D7-81A8-EB1D4F9104D3}"/>
              </a:ext>
            </a:extLst>
          </p:cNvPr>
          <p:cNvSpPr>
            <a:spLocks noGrp="1"/>
          </p:cNvSpPr>
          <p:nvPr>
            <p:ph type="title"/>
          </p:nvPr>
        </p:nvSpPr>
        <p:spPr/>
        <p:txBody>
          <a:bodyPr anchor="t">
            <a:normAutofit/>
          </a:bodyPr>
          <a:lstStyle/>
          <a:p>
            <a:r>
              <a:rPr lang="en-GB" altLang="en-US" sz="4267" dirty="0">
                <a:solidFill>
                  <a:srgbClr val="0070C0"/>
                </a:solidFill>
                <a:effectLst/>
              </a:rPr>
              <a:t>Impact of Duration</a:t>
            </a:r>
          </a:p>
        </p:txBody>
      </p:sp>
      <p:pic>
        <p:nvPicPr>
          <p:cNvPr id="33" name="Picture 3" descr="E:\Documents and Settings\Brad\Local Settings\Temporary Internet Files\Content.IE5\HN6K4AEX\MC900441914[1].wmf">
            <a:extLst>
              <a:ext uri="{FF2B5EF4-FFF2-40B4-BE49-F238E27FC236}">
                <a16:creationId xmlns:a16="http://schemas.microsoft.com/office/drawing/2014/main" id="{BA3881C2-5E83-41C6-96B3-D744907A5F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1" y="2438402"/>
            <a:ext cx="38004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8">
            <a:extLst>
              <a:ext uri="{FF2B5EF4-FFF2-40B4-BE49-F238E27FC236}">
                <a16:creationId xmlns:a16="http://schemas.microsoft.com/office/drawing/2014/main" id="{80C45299-72B3-4DC8-9700-4F6554C66113}"/>
              </a:ext>
            </a:extLst>
          </p:cNvPr>
          <p:cNvSpPr txBox="1">
            <a:spLocks noChangeArrowheads="1"/>
          </p:cNvSpPr>
          <p:nvPr/>
        </p:nvSpPr>
        <p:spPr bwMode="auto">
          <a:xfrm>
            <a:off x="4267201" y="3943351"/>
            <a:ext cx="1083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Agrandir Narrow" panose="00000506000000000000" pitchFamily="50" charset="0"/>
              </a:rPr>
              <a:t>Planning</a:t>
            </a:r>
          </a:p>
        </p:txBody>
      </p:sp>
      <p:sp>
        <p:nvSpPr>
          <p:cNvPr id="35" name="TextBox 9">
            <a:extLst>
              <a:ext uri="{FF2B5EF4-FFF2-40B4-BE49-F238E27FC236}">
                <a16:creationId xmlns:a16="http://schemas.microsoft.com/office/drawing/2014/main" id="{32B87864-58DA-4825-815A-A2B5F085C695}"/>
              </a:ext>
            </a:extLst>
          </p:cNvPr>
          <p:cNvSpPr txBox="1">
            <a:spLocks noChangeArrowheads="1"/>
          </p:cNvSpPr>
          <p:nvPr/>
        </p:nvSpPr>
        <p:spPr bwMode="auto">
          <a:xfrm>
            <a:off x="6781801" y="3943351"/>
            <a:ext cx="14830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Agrandir Narrow" panose="00000506000000000000" pitchFamily="50" charset="0"/>
              </a:rPr>
              <a:t>Completion</a:t>
            </a:r>
          </a:p>
        </p:txBody>
      </p:sp>
      <p:cxnSp>
        <p:nvCxnSpPr>
          <p:cNvPr id="36" name="Straight Arrow Connector 11">
            <a:extLst>
              <a:ext uri="{FF2B5EF4-FFF2-40B4-BE49-F238E27FC236}">
                <a16:creationId xmlns:a16="http://schemas.microsoft.com/office/drawing/2014/main" id="{C87A491C-B69D-4882-A1CA-2422ECFB8B8D}"/>
              </a:ext>
            </a:extLst>
          </p:cNvPr>
          <p:cNvCxnSpPr>
            <a:cxnSpLocks noChangeShapeType="1"/>
            <a:stCxn id="34" idx="3"/>
            <a:endCxn id="35" idx="1"/>
          </p:cNvCxnSpPr>
          <p:nvPr/>
        </p:nvCxnSpPr>
        <p:spPr bwMode="auto">
          <a:xfrm>
            <a:off x="5351152" y="4143406"/>
            <a:ext cx="1430649"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 name="Footer Placeholder 4">
            <a:extLst>
              <a:ext uri="{FF2B5EF4-FFF2-40B4-BE49-F238E27FC236}">
                <a16:creationId xmlns:a16="http://schemas.microsoft.com/office/drawing/2014/main" id="{669E842A-07E0-4379-BBB2-1E6F7879E074}"/>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883311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a:extLst>
              <a:ext uri="{FF2B5EF4-FFF2-40B4-BE49-F238E27FC236}">
                <a16:creationId xmlns:a16="http://schemas.microsoft.com/office/drawing/2014/main" id="{A9BD745F-7C4B-47D7-81A8-EB1D4F9104D3}"/>
              </a:ext>
            </a:extLst>
          </p:cNvPr>
          <p:cNvSpPr>
            <a:spLocks noGrp="1"/>
          </p:cNvSpPr>
          <p:nvPr>
            <p:ph type="title"/>
          </p:nvPr>
        </p:nvSpPr>
        <p:spPr/>
        <p:txBody>
          <a:bodyPr anchor="t">
            <a:normAutofit/>
          </a:bodyPr>
          <a:lstStyle/>
          <a:p>
            <a:r>
              <a:rPr lang="en-GB" altLang="en-US" sz="4267" dirty="0">
                <a:solidFill>
                  <a:srgbClr val="0070C0"/>
                </a:solidFill>
                <a:effectLst/>
              </a:rPr>
              <a:t>Impact of Duration</a:t>
            </a:r>
          </a:p>
        </p:txBody>
      </p:sp>
      <p:sp>
        <p:nvSpPr>
          <p:cNvPr id="55299" name="TextBox 8">
            <a:extLst>
              <a:ext uri="{FF2B5EF4-FFF2-40B4-BE49-F238E27FC236}">
                <a16:creationId xmlns:a16="http://schemas.microsoft.com/office/drawing/2014/main" id="{7BCBD556-5DA1-423B-89E7-45746B950D1C}"/>
              </a:ext>
            </a:extLst>
          </p:cNvPr>
          <p:cNvSpPr txBox="1">
            <a:spLocks noChangeArrowheads="1"/>
          </p:cNvSpPr>
          <p:nvPr/>
        </p:nvSpPr>
        <p:spPr bwMode="auto">
          <a:xfrm>
            <a:off x="1828801" y="4026305"/>
            <a:ext cx="1083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Agrandir Narrow" panose="00000506000000000000" pitchFamily="50" charset="0"/>
              </a:rPr>
              <a:t>Planning</a:t>
            </a:r>
          </a:p>
        </p:txBody>
      </p:sp>
      <p:sp>
        <p:nvSpPr>
          <p:cNvPr id="55300" name="TextBox 9">
            <a:extLst>
              <a:ext uri="{FF2B5EF4-FFF2-40B4-BE49-F238E27FC236}">
                <a16:creationId xmlns:a16="http://schemas.microsoft.com/office/drawing/2014/main" id="{5DD7ECCD-8FFC-4D3E-A613-B059DBE0B157}"/>
              </a:ext>
            </a:extLst>
          </p:cNvPr>
          <p:cNvSpPr txBox="1">
            <a:spLocks noChangeArrowheads="1"/>
          </p:cNvSpPr>
          <p:nvPr/>
        </p:nvSpPr>
        <p:spPr bwMode="auto">
          <a:xfrm>
            <a:off x="9109076" y="4026305"/>
            <a:ext cx="14830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Agrandir Narrow" panose="00000506000000000000" pitchFamily="50" charset="0"/>
              </a:rPr>
              <a:t>Completion</a:t>
            </a:r>
          </a:p>
        </p:txBody>
      </p:sp>
      <p:cxnSp>
        <p:nvCxnSpPr>
          <p:cNvPr id="55301" name="Straight Arrow Connector 11">
            <a:extLst>
              <a:ext uri="{FF2B5EF4-FFF2-40B4-BE49-F238E27FC236}">
                <a16:creationId xmlns:a16="http://schemas.microsoft.com/office/drawing/2014/main" id="{C0E74F10-5FE4-4A9E-8D0D-FA300845B031}"/>
              </a:ext>
            </a:extLst>
          </p:cNvPr>
          <p:cNvCxnSpPr>
            <a:cxnSpLocks noChangeShapeType="1"/>
            <a:stCxn id="55299" idx="3"/>
            <a:endCxn id="55300" idx="1"/>
          </p:cNvCxnSpPr>
          <p:nvPr/>
        </p:nvCxnSpPr>
        <p:spPr bwMode="auto">
          <a:xfrm>
            <a:off x="2912752" y="4226360"/>
            <a:ext cx="619632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5302" name="AutoShape 3">
            <a:extLst>
              <a:ext uri="{FF2B5EF4-FFF2-40B4-BE49-F238E27FC236}">
                <a16:creationId xmlns:a16="http://schemas.microsoft.com/office/drawing/2014/main" id="{E9C4C433-49ED-4F21-AA9D-D29FA7F7E38E}"/>
              </a:ext>
            </a:extLst>
          </p:cNvPr>
          <p:cNvSpPr>
            <a:spLocks noChangeAspect="1" noChangeArrowheads="1" noTextEdit="1"/>
          </p:cNvSpPr>
          <p:nvPr/>
        </p:nvSpPr>
        <p:spPr bwMode="auto">
          <a:xfrm>
            <a:off x="3657601" y="2521357"/>
            <a:ext cx="38004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grandir Narrow" panose="00000506000000000000" pitchFamily="50" charset="0"/>
            </a:endParaRPr>
          </a:p>
        </p:txBody>
      </p:sp>
      <p:sp>
        <p:nvSpPr>
          <p:cNvPr id="55303" name="Freeform 5">
            <a:extLst>
              <a:ext uri="{FF2B5EF4-FFF2-40B4-BE49-F238E27FC236}">
                <a16:creationId xmlns:a16="http://schemas.microsoft.com/office/drawing/2014/main" id="{EB27DB3B-3538-4A11-A117-51C6C0325698}"/>
              </a:ext>
            </a:extLst>
          </p:cNvPr>
          <p:cNvSpPr>
            <a:spLocks/>
          </p:cNvSpPr>
          <p:nvPr/>
        </p:nvSpPr>
        <p:spPr bwMode="auto">
          <a:xfrm>
            <a:off x="2000250" y="2521355"/>
            <a:ext cx="920751" cy="774700"/>
          </a:xfrm>
          <a:custGeom>
            <a:avLst/>
            <a:gdLst>
              <a:gd name="T0" fmla="*/ 1003022188 w 580"/>
              <a:gd name="T1" fmla="*/ 897175625 h 488"/>
              <a:gd name="T2" fmla="*/ 1068546250 w 580"/>
              <a:gd name="T3" fmla="*/ 861893438 h 488"/>
              <a:gd name="T4" fmla="*/ 1169352500 w 580"/>
              <a:gd name="T5" fmla="*/ 831651563 h 488"/>
              <a:gd name="T6" fmla="*/ 1234876563 w 580"/>
              <a:gd name="T7" fmla="*/ 831651563 h 488"/>
              <a:gd name="T8" fmla="*/ 1310481250 w 580"/>
              <a:gd name="T9" fmla="*/ 846772500 h 488"/>
              <a:gd name="T10" fmla="*/ 1391126250 w 580"/>
              <a:gd name="T11" fmla="*/ 882054688 h 488"/>
              <a:gd name="T12" fmla="*/ 1421368125 w 580"/>
              <a:gd name="T13" fmla="*/ 821570938 h 488"/>
              <a:gd name="T14" fmla="*/ 1456650313 w 580"/>
              <a:gd name="T15" fmla="*/ 685482500 h 488"/>
              <a:gd name="T16" fmla="*/ 1461690625 w 580"/>
              <a:gd name="T17" fmla="*/ 614918125 h 488"/>
              <a:gd name="T18" fmla="*/ 1451610000 w 580"/>
              <a:gd name="T19" fmla="*/ 488910313 h 488"/>
              <a:gd name="T20" fmla="*/ 1406247188 w 580"/>
              <a:gd name="T21" fmla="*/ 378023438 h 488"/>
              <a:gd name="T22" fmla="*/ 1340723125 w 580"/>
              <a:gd name="T23" fmla="*/ 272176875 h 488"/>
              <a:gd name="T24" fmla="*/ 1249997500 w 580"/>
              <a:gd name="T25" fmla="*/ 181451250 h 488"/>
              <a:gd name="T26" fmla="*/ 1144150938 w 580"/>
              <a:gd name="T27" fmla="*/ 105846563 h 488"/>
              <a:gd name="T28" fmla="*/ 1018143125 w 580"/>
              <a:gd name="T29" fmla="*/ 50403125 h 488"/>
              <a:gd name="T30" fmla="*/ 882054688 w 580"/>
              <a:gd name="T31" fmla="*/ 15120938 h 488"/>
              <a:gd name="T32" fmla="*/ 730845313 w 580"/>
              <a:gd name="T33" fmla="*/ 0 h 488"/>
              <a:gd name="T34" fmla="*/ 660280938 w 580"/>
              <a:gd name="T35" fmla="*/ 5040313 h 488"/>
              <a:gd name="T36" fmla="*/ 514111875 w 580"/>
              <a:gd name="T37" fmla="*/ 30241875 h 488"/>
              <a:gd name="T38" fmla="*/ 383063750 w 580"/>
              <a:gd name="T39" fmla="*/ 75604688 h 488"/>
              <a:gd name="T40" fmla="*/ 267136563 w 580"/>
              <a:gd name="T41" fmla="*/ 141128750 h 488"/>
              <a:gd name="T42" fmla="*/ 166330313 w 580"/>
              <a:gd name="T43" fmla="*/ 226814063 h 488"/>
              <a:gd name="T44" fmla="*/ 90725625 w 580"/>
              <a:gd name="T45" fmla="*/ 322580000 h 488"/>
              <a:gd name="T46" fmla="*/ 35282188 w 580"/>
              <a:gd name="T47" fmla="*/ 433466875 h 488"/>
              <a:gd name="T48" fmla="*/ 5040313 w 580"/>
              <a:gd name="T49" fmla="*/ 549394063 h 488"/>
              <a:gd name="T50" fmla="*/ 0 w 580"/>
              <a:gd name="T51" fmla="*/ 614918125 h 488"/>
              <a:gd name="T52" fmla="*/ 15120938 w 580"/>
              <a:gd name="T53" fmla="*/ 735885625 h 488"/>
              <a:gd name="T54" fmla="*/ 60483750 w 580"/>
              <a:gd name="T55" fmla="*/ 851812813 h 488"/>
              <a:gd name="T56" fmla="*/ 126007813 w 580"/>
              <a:gd name="T57" fmla="*/ 957659375 h 488"/>
              <a:gd name="T58" fmla="*/ 216733438 w 580"/>
              <a:gd name="T59" fmla="*/ 1048385000 h 488"/>
              <a:gd name="T60" fmla="*/ 322580000 w 580"/>
              <a:gd name="T61" fmla="*/ 1123989688 h 488"/>
              <a:gd name="T62" fmla="*/ 448587813 w 580"/>
              <a:gd name="T63" fmla="*/ 1179433125 h 488"/>
              <a:gd name="T64" fmla="*/ 584676250 w 580"/>
              <a:gd name="T65" fmla="*/ 1214715313 h 488"/>
              <a:gd name="T66" fmla="*/ 730845313 w 580"/>
              <a:gd name="T67" fmla="*/ 1229836250 h 488"/>
              <a:gd name="T68" fmla="*/ 831651563 w 580"/>
              <a:gd name="T69" fmla="*/ 1219755625 h 488"/>
              <a:gd name="T70" fmla="*/ 1013102813 w 580"/>
              <a:gd name="T71" fmla="*/ 1179433125 h 488"/>
              <a:gd name="T72" fmla="*/ 1174392813 w 580"/>
              <a:gd name="T73" fmla="*/ 1103828438 h 488"/>
              <a:gd name="T74" fmla="*/ 1310481250 w 580"/>
              <a:gd name="T75" fmla="*/ 992941563 h 488"/>
              <a:gd name="T76" fmla="*/ 1360884375 w 580"/>
              <a:gd name="T77" fmla="*/ 927417500 h 488"/>
              <a:gd name="T78" fmla="*/ 1275199063 w 580"/>
              <a:gd name="T79" fmla="*/ 897175625 h 488"/>
              <a:gd name="T80" fmla="*/ 1184473438 w 580"/>
              <a:gd name="T81" fmla="*/ 877014375 h 488"/>
              <a:gd name="T82" fmla="*/ 1068546250 w 580"/>
              <a:gd name="T83" fmla="*/ 882054688 h 488"/>
              <a:gd name="T84" fmla="*/ 1003022188 w 580"/>
              <a:gd name="T85" fmla="*/ 897175625 h 4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0"/>
              <a:gd name="T130" fmla="*/ 0 h 488"/>
              <a:gd name="T131" fmla="*/ 580 w 580"/>
              <a:gd name="T132" fmla="*/ 488 h 4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0" h="488">
                <a:moveTo>
                  <a:pt x="398" y="356"/>
                </a:moveTo>
                <a:lnTo>
                  <a:pt x="398" y="356"/>
                </a:lnTo>
                <a:lnTo>
                  <a:pt x="410" y="348"/>
                </a:lnTo>
                <a:lnTo>
                  <a:pt x="424" y="342"/>
                </a:lnTo>
                <a:lnTo>
                  <a:pt x="442" y="334"/>
                </a:lnTo>
                <a:lnTo>
                  <a:pt x="464" y="330"/>
                </a:lnTo>
                <a:lnTo>
                  <a:pt x="476" y="330"/>
                </a:lnTo>
                <a:lnTo>
                  <a:pt x="490" y="330"/>
                </a:lnTo>
                <a:lnTo>
                  <a:pt x="504" y="334"/>
                </a:lnTo>
                <a:lnTo>
                  <a:pt x="520" y="336"/>
                </a:lnTo>
                <a:lnTo>
                  <a:pt x="536" y="342"/>
                </a:lnTo>
                <a:lnTo>
                  <a:pt x="552" y="350"/>
                </a:lnTo>
                <a:lnTo>
                  <a:pt x="564" y="326"/>
                </a:lnTo>
                <a:lnTo>
                  <a:pt x="574" y="300"/>
                </a:lnTo>
                <a:lnTo>
                  <a:pt x="578" y="272"/>
                </a:lnTo>
                <a:lnTo>
                  <a:pt x="580" y="244"/>
                </a:lnTo>
                <a:lnTo>
                  <a:pt x="580" y="218"/>
                </a:lnTo>
                <a:lnTo>
                  <a:pt x="576" y="194"/>
                </a:lnTo>
                <a:lnTo>
                  <a:pt x="568" y="172"/>
                </a:lnTo>
                <a:lnTo>
                  <a:pt x="558" y="150"/>
                </a:lnTo>
                <a:lnTo>
                  <a:pt x="546" y="128"/>
                </a:lnTo>
                <a:lnTo>
                  <a:pt x="532" y="108"/>
                </a:lnTo>
                <a:lnTo>
                  <a:pt x="514" y="90"/>
                </a:lnTo>
                <a:lnTo>
                  <a:pt x="496" y="72"/>
                </a:lnTo>
                <a:lnTo>
                  <a:pt x="476" y="56"/>
                </a:lnTo>
                <a:lnTo>
                  <a:pt x="454" y="42"/>
                </a:lnTo>
                <a:lnTo>
                  <a:pt x="430" y="30"/>
                </a:lnTo>
                <a:lnTo>
                  <a:pt x="404" y="20"/>
                </a:lnTo>
                <a:lnTo>
                  <a:pt x="378" y="12"/>
                </a:lnTo>
                <a:lnTo>
                  <a:pt x="350" y="6"/>
                </a:lnTo>
                <a:lnTo>
                  <a:pt x="320" y="2"/>
                </a:lnTo>
                <a:lnTo>
                  <a:pt x="290" y="0"/>
                </a:lnTo>
                <a:lnTo>
                  <a:pt x="262" y="2"/>
                </a:lnTo>
                <a:lnTo>
                  <a:pt x="232" y="6"/>
                </a:lnTo>
                <a:lnTo>
                  <a:pt x="204" y="12"/>
                </a:lnTo>
                <a:lnTo>
                  <a:pt x="178" y="20"/>
                </a:lnTo>
                <a:lnTo>
                  <a:pt x="152" y="30"/>
                </a:lnTo>
                <a:lnTo>
                  <a:pt x="128" y="42"/>
                </a:lnTo>
                <a:lnTo>
                  <a:pt x="106" y="56"/>
                </a:lnTo>
                <a:lnTo>
                  <a:pt x="86" y="72"/>
                </a:lnTo>
                <a:lnTo>
                  <a:pt x="66" y="90"/>
                </a:lnTo>
                <a:lnTo>
                  <a:pt x="50" y="108"/>
                </a:lnTo>
                <a:lnTo>
                  <a:pt x="36" y="128"/>
                </a:lnTo>
                <a:lnTo>
                  <a:pt x="24" y="150"/>
                </a:lnTo>
                <a:lnTo>
                  <a:pt x="14" y="172"/>
                </a:lnTo>
                <a:lnTo>
                  <a:pt x="6" y="194"/>
                </a:lnTo>
                <a:lnTo>
                  <a:pt x="2" y="218"/>
                </a:lnTo>
                <a:lnTo>
                  <a:pt x="0" y="244"/>
                </a:lnTo>
                <a:lnTo>
                  <a:pt x="2" y="268"/>
                </a:lnTo>
                <a:lnTo>
                  <a:pt x="6" y="292"/>
                </a:lnTo>
                <a:lnTo>
                  <a:pt x="14" y="316"/>
                </a:lnTo>
                <a:lnTo>
                  <a:pt x="24" y="338"/>
                </a:lnTo>
                <a:lnTo>
                  <a:pt x="36" y="360"/>
                </a:lnTo>
                <a:lnTo>
                  <a:pt x="50" y="380"/>
                </a:lnTo>
                <a:lnTo>
                  <a:pt x="66" y="398"/>
                </a:lnTo>
                <a:lnTo>
                  <a:pt x="86" y="416"/>
                </a:lnTo>
                <a:lnTo>
                  <a:pt x="106" y="432"/>
                </a:lnTo>
                <a:lnTo>
                  <a:pt x="128" y="446"/>
                </a:lnTo>
                <a:lnTo>
                  <a:pt x="152" y="458"/>
                </a:lnTo>
                <a:lnTo>
                  <a:pt x="178" y="468"/>
                </a:lnTo>
                <a:lnTo>
                  <a:pt x="204" y="476"/>
                </a:lnTo>
                <a:lnTo>
                  <a:pt x="232" y="482"/>
                </a:lnTo>
                <a:lnTo>
                  <a:pt x="262" y="486"/>
                </a:lnTo>
                <a:lnTo>
                  <a:pt x="290" y="488"/>
                </a:lnTo>
                <a:lnTo>
                  <a:pt x="330" y="484"/>
                </a:lnTo>
                <a:lnTo>
                  <a:pt x="368" y="478"/>
                </a:lnTo>
                <a:lnTo>
                  <a:pt x="402" y="468"/>
                </a:lnTo>
                <a:lnTo>
                  <a:pt x="436" y="454"/>
                </a:lnTo>
                <a:lnTo>
                  <a:pt x="466" y="438"/>
                </a:lnTo>
                <a:lnTo>
                  <a:pt x="494" y="418"/>
                </a:lnTo>
                <a:lnTo>
                  <a:pt x="520" y="394"/>
                </a:lnTo>
                <a:lnTo>
                  <a:pt x="540" y="368"/>
                </a:lnTo>
                <a:lnTo>
                  <a:pt x="520" y="360"/>
                </a:lnTo>
                <a:lnTo>
                  <a:pt x="506" y="356"/>
                </a:lnTo>
                <a:lnTo>
                  <a:pt x="488" y="352"/>
                </a:lnTo>
                <a:lnTo>
                  <a:pt x="470" y="348"/>
                </a:lnTo>
                <a:lnTo>
                  <a:pt x="448" y="348"/>
                </a:lnTo>
                <a:lnTo>
                  <a:pt x="424" y="350"/>
                </a:lnTo>
                <a:lnTo>
                  <a:pt x="398" y="3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04" name="Freeform 6">
            <a:extLst>
              <a:ext uri="{FF2B5EF4-FFF2-40B4-BE49-F238E27FC236}">
                <a16:creationId xmlns:a16="http://schemas.microsoft.com/office/drawing/2014/main" id="{F5376651-C83B-4265-8941-26298B7F24EB}"/>
              </a:ext>
            </a:extLst>
          </p:cNvPr>
          <p:cNvSpPr>
            <a:spLocks/>
          </p:cNvSpPr>
          <p:nvPr/>
        </p:nvSpPr>
        <p:spPr bwMode="auto">
          <a:xfrm>
            <a:off x="9426577" y="3772306"/>
            <a:ext cx="1089025" cy="174625"/>
          </a:xfrm>
          <a:custGeom>
            <a:avLst/>
            <a:gdLst>
              <a:gd name="T0" fmla="*/ 1728827188 w 686"/>
              <a:gd name="T1" fmla="*/ 136088438 h 110"/>
              <a:gd name="T2" fmla="*/ 1728827188 w 686"/>
              <a:gd name="T3" fmla="*/ 136088438 h 110"/>
              <a:gd name="T4" fmla="*/ 1723786875 w 686"/>
              <a:gd name="T5" fmla="*/ 151209375 h 110"/>
              <a:gd name="T6" fmla="*/ 1713706250 w 686"/>
              <a:gd name="T7" fmla="*/ 166330313 h 110"/>
              <a:gd name="T8" fmla="*/ 1693545000 w 686"/>
              <a:gd name="T9" fmla="*/ 181451250 h 110"/>
              <a:gd name="T10" fmla="*/ 1663303125 w 686"/>
              <a:gd name="T11" fmla="*/ 191531875 h 110"/>
              <a:gd name="T12" fmla="*/ 1582658125 w 686"/>
              <a:gd name="T13" fmla="*/ 216733438 h 110"/>
              <a:gd name="T14" fmla="*/ 1476811563 w 686"/>
              <a:gd name="T15" fmla="*/ 236894688 h 110"/>
              <a:gd name="T16" fmla="*/ 1350803750 w 686"/>
              <a:gd name="T17" fmla="*/ 257055938 h 110"/>
              <a:gd name="T18" fmla="*/ 1204634688 w 686"/>
              <a:gd name="T19" fmla="*/ 267136563 h 110"/>
              <a:gd name="T20" fmla="*/ 1038304375 w 686"/>
              <a:gd name="T21" fmla="*/ 277217188 h 110"/>
              <a:gd name="T22" fmla="*/ 866933750 w 686"/>
              <a:gd name="T23" fmla="*/ 277217188 h 110"/>
              <a:gd name="T24" fmla="*/ 866933750 w 686"/>
              <a:gd name="T25" fmla="*/ 277217188 h 110"/>
              <a:gd name="T26" fmla="*/ 690522813 w 686"/>
              <a:gd name="T27" fmla="*/ 277217188 h 110"/>
              <a:gd name="T28" fmla="*/ 529232813 w 686"/>
              <a:gd name="T29" fmla="*/ 267136563 h 110"/>
              <a:gd name="T30" fmla="*/ 383063750 w 686"/>
              <a:gd name="T31" fmla="*/ 257055938 h 110"/>
              <a:gd name="T32" fmla="*/ 257055938 w 686"/>
              <a:gd name="T33" fmla="*/ 236894688 h 110"/>
              <a:gd name="T34" fmla="*/ 151209375 w 686"/>
              <a:gd name="T35" fmla="*/ 216733438 h 110"/>
              <a:gd name="T36" fmla="*/ 70564375 w 686"/>
              <a:gd name="T37" fmla="*/ 191531875 h 110"/>
              <a:gd name="T38" fmla="*/ 40322500 w 686"/>
              <a:gd name="T39" fmla="*/ 181451250 h 110"/>
              <a:gd name="T40" fmla="*/ 20161250 w 686"/>
              <a:gd name="T41" fmla="*/ 166330313 h 110"/>
              <a:gd name="T42" fmla="*/ 5040313 w 686"/>
              <a:gd name="T43" fmla="*/ 151209375 h 110"/>
              <a:gd name="T44" fmla="*/ 0 w 686"/>
              <a:gd name="T45" fmla="*/ 136088438 h 110"/>
              <a:gd name="T46" fmla="*/ 0 w 686"/>
              <a:gd name="T47" fmla="*/ 136088438 h 110"/>
              <a:gd name="T48" fmla="*/ 5040313 w 686"/>
              <a:gd name="T49" fmla="*/ 126007813 h 110"/>
              <a:gd name="T50" fmla="*/ 20161250 w 686"/>
              <a:gd name="T51" fmla="*/ 110886875 h 110"/>
              <a:gd name="T52" fmla="*/ 40322500 w 686"/>
              <a:gd name="T53" fmla="*/ 95765938 h 110"/>
              <a:gd name="T54" fmla="*/ 70564375 w 686"/>
              <a:gd name="T55" fmla="*/ 85685313 h 110"/>
              <a:gd name="T56" fmla="*/ 151209375 w 686"/>
              <a:gd name="T57" fmla="*/ 60483750 h 110"/>
              <a:gd name="T58" fmla="*/ 257055938 w 686"/>
              <a:gd name="T59" fmla="*/ 40322500 h 110"/>
              <a:gd name="T60" fmla="*/ 383063750 w 686"/>
              <a:gd name="T61" fmla="*/ 20161250 h 110"/>
              <a:gd name="T62" fmla="*/ 529232813 w 686"/>
              <a:gd name="T63" fmla="*/ 10080625 h 110"/>
              <a:gd name="T64" fmla="*/ 690522813 w 686"/>
              <a:gd name="T65" fmla="*/ 0 h 110"/>
              <a:gd name="T66" fmla="*/ 866933750 w 686"/>
              <a:gd name="T67" fmla="*/ 0 h 110"/>
              <a:gd name="T68" fmla="*/ 866933750 w 686"/>
              <a:gd name="T69" fmla="*/ 0 h 110"/>
              <a:gd name="T70" fmla="*/ 1038304375 w 686"/>
              <a:gd name="T71" fmla="*/ 0 h 110"/>
              <a:gd name="T72" fmla="*/ 1204634688 w 686"/>
              <a:gd name="T73" fmla="*/ 10080625 h 110"/>
              <a:gd name="T74" fmla="*/ 1350803750 w 686"/>
              <a:gd name="T75" fmla="*/ 20161250 h 110"/>
              <a:gd name="T76" fmla="*/ 1476811563 w 686"/>
              <a:gd name="T77" fmla="*/ 40322500 h 110"/>
              <a:gd name="T78" fmla="*/ 1582658125 w 686"/>
              <a:gd name="T79" fmla="*/ 60483750 h 110"/>
              <a:gd name="T80" fmla="*/ 1663303125 w 686"/>
              <a:gd name="T81" fmla="*/ 85685313 h 110"/>
              <a:gd name="T82" fmla="*/ 1693545000 w 686"/>
              <a:gd name="T83" fmla="*/ 95765938 h 110"/>
              <a:gd name="T84" fmla="*/ 1713706250 w 686"/>
              <a:gd name="T85" fmla="*/ 110886875 h 110"/>
              <a:gd name="T86" fmla="*/ 1723786875 w 686"/>
              <a:gd name="T87" fmla="*/ 126007813 h 110"/>
              <a:gd name="T88" fmla="*/ 1728827188 w 686"/>
              <a:gd name="T89" fmla="*/ 136088438 h 110"/>
              <a:gd name="T90" fmla="*/ 1728827188 w 686"/>
              <a:gd name="T91" fmla="*/ 136088438 h 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6"/>
              <a:gd name="T139" fmla="*/ 0 h 110"/>
              <a:gd name="T140" fmla="*/ 686 w 686"/>
              <a:gd name="T141" fmla="*/ 110 h 1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6" h="110">
                <a:moveTo>
                  <a:pt x="686" y="54"/>
                </a:moveTo>
                <a:lnTo>
                  <a:pt x="686" y="54"/>
                </a:lnTo>
                <a:lnTo>
                  <a:pt x="684" y="60"/>
                </a:lnTo>
                <a:lnTo>
                  <a:pt x="680" y="66"/>
                </a:lnTo>
                <a:lnTo>
                  <a:pt x="672" y="72"/>
                </a:lnTo>
                <a:lnTo>
                  <a:pt x="660" y="76"/>
                </a:lnTo>
                <a:lnTo>
                  <a:pt x="628" y="86"/>
                </a:lnTo>
                <a:lnTo>
                  <a:pt x="586" y="94"/>
                </a:lnTo>
                <a:lnTo>
                  <a:pt x="536" y="102"/>
                </a:lnTo>
                <a:lnTo>
                  <a:pt x="478" y="106"/>
                </a:lnTo>
                <a:lnTo>
                  <a:pt x="412" y="110"/>
                </a:lnTo>
                <a:lnTo>
                  <a:pt x="344" y="110"/>
                </a:lnTo>
                <a:lnTo>
                  <a:pt x="274" y="110"/>
                </a:lnTo>
                <a:lnTo>
                  <a:pt x="210" y="106"/>
                </a:lnTo>
                <a:lnTo>
                  <a:pt x="152" y="102"/>
                </a:lnTo>
                <a:lnTo>
                  <a:pt x="102" y="94"/>
                </a:lnTo>
                <a:lnTo>
                  <a:pt x="60" y="86"/>
                </a:lnTo>
                <a:lnTo>
                  <a:pt x="28" y="76"/>
                </a:lnTo>
                <a:lnTo>
                  <a:pt x="16" y="72"/>
                </a:lnTo>
                <a:lnTo>
                  <a:pt x="8" y="66"/>
                </a:lnTo>
                <a:lnTo>
                  <a:pt x="2" y="60"/>
                </a:lnTo>
                <a:lnTo>
                  <a:pt x="0" y="54"/>
                </a:lnTo>
                <a:lnTo>
                  <a:pt x="2" y="50"/>
                </a:lnTo>
                <a:lnTo>
                  <a:pt x="8" y="44"/>
                </a:lnTo>
                <a:lnTo>
                  <a:pt x="16" y="38"/>
                </a:lnTo>
                <a:lnTo>
                  <a:pt x="28" y="34"/>
                </a:lnTo>
                <a:lnTo>
                  <a:pt x="60" y="24"/>
                </a:lnTo>
                <a:lnTo>
                  <a:pt x="102" y="16"/>
                </a:lnTo>
                <a:lnTo>
                  <a:pt x="152" y="8"/>
                </a:lnTo>
                <a:lnTo>
                  <a:pt x="210" y="4"/>
                </a:lnTo>
                <a:lnTo>
                  <a:pt x="274" y="0"/>
                </a:lnTo>
                <a:lnTo>
                  <a:pt x="344" y="0"/>
                </a:lnTo>
                <a:lnTo>
                  <a:pt x="412" y="0"/>
                </a:lnTo>
                <a:lnTo>
                  <a:pt x="478" y="4"/>
                </a:lnTo>
                <a:lnTo>
                  <a:pt x="536" y="8"/>
                </a:lnTo>
                <a:lnTo>
                  <a:pt x="586" y="16"/>
                </a:lnTo>
                <a:lnTo>
                  <a:pt x="628" y="24"/>
                </a:lnTo>
                <a:lnTo>
                  <a:pt x="660" y="34"/>
                </a:lnTo>
                <a:lnTo>
                  <a:pt x="672" y="38"/>
                </a:lnTo>
                <a:lnTo>
                  <a:pt x="680" y="44"/>
                </a:lnTo>
                <a:lnTo>
                  <a:pt x="684" y="50"/>
                </a:lnTo>
                <a:lnTo>
                  <a:pt x="686" y="5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05" name="Freeform 7">
            <a:extLst>
              <a:ext uri="{FF2B5EF4-FFF2-40B4-BE49-F238E27FC236}">
                <a16:creationId xmlns:a16="http://schemas.microsoft.com/office/drawing/2014/main" id="{661DE321-5166-4552-902E-9D1BF5276CA0}"/>
              </a:ext>
            </a:extLst>
          </p:cNvPr>
          <p:cNvSpPr>
            <a:spLocks/>
          </p:cNvSpPr>
          <p:nvPr/>
        </p:nvSpPr>
        <p:spPr bwMode="auto">
          <a:xfrm>
            <a:off x="1524001" y="3778655"/>
            <a:ext cx="1530351" cy="101600"/>
          </a:xfrm>
          <a:custGeom>
            <a:avLst/>
            <a:gdLst>
              <a:gd name="T0" fmla="*/ 2147483647 w 964"/>
              <a:gd name="T1" fmla="*/ 80645000 h 64"/>
              <a:gd name="T2" fmla="*/ 2147483647 w 964"/>
              <a:gd name="T3" fmla="*/ 80645000 h 64"/>
              <a:gd name="T4" fmla="*/ 2147483647 w 964"/>
              <a:gd name="T5" fmla="*/ 70564375 h 64"/>
              <a:gd name="T6" fmla="*/ 2147483647 w 964"/>
              <a:gd name="T7" fmla="*/ 65524063 h 64"/>
              <a:gd name="T8" fmla="*/ 2147483647 w 964"/>
              <a:gd name="T9" fmla="*/ 50403125 h 64"/>
              <a:gd name="T10" fmla="*/ 2147483647 w 964"/>
              <a:gd name="T11" fmla="*/ 35282188 h 64"/>
              <a:gd name="T12" fmla="*/ 2071568438 w 964"/>
              <a:gd name="T13" fmla="*/ 25201563 h 64"/>
              <a:gd name="T14" fmla="*/ 1895157500 w 964"/>
              <a:gd name="T15" fmla="*/ 15120938 h 64"/>
              <a:gd name="T16" fmla="*/ 1688504688 w 964"/>
              <a:gd name="T17" fmla="*/ 5040313 h 64"/>
              <a:gd name="T18" fmla="*/ 1456650313 w 964"/>
              <a:gd name="T19" fmla="*/ 0 h 64"/>
              <a:gd name="T20" fmla="*/ 1214715313 w 964"/>
              <a:gd name="T21" fmla="*/ 0 h 64"/>
              <a:gd name="T22" fmla="*/ 1214715313 w 964"/>
              <a:gd name="T23" fmla="*/ 0 h 64"/>
              <a:gd name="T24" fmla="*/ 967740000 w 964"/>
              <a:gd name="T25" fmla="*/ 0 h 64"/>
              <a:gd name="T26" fmla="*/ 740925938 w 964"/>
              <a:gd name="T27" fmla="*/ 5040313 h 64"/>
              <a:gd name="T28" fmla="*/ 534273125 w 964"/>
              <a:gd name="T29" fmla="*/ 15120938 h 64"/>
              <a:gd name="T30" fmla="*/ 352821875 w 964"/>
              <a:gd name="T31" fmla="*/ 25201563 h 64"/>
              <a:gd name="T32" fmla="*/ 206652813 w 964"/>
              <a:gd name="T33" fmla="*/ 35282188 h 64"/>
              <a:gd name="T34" fmla="*/ 95765938 w 964"/>
              <a:gd name="T35" fmla="*/ 50403125 h 64"/>
              <a:gd name="T36" fmla="*/ 25201563 w 964"/>
              <a:gd name="T37" fmla="*/ 65524063 h 64"/>
              <a:gd name="T38" fmla="*/ 5040313 w 964"/>
              <a:gd name="T39" fmla="*/ 70564375 h 64"/>
              <a:gd name="T40" fmla="*/ 0 w 964"/>
              <a:gd name="T41" fmla="*/ 80645000 h 64"/>
              <a:gd name="T42" fmla="*/ 0 w 964"/>
              <a:gd name="T43" fmla="*/ 80645000 h 64"/>
              <a:gd name="T44" fmla="*/ 5040313 w 964"/>
              <a:gd name="T45" fmla="*/ 90725625 h 64"/>
              <a:gd name="T46" fmla="*/ 25201563 w 964"/>
              <a:gd name="T47" fmla="*/ 95765938 h 64"/>
              <a:gd name="T48" fmla="*/ 95765938 w 964"/>
              <a:gd name="T49" fmla="*/ 110886875 h 64"/>
              <a:gd name="T50" fmla="*/ 206652813 w 964"/>
              <a:gd name="T51" fmla="*/ 126007813 h 64"/>
              <a:gd name="T52" fmla="*/ 352821875 w 964"/>
              <a:gd name="T53" fmla="*/ 136088438 h 64"/>
              <a:gd name="T54" fmla="*/ 534273125 w 964"/>
              <a:gd name="T55" fmla="*/ 146169063 h 64"/>
              <a:gd name="T56" fmla="*/ 740925938 w 964"/>
              <a:gd name="T57" fmla="*/ 156249688 h 64"/>
              <a:gd name="T58" fmla="*/ 967740000 w 964"/>
              <a:gd name="T59" fmla="*/ 161290000 h 64"/>
              <a:gd name="T60" fmla="*/ 1214715313 w 964"/>
              <a:gd name="T61" fmla="*/ 161290000 h 64"/>
              <a:gd name="T62" fmla="*/ 1214715313 w 964"/>
              <a:gd name="T63" fmla="*/ 161290000 h 64"/>
              <a:gd name="T64" fmla="*/ 1456650313 w 964"/>
              <a:gd name="T65" fmla="*/ 161290000 h 64"/>
              <a:gd name="T66" fmla="*/ 1688504688 w 964"/>
              <a:gd name="T67" fmla="*/ 156249688 h 64"/>
              <a:gd name="T68" fmla="*/ 1895157500 w 964"/>
              <a:gd name="T69" fmla="*/ 146169063 h 64"/>
              <a:gd name="T70" fmla="*/ 2071568438 w 964"/>
              <a:gd name="T71" fmla="*/ 136088438 h 64"/>
              <a:gd name="T72" fmla="*/ 2147483647 w 964"/>
              <a:gd name="T73" fmla="*/ 126007813 h 64"/>
              <a:gd name="T74" fmla="*/ 2147483647 w 964"/>
              <a:gd name="T75" fmla="*/ 110886875 h 64"/>
              <a:gd name="T76" fmla="*/ 2147483647 w 964"/>
              <a:gd name="T77" fmla="*/ 95765938 h 64"/>
              <a:gd name="T78" fmla="*/ 2147483647 w 964"/>
              <a:gd name="T79" fmla="*/ 90725625 h 64"/>
              <a:gd name="T80" fmla="*/ 2147483647 w 964"/>
              <a:gd name="T81" fmla="*/ 80645000 h 64"/>
              <a:gd name="T82" fmla="*/ 2147483647 w 964"/>
              <a:gd name="T83" fmla="*/ 80645000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64"/>
              <a:gd name="T127" fmla="*/ 0 h 64"/>
              <a:gd name="T128" fmla="*/ 964 w 964"/>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64" h="64">
                <a:moveTo>
                  <a:pt x="964" y="32"/>
                </a:moveTo>
                <a:lnTo>
                  <a:pt x="964" y="32"/>
                </a:lnTo>
                <a:lnTo>
                  <a:pt x="962" y="28"/>
                </a:lnTo>
                <a:lnTo>
                  <a:pt x="954" y="26"/>
                </a:lnTo>
                <a:lnTo>
                  <a:pt x="926" y="20"/>
                </a:lnTo>
                <a:lnTo>
                  <a:pt x="882" y="14"/>
                </a:lnTo>
                <a:lnTo>
                  <a:pt x="822" y="10"/>
                </a:lnTo>
                <a:lnTo>
                  <a:pt x="752" y="6"/>
                </a:lnTo>
                <a:lnTo>
                  <a:pt x="670" y="2"/>
                </a:lnTo>
                <a:lnTo>
                  <a:pt x="578" y="0"/>
                </a:lnTo>
                <a:lnTo>
                  <a:pt x="482" y="0"/>
                </a:lnTo>
                <a:lnTo>
                  <a:pt x="384" y="0"/>
                </a:lnTo>
                <a:lnTo>
                  <a:pt x="294" y="2"/>
                </a:lnTo>
                <a:lnTo>
                  <a:pt x="212" y="6"/>
                </a:lnTo>
                <a:lnTo>
                  <a:pt x="140" y="10"/>
                </a:lnTo>
                <a:lnTo>
                  <a:pt x="82" y="14"/>
                </a:lnTo>
                <a:lnTo>
                  <a:pt x="38" y="20"/>
                </a:lnTo>
                <a:lnTo>
                  <a:pt x="10" y="26"/>
                </a:lnTo>
                <a:lnTo>
                  <a:pt x="2" y="28"/>
                </a:lnTo>
                <a:lnTo>
                  <a:pt x="0" y="32"/>
                </a:lnTo>
                <a:lnTo>
                  <a:pt x="2" y="36"/>
                </a:lnTo>
                <a:lnTo>
                  <a:pt x="10" y="38"/>
                </a:lnTo>
                <a:lnTo>
                  <a:pt x="38" y="44"/>
                </a:lnTo>
                <a:lnTo>
                  <a:pt x="82" y="50"/>
                </a:lnTo>
                <a:lnTo>
                  <a:pt x="140" y="54"/>
                </a:lnTo>
                <a:lnTo>
                  <a:pt x="212" y="58"/>
                </a:lnTo>
                <a:lnTo>
                  <a:pt x="294" y="62"/>
                </a:lnTo>
                <a:lnTo>
                  <a:pt x="384" y="64"/>
                </a:lnTo>
                <a:lnTo>
                  <a:pt x="482" y="64"/>
                </a:lnTo>
                <a:lnTo>
                  <a:pt x="578" y="64"/>
                </a:lnTo>
                <a:lnTo>
                  <a:pt x="670" y="62"/>
                </a:lnTo>
                <a:lnTo>
                  <a:pt x="752" y="58"/>
                </a:lnTo>
                <a:lnTo>
                  <a:pt x="822" y="54"/>
                </a:lnTo>
                <a:lnTo>
                  <a:pt x="882" y="50"/>
                </a:lnTo>
                <a:lnTo>
                  <a:pt x="926" y="44"/>
                </a:lnTo>
                <a:lnTo>
                  <a:pt x="954" y="38"/>
                </a:lnTo>
                <a:lnTo>
                  <a:pt x="962" y="36"/>
                </a:lnTo>
                <a:lnTo>
                  <a:pt x="964" y="3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06" name="Freeform 8">
            <a:extLst>
              <a:ext uri="{FF2B5EF4-FFF2-40B4-BE49-F238E27FC236}">
                <a16:creationId xmlns:a16="http://schemas.microsoft.com/office/drawing/2014/main" id="{7453E660-6E46-45FB-BA36-F1D10EC1065E}"/>
              </a:ext>
            </a:extLst>
          </p:cNvPr>
          <p:cNvSpPr>
            <a:spLocks/>
          </p:cNvSpPr>
          <p:nvPr/>
        </p:nvSpPr>
        <p:spPr bwMode="auto">
          <a:xfrm>
            <a:off x="2692402" y="2702329"/>
            <a:ext cx="130175" cy="222251"/>
          </a:xfrm>
          <a:custGeom>
            <a:avLst/>
            <a:gdLst>
              <a:gd name="T0" fmla="*/ 65524063 w 82"/>
              <a:gd name="T1" fmla="*/ 352821875 h 140"/>
              <a:gd name="T2" fmla="*/ 65524063 w 82"/>
              <a:gd name="T3" fmla="*/ 352821875 h 140"/>
              <a:gd name="T4" fmla="*/ 100806250 w 82"/>
              <a:gd name="T5" fmla="*/ 342741250 h 140"/>
              <a:gd name="T6" fmla="*/ 100806250 w 82"/>
              <a:gd name="T7" fmla="*/ 342741250 h 140"/>
              <a:gd name="T8" fmla="*/ 151209375 w 82"/>
              <a:gd name="T9" fmla="*/ 337700938 h 140"/>
              <a:gd name="T10" fmla="*/ 196572188 w 82"/>
              <a:gd name="T11" fmla="*/ 337700938 h 140"/>
              <a:gd name="T12" fmla="*/ 196572188 w 82"/>
              <a:gd name="T13" fmla="*/ 337700938 h 140"/>
              <a:gd name="T14" fmla="*/ 206652813 w 82"/>
              <a:gd name="T15" fmla="*/ 297378438 h 140"/>
              <a:gd name="T16" fmla="*/ 206652813 w 82"/>
              <a:gd name="T17" fmla="*/ 246975313 h 140"/>
              <a:gd name="T18" fmla="*/ 206652813 w 82"/>
              <a:gd name="T19" fmla="*/ 246975313 h 140"/>
              <a:gd name="T20" fmla="*/ 201612500 w 82"/>
              <a:gd name="T21" fmla="*/ 206652813 h 140"/>
              <a:gd name="T22" fmla="*/ 196572188 w 82"/>
              <a:gd name="T23" fmla="*/ 166330313 h 140"/>
              <a:gd name="T24" fmla="*/ 181451250 w 82"/>
              <a:gd name="T25" fmla="*/ 131048125 h 140"/>
              <a:gd name="T26" fmla="*/ 171370625 w 82"/>
              <a:gd name="T27" fmla="*/ 95765938 h 140"/>
              <a:gd name="T28" fmla="*/ 151209375 w 82"/>
              <a:gd name="T29" fmla="*/ 65524063 h 140"/>
              <a:gd name="T30" fmla="*/ 136088438 w 82"/>
              <a:gd name="T31" fmla="*/ 35282188 h 140"/>
              <a:gd name="T32" fmla="*/ 115927188 w 82"/>
              <a:gd name="T33" fmla="*/ 15120938 h 140"/>
              <a:gd name="T34" fmla="*/ 95765938 w 82"/>
              <a:gd name="T35" fmla="*/ 5040313 h 140"/>
              <a:gd name="T36" fmla="*/ 95765938 w 82"/>
              <a:gd name="T37" fmla="*/ 5040313 h 140"/>
              <a:gd name="T38" fmla="*/ 70564375 w 82"/>
              <a:gd name="T39" fmla="*/ 0 h 140"/>
              <a:gd name="T40" fmla="*/ 55443438 w 82"/>
              <a:gd name="T41" fmla="*/ 0 h 140"/>
              <a:gd name="T42" fmla="*/ 35282188 w 82"/>
              <a:gd name="T43" fmla="*/ 10080625 h 140"/>
              <a:gd name="T44" fmla="*/ 20161250 w 82"/>
              <a:gd name="T45" fmla="*/ 25201563 h 140"/>
              <a:gd name="T46" fmla="*/ 10080625 w 82"/>
              <a:gd name="T47" fmla="*/ 50403125 h 140"/>
              <a:gd name="T48" fmla="*/ 5040313 w 82"/>
              <a:gd name="T49" fmla="*/ 80645000 h 140"/>
              <a:gd name="T50" fmla="*/ 0 w 82"/>
              <a:gd name="T51" fmla="*/ 115927188 h 140"/>
              <a:gd name="T52" fmla="*/ 0 w 82"/>
              <a:gd name="T53" fmla="*/ 151209375 h 140"/>
              <a:gd name="T54" fmla="*/ 0 w 82"/>
              <a:gd name="T55" fmla="*/ 151209375 h 140"/>
              <a:gd name="T56" fmla="*/ 5040313 w 82"/>
              <a:gd name="T57" fmla="*/ 211693125 h 140"/>
              <a:gd name="T58" fmla="*/ 20161250 w 82"/>
              <a:gd name="T59" fmla="*/ 267136563 h 140"/>
              <a:gd name="T60" fmla="*/ 40322500 w 82"/>
              <a:gd name="T61" fmla="*/ 312499375 h 140"/>
              <a:gd name="T62" fmla="*/ 65524063 w 82"/>
              <a:gd name="T63" fmla="*/ 352821875 h 140"/>
              <a:gd name="T64" fmla="*/ 65524063 w 82"/>
              <a:gd name="T65" fmla="*/ 352821875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140"/>
              <a:gd name="T101" fmla="*/ 82 w 82"/>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140">
                <a:moveTo>
                  <a:pt x="26" y="140"/>
                </a:moveTo>
                <a:lnTo>
                  <a:pt x="26" y="140"/>
                </a:lnTo>
                <a:lnTo>
                  <a:pt x="40" y="136"/>
                </a:lnTo>
                <a:lnTo>
                  <a:pt x="60" y="134"/>
                </a:lnTo>
                <a:lnTo>
                  <a:pt x="78" y="134"/>
                </a:lnTo>
                <a:lnTo>
                  <a:pt x="82" y="118"/>
                </a:lnTo>
                <a:lnTo>
                  <a:pt x="82" y="98"/>
                </a:lnTo>
                <a:lnTo>
                  <a:pt x="80" y="82"/>
                </a:lnTo>
                <a:lnTo>
                  <a:pt x="78" y="66"/>
                </a:lnTo>
                <a:lnTo>
                  <a:pt x="72" y="52"/>
                </a:lnTo>
                <a:lnTo>
                  <a:pt x="68" y="38"/>
                </a:lnTo>
                <a:lnTo>
                  <a:pt x="60" y="26"/>
                </a:lnTo>
                <a:lnTo>
                  <a:pt x="54" y="14"/>
                </a:lnTo>
                <a:lnTo>
                  <a:pt x="46" y="6"/>
                </a:lnTo>
                <a:lnTo>
                  <a:pt x="38" y="2"/>
                </a:lnTo>
                <a:lnTo>
                  <a:pt x="28" y="0"/>
                </a:lnTo>
                <a:lnTo>
                  <a:pt x="22" y="0"/>
                </a:lnTo>
                <a:lnTo>
                  <a:pt x="14" y="4"/>
                </a:lnTo>
                <a:lnTo>
                  <a:pt x="8" y="10"/>
                </a:lnTo>
                <a:lnTo>
                  <a:pt x="4" y="20"/>
                </a:lnTo>
                <a:lnTo>
                  <a:pt x="2" y="32"/>
                </a:lnTo>
                <a:lnTo>
                  <a:pt x="0" y="46"/>
                </a:lnTo>
                <a:lnTo>
                  <a:pt x="0" y="60"/>
                </a:lnTo>
                <a:lnTo>
                  <a:pt x="2" y="84"/>
                </a:lnTo>
                <a:lnTo>
                  <a:pt x="8" y="106"/>
                </a:lnTo>
                <a:lnTo>
                  <a:pt x="16" y="124"/>
                </a:lnTo>
                <a:lnTo>
                  <a:pt x="26"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07" name="Freeform 9">
            <a:extLst>
              <a:ext uri="{FF2B5EF4-FFF2-40B4-BE49-F238E27FC236}">
                <a16:creationId xmlns:a16="http://schemas.microsoft.com/office/drawing/2014/main" id="{D651960B-9F74-4054-83BA-EEDA9B842596}"/>
              </a:ext>
            </a:extLst>
          </p:cNvPr>
          <p:cNvSpPr>
            <a:spLocks/>
          </p:cNvSpPr>
          <p:nvPr/>
        </p:nvSpPr>
        <p:spPr bwMode="auto">
          <a:xfrm>
            <a:off x="2619375" y="3464329"/>
            <a:ext cx="355600" cy="381000"/>
          </a:xfrm>
          <a:custGeom>
            <a:avLst/>
            <a:gdLst>
              <a:gd name="T0" fmla="*/ 40322500 w 224"/>
              <a:gd name="T1" fmla="*/ 0 h 240"/>
              <a:gd name="T2" fmla="*/ 40322500 w 224"/>
              <a:gd name="T3" fmla="*/ 0 h 240"/>
              <a:gd name="T4" fmla="*/ 100806250 w 224"/>
              <a:gd name="T5" fmla="*/ 35282188 h 240"/>
              <a:gd name="T6" fmla="*/ 161290000 w 224"/>
              <a:gd name="T7" fmla="*/ 70564375 h 240"/>
              <a:gd name="T8" fmla="*/ 231854375 w 224"/>
              <a:gd name="T9" fmla="*/ 110886875 h 240"/>
              <a:gd name="T10" fmla="*/ 302418750 w 224"/>
              <a:gd name="T11" fmla="*/ 161290000 h 240"/>
              <a:gd name="T12" fmla="*/ 367942813 w 224"/>
              <a:gd name="T13" fmla="*/ 211693125 h 240"/>
              <a:gd name="T14" fmla="*/ 393144375 w 224"/>
              <a:gd name="T15" fmla="*/ 236894688 h 240"/>
              <a:gd name="T16" fmla="*/ 408265313 w 224"/>
              <a:gd name="T17" fmla="*/ 262096250 h 240"/>
              <a:gd name="T18" fmla="*/ 423386250 w 224"/>
              <a:gd name="T19" fmla="*/ 287297813 h 240"/>
              <a:gd name="T20" fmla="*/ 428426563 w 224"/>
              <a:gd name="T21" fmla="*/ 307459063 h 240"/>
              <a:gd name="T22" fmla="*/ 418345938 w 224"/>
              <a:gd name="T23" fmla="*/ 493950625 h 240"/>
              <a:gd name="T24" fmla="*/ 418345938 w 224"/>
              <a:gd name="T25" fmla="*/ 493950625 h 240"/>
              <a:gd name="T26" fmla="*/ 468749063 w 224"/>
              <a:gd name="T27" fmla="*/ 504031250 h 240"/>
              <a:gd name="T28" fmla="*/ 509071563 w 224"/>
              <a:gd name="T29" fmla="*/ 519152188 h 240"/>
              <a:gd name="T30" fmla="*/ 549394063 w 224"/>
              <a:gd name="T31" fmla="*/ 544353750 h 240"/>
              <a:gd name="T32" fmla="*/ 549394063 w 224"/>
              <a:gd name="T33" fmla="*/ 544353750 h 240"/>
              <a:gd name="T34" fmla="*/ 559474688 w 224"/>
              <a:gd name="T35" fmla="*/ 559474688 h 240"/>
              <a:gd name="T36" fmla="*/ 564515000 w 224"/>
              <a:gd name="T37" fmla="*/ 574595625 h 240"/>
              <a:gd name="T38" fmla="*/ 564515000 w 224"/>
              <a:gd name="T39" fmla="*/ 584676250 h 240"/>
              <a:gd name="T40" fmla="*/ 559474688 w 224"/>
              <a:gd name="T41" fmla="*/ 589716563 h 240"/>
              <a:gd name="T42" fmla="*/ 554434375 w 224"/>
              <a:gd name="T43" fmla="*/ 594756875 h 240"/>
              <a:gd name="T44" fmla="*/ 544353750 w 224"/>
              <a:gd name="T45" fmla="*/ 599797188 h 240"/>
              <a:gd name="T46" fmla="*/ 529232813 w 224"/>
              <a:gd name="T47" fmla="*/ 604837500 h 240"/>
              <a:gd name="T48" fmla="*/ 504031250 w 224"/>
              <a:gd name="T49" fmla="*/ 599797188 h 240"/>
              <a:gd name="T50" fmla="*/ 443547500 w 224"/>
              <a:gd name="T51" fmla="*/ 589716563 h 240"/>
              <a:gd name="T52" fmla="*/ 347781563 w 224"/>
              <a:gd name="T53" fmla="*/ 559474688 h 240"/>
              <a:gd name="T54" fmla="*/ 282257500 w 224"/>
              <a:gd name="T55" fmla="*/ 302418750 h 240"/>
              <a:gd name="T56" fmla="*/ 0 w 224"/>
              <a:gd name="T57" fmla="*/ 90725625 h 240"/>
              <a:gd name="T58" fmla="*/ 40322500 w 224"/>
              <a:gd name="T59" fmla="*/ 0 h 2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4"/>
              <a:gd name="T91" fmla="*/ 0 h 240"/>
              <a:gd name="T92" fmla="*/ 224 w 224"/>
              <a:gd name="T93" fmla="*/ 240 h 2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4" h="240">
                <a:moveTo>
                  <a:pt x="16" y="0"/>
                </a:moveTo>
                <a:lnTo>
                  <a:pt x="16" y="0"/>
                </a:lnTo>
                <a:lnTo>
                  <a:pt x="40" y="14"/>
                </a:lnTo>
                <a:lnTo>
                  <a:pt x="64" y="28"/>
                </a:lnTo>
                <a:lnTo>
                  <a:pt x="92" y="44"/>
                </a:lnTo>
                <a:lnTo>
                  <a:pt x="120" y="64"/>
                </a:lnTo>
                <a:lnTo>
                  <a:pt x="146" y="84"/>
                </a:lnTo>
                <a:lnTo>
                  <a:pt x="156" y="94"/>
                </a:lnTo>
                <a:lnTo>
                  <a:pt x="162" y="104"/>
                </a:lnTo>
                <a:lnTo>
                  <a:pt x="168" y="114"/>
                </a:lnTo>
                <a:lnTo>
                  <a:pt x="170" y="122"/>
                </a:lnTo>
                <a:lnTo>
                  <a:pt x="166" y="196"/>
                </a:lnTo>
                <a:lnTo>
                  <a:pt x="186" y="200"/>
                </a:lnTo>
                <a:lnTo>
                  <a:pt x="202" y="206"/>
                </a:lnTo>
                <a:lnTo>
                  <a:pt x="218" y="216"/>
                </a:lnTo>
                <a:lnTo>
                  <a:pt x="222" y="222"/>
                </a:lnTo>
                <a:lnTo>
                  <a:pt x="224" y="228"/>
                </a:lnTo>
                <a:lnTo>
                  <a:pt x="224" y="232"/>
                </a:lnTo>
                <a:lnTo>
                  <a:pt x="222" y="234"/>
                </a:lnTo>
                <a:lnTo>
                  <a:pt x="220" y="236"/>
                </a:lnTo>
                <a:lnTo>
                  <a:pt x="216" y="238"/>
                </a:lnTo>
                <a:lnTo>
                  <a:pt x="210" y="240"/>
                </a:lnTo>
                <a:lnTo>
                  <a:pt x="200" y="238"/>
                </a:lnTo>
                <a:lnTo>
                  <a:pt x="176" y="234"/>
                </a:lnTo>
                <a:lnTo>
                  <a:pt x="138" y="222"/>
                </a:lnTo>
                <a:lnTo>
                  <a:pt x="112" y="120"/>
                </a:lnTo>
                <a:lnTo>
                  <a:pt x="0" y="36"/>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08" name="Freeform 10">
            <a:extLst>
              <a:ext uri="{FF2B5EF4-FFF2-40B4-BE49-F238E27FC236}">
                <a16:creationId xmlns:a16="http://schemas.microsoft.com/office/drawing/2014/main" id="{E572C5D2-432F-4952-8109-17D37CB2E799}"/>
              </a:ext>
            </a:extLst>
          </p:cNvPr>
          <p:cNvSpPr>
            <a:spLocks/>
          </p:cNvSpPr>
          <p:nvPr/>
        </p:nvSpPr>
        <p:spPr bwMode="auto">
          <a:xfrm>
            <a:off x="2165351" y="3194455"/>
            <a:ext cx="650875" cy="431800"/>
          </a:xfrm>
          <a:custGeom>
            <a:avLst/>
            <a:gdLst>
              <a:gd name="T0" fmla="*/ 5040313 w 410"/>
              <a:gd name="T1" fmla="*/ 115927188 h 272"/>
              <a:gd name="T2" fmla="*/ 5040313 w 410"/>
              <a:gd name="T3" fmla="*/ 115927188 h 272"/>
              <a:gd name="T4" fmla="*/ 30241875 w 410"/>
              <a:gd name="T5" fmla="*/ 126007813 h 272"/>
              <a:gd name="T6" fmla="*/ 95765938 w 410"/>
              <a:gd name="T7" fmla="*/ 151209375 h 272"/>
              <a:gd name="T8" fmla="*/ 196572188 w 410"/>
              <a:gd name="T9" fmla="*/ 176410938 h 272"/>
              <a:gd name="T10" fmla="*/ 262096250 w 410"/>
              <a:gd name="T11" fmla="*/ 186491563 h 272"/>
              <a:gd name="T12" fmla="*/ 332660625 w 410"/>
              <a:gd name="T13" fmla="*/ 191531875 h 272"/>
              <a:gd name="T14" fmla="*/ 403225000 w 410"/>
              <a:gd name="T15" fmla="*/ 196572188 h 272"/>
              <a:gd name="T16" fmla="*/ 483870000 w 410"/>
              <a:gd name="T17" fmla="*/ 196572188 h 272"/>
              <a:gd name="T18" fmla="*/ 569555313 w 410"/>
              <a:gd name="T19" fmla="*/ 186491563 h 272"/>
              <a:gd name="T20" fmla="*/ 660280938 w 410"/>
              <a:gd name="T21" fmla="*/ 171370625 h 272"/>
              <a:gd name="T22" fmla="*/ 751006563 w 410"/>
              <a:gd name="T23" fmla="*/ 146169063 h 272"/>
              <a:gd name="T24" fmla="*/ 841732188 w 410"/>
              <a:gd name="T25" fmla="*/ 110886875 h 272"/>
              <a:gd name="T26" fmla="*/ 937498125 w 410"/>
              <a:gd name="T27" fmla="*/ 60483750 h 272"/>
              <a:gd name="T28" fmla="*/ 1033264063 w 410"/>
              <a:gd name="T29" fmla="*/ 0 h 272"/>
              <a:gd name="T30" fmla="*/ 1033264063 w 410"/>
              <a:gd name="T31" fmla="*/ 0 h 272"/>
              <a:gd name="T32" fmla="*/ 1013102813 w 410"/>
              <a:gd name="T33" fmla="*/ 70564375 h 272"/>
              <a:gd name="T34" fmla="*/ 967740000 w 410"/>
              <a:gd name="T35" fmla="*/ 226814063 h 272"/>
              <a:gd name="T36" fmla="*/ 937498125 w 410"/>
              <a:gd name="T37" fmla="*/ 322580000 h 272"/>
              <a:gd name="T38" fmla="*/ 902215938 w 410"/>
              <a:gd name="T39" fmla="*/ 418345938 h 272"/>
              <a:gd name="T40" fmla="*/ 866933750 w 410"/>
              <a:gd name="T41" fmla="*/ 504031250 h 272"/>
              <a:gd name="T42" fmla="*/ 831651563 w 410"/>
              <a:gd name="T43" fmla="*/ 569555313 h 272"/>
              <a:gd name="T44" fmla="*/ 831651563 w 410"/>
              <a:gd name="T45" fmla="*/ 569555313 h 272"/>
              <a:gd name="T46" fmla="*/ 816530625 w 410"/>
              <a:gd name="T47" fmla="*/ 594756875 h 272"/>
              <a:gd name="T48" fmla="*/ 796369375 w 410"/>
              <a:gd name="T49" fmla="*/ 614918125 h 272"/>
              <a:gd name="T50" fmla="*/ 796369375 w 410"/>
              <a:gd name="T51" fmla="*/ 614918125 h 272"/>
              <a:gd name="T52" fmla="*/ 771167813 w 410"/>
              <a:gd name="T53" fmla="*/ 630039063 h 272"/>
              <a:gd name="T54" fmla="*/ 740925938 w 410"/>
              <a:gd name="T55" fmla="*/ 645160000 h 272"/>
              <a:gd name="T56" fmla="*/ 695563125 w 410"/>
              <a:gd name="T57" fmla="*/ 655240625 h 272"/>
              <a:gd name="T58" fmla="*/ 650200313 w 410"/>
              <a:gd name="T59" fmla="*/ 670361563 h 272"/>
              <a:gd name="T60" fmla="*/ 594756875 w 410"/>
              <a:gd name="T61" fmla="*/ 675401875 h 272"/>
              <a:gd name="T62" fmla="*/ 534273125 w 410"/>
              <a:gd name="T63" fmla="*/ 685482500 h 272"/>
              <a:gd name="T64" fmla="*/ 473789375 w 410"/>
              <a:gd name="T65" fmla="*/ 685482500 h 272"/>
              <a:gd name="T66" fmla="*/ 413305625 w 410"/>
              <a:gd name="T67" fmla="*/ 680442188 h 272"/>
              <a:gd name="T68" fmla="*/ 347781563 w 410"/>
              <a:gd name="T69" fmla="*/ 675401875 h 272"/>
              <a:gd name="T70" fmla="*/ 287297813 w 410"/>
              <a:gd name="T71" fmla="*/ 665321250 h 272"/>
              <a:gd name="T72" fmla="*/ 231854375 w 410"/>
              <a:gd name="T73" fmla="*/ 645160000 h 272"/>
              <a:gd name="T74" fmla="*/ 176410938 w 410"/>
              <a:gd name="T75" fmla="*/ 624998750 h 272"/>
              <a:gd name="T76" fmla="*/ 131048125 w 410"/>
              <a:gd name="T77" fmla="*/ 594756875 h 272"/>
              <a:gd name="T78" fmla="*/ 90725625 w 410"/>
              <a:gd name="T79" fmla="*/ 554434375 h 272"/>
              <a:gd name="T80" fmla="*/ 75604688 w 410"/>
              <a:gd name="T81" fmla="*/ 534273125 h 272"/>
              <a:gd name="T82" fmla="*/ 60483750 w 410"/>
              <a:gd name="T83" fmla="*/ 509071563 h 272"/>
              <a:gd name="T84" fmla="*/ 45362813 w 410"/>
              <a:gd name="T85" fmla="*/ 483870000 h 272"/>
              <a:gd name="T86" fmla="*/ 35282188 w 410"/>
              <a:gd name="T87" fmla="*/ 458668438 h 272"/>
              <a:gd name="T88" fmla="*/ 35282188 w 410"/>
              <a:gd name="T89" fmla="*/ 458668438 h 272"/>
              <a:gd name="T90" fmla="*/ 15120938 w 410"/>
              <a:gd name="T91" fmla="*/ 307459063 h 272"/>
              <a:gd name="T92" fmla="*/ 0 w 410"/>
              <a:gd name="T93" fmla="*/ 191531875 h 272"/>
              <a:gd name="T94" fmla="*/ 0 w 410"/>
              <a:gd name="T95" fmla="*/ 146169063 h 272"/>
              <a:gd name="T96" fmla="*/ 5040313 w 410"/>
              <a:gd name="T97" fmla="*/ 115927188 h 272"/>
              <a:gd name="T98" fmla="*/ 5040313 w 410"/>
              <a:gd name="T99" fmla="*/ 115927188 h 2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0"/>
              <a:gd name="T151" fmla="*/ 0 h 272"/>
              <a:gd name="T152" fmla="*/ 410 w 410"/>
              <a:gd name="T153" fmla="*/ 272 h 2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0" h="272">
                <a:moveTo>
                  <a:pt x="2" y="46"/>
                </a:moveTo>
                <a:lnTo>
                  <a:pt x="2" y="46"/>
                </a:lnTo>
                <a:lnTo>
                  <a:pt x="12" y="50"/>
                </a:lnTo>
                <a:lnTo>
                  <a:pt x="38" y="60"/>
                </a:lnTo>
                <a:lnTo>
                  <a:pt x="78" y="70"/>
                </a:lnTo>
                <a:lnTo>
                  <a:pt x="104" y="74"/>
                </a:lnTo>
                <a:lnTo>
                  <a:pt x="132" y="76"/>
                </a:lnTo>
                <a:lnTo>
                  <a:pt x="160" y="78"/>
                </a:lnTo>
                <a:lnTo>
                  <a:pt x="192" y="78"/>
                </a:lnTo>
                <a:lnTo>
                  <a:pt x="226" y="74"/>
                </a:lnTo>
                <a:lnTo>
                  <a:pt x="262" y="68"/>
                </a:lnTo>
                <a:lnTo>
                  <a:pt x="298" y="58"/>
                </a:lnTo>
                <a:lnTo>
                  <a:pt x="334" y="44"/>
                </a:lnTo>
                <a:lnTo>
                  <a:pt x="372" y="24"/>
                </a:lnTo>
                <a:lnTo>
                  <a:pt x="410" y="0"/>
                </a:lnTo>
                <a:lnTo>
                  <a:pt x="402" y="28"/>
                </a:lnTo>
                <a:lnTo>
                  <a:pt x="384" y="90"/>
                </a:lnTo>
                <a:lnTo>
                  <a:pt x="372" y="128"/>
                </a:lnTo>
                <a:lnTo>
                  <a:pt x="358" y="166"/>
                </a:lnTo>
                <a:lnTo>
                  <a:pt x="344" y="200"/>
                </a:lnTo>
                <a:lnTo>
                  <a:pt x="330" y="226"/>
                </a:lnTo>
                <a:lnTo>
                  <a:pt x="324" y="236"/>
                </a:lnTo>
                <a:lnTo>
                  <a:pt x="316" y="244"/>
                </a:lnTo>
                <a:lnTo>
                  <a:pt x="306" y="250"/>
                </a:lnTo>
                <a:lnTo>
                  <a:pt x="294" y="256"/>
                </a:lnTo>
                <a:lnTo>
                  <a:pt x="276" y="260"/>
                </a:lnTo>
                <a:lnTo>
                  <a:pt x="258" y="266"/>
                </a:lnTo>
                <a:lnTo>
                  <a:pt x="236" y="268"/>
                </a:lnTo>
                <a:lnTo>
                  <a:pt x="212" y="272"/>
                </a:lnTo>
                <a:lnTo>
                  <a:pt x="188" y="272"/>
                </a:lnTo>
                <a:lnTo>
                  <a:pt x="164" y="270"/>
                </a:lnTo>
                <a:lnTo>
                  <a:pt x="138" y="268"/>
                </a:lnTo>
                <a:lnTo>
                  <a:pt x="114" y="264"/>
                </a:lnTo>
                <a:lnTo>
                  <a:pt x="92" y="256"/>
                </a:lnTo>
                <a:lnTo>
                  <a:pt x="70" y="248"/>
                </a:lnTo>
                <a:lnTo>
                  <a:pt x="52" y="236"/>
                </a:lnTo>
                <a:lnTo>
                  <a:pt x="36" y="220"/>
                </a:lnTo>
                <a:lnTo>
                  <a:pt x="30" y="212"/>
                </a:lnTo>
                <a:lnTo>
                  <a:pt x="24" y="202"/>
                </a:lnTo>
                <a:lnTo>
                  <a:pt x="18" y="192"/>
                </a:lnTo>
                <a:lnTo>
                  <a:pt x="14" y="182"/>
                </a:lnTo>
                <a:lnTo>
                  <a:pt x="6" y="122"/>
                </a:lnTo>
                <a:lnTo>
                  <a:pt x="0" y="76"/>
                </a:lnTo>
                <a:lnTo>
                  <a:pt x="0" y="58"/>
                </a:lnTo>
                <a:lnTo>
                  <a:pt x="2"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09" name="Freeform 11">
            <a:extLst>
              <a:ext uri="{FF2B5EF4-FFF2-40B4-BE49-F238E27FC236}">
                <a16:creationId xmlns:a16="http://schemas.microsoft.com/office/drawing/2014/main" id="{C44715CE-7D00-4CD6-9595-0984B6AF4B03}"/>
              </a:ext>
            </a:extLst>
          </p:cNvPr>
          <p:cNvSpPr>
            <a:spLocks/>
          </p:cNvSpPr>
          <p:nvPr/>
        </p:nvSpPr>
        <p:spPr bwMode="auto">
          <a:xfrm>
            <a:off x="1736726" y="3511955"/>
            <a:ext cx="571500" cy="330200"/>
          </a:xfrm>
          <a:custGeom>
            <a:avLst/>
            <a:gdLst>
              <a:gd name="T0" fmla="*/ 252015625 w 360"/>
              <a:gd name="T1" fmla="*/ 453628125 h 208"/>
              <a:gd name="T2" fmla="*/ 252015625 w 360"/>
              <a:gd name="T3" fmla="*/ 453628125 h 208"/>
              <a:gd name="T4" fmla="*/ 327620313 w 360"/>
              <a:gd name="T5" fmla="*/ 408265313 h 208"/>
              <a:gd name="T6" fmla="*/ 504031250 w 360"/>
              <a:gd name="T7" fmla="*/ 307459063 h 208"/>
              <a:gd name="T8" fmla="*/ 604837500 w 360"/>
              <a:gd name="T9" fmla="*/ 252015625 h 208"/>
              <a:gd name="T10" fmla="*/ 705643750 w 360"/>
              <a:gd name="T11" fmla="*/ 201612500 h 208"/>
              <a:gd name="T12" fmla="*/ 796369375 w 360"/>
              <a:gd name="T13" fmla="*/ 161290000 h 208"/>
              <a:gd name="T14" fmla="*/ 831651563 w 360"/>
              <a:gd name="T15" fmla="*/ 146169063 h 208"/>
              <a:gd name="T16" fmla="*/ 866933750 w 360"/>
              <a:gd name="T17" fmla="*/ 136088438 h 208"/>
              <a:gd name="T18" fmla="*/ 866933750 w 360"/>
              <a:gd name="T19" fmla="*/ 136088438 h 208"/>
              <a:gd name="T20" fmla="*/ 887095000 w 360"/>
              <a:gd name="T21" fmla="*/ 131048125 h 208"/>
              <a:gd name="T22" fmla="*/ 902215938 w 360"/>
              <a:gd name="T23" fmla="*/ 120967500 h 208"/>
              <a:gd name="T24" fmla="*/ 907256250 w 360"/>
              <a:gd name="T25" fmla="*/ 110886875 h 208"/>
              <a:gd name="T26" fmla="*/ 907256250 w 360"/>
              <a:gd name="T27" fmla="*/ 100806250 h 208"/>
              <a:gd name="T28" fmla="*/ 897175625 w 360"/>
              <a:gd name="T29" fmla="*/ 90725625 h 208"/>
              <a:gd name="T30" fmla="*/ 882054688 w 360"/>
              <a:gd name="T31" fmla="*/ 80645000 h 208"/>
              <a:gd name="T32" fmla="*/ 846772500 w 360"/>
              <a:gd name="T33" fmla="*/ 55443438 h 208"/>
              <a:gd name="T34" fmla="*/ 801409688 w 360"/>
              <a:gd name="T35" fmla="*/ 35282188 h 208"/>
              <a:gd name="T36" fmla="*/ 756046875 w 360"/>
              <a:gd name="T37" fmla="*/ 20161250 h 208"/>
              <a:gd name="T38" fmla="*/ 710684063 w 360"/>
              <a:gd name="T39" fmla="*/ 0 h 208"/>
              <a:gd name="T40" fmla="*/ 710684063 w 360"/>
              <a:gd name="T41" fmla="*/ 0 h 208"/>
              <a:gd name="T42" fmla="*/ 498990938 w 360"/>
              <a:gd name="T43" fmla="*/ 161290000 h 208"/>
              <a:gd name="T44" fmla="*/ 337700938 w 360"/>
              <a:gd name="T45" fmla="*/ 287297813 h 208"/>
              <a:gd name="T46" fmla="*/ 221773750 w 360"/>
              <a:gd name="T47" fmla="*/ 378023438 h 208"/>
              <a:gd name="T48" fmla="*/ 221773750 w 360"/>
              <a:gd name="T49" fmla="*/ 378023438 h 208"/>
              <a:gd name="T50" fmla="*/ 201612500 w 360"/>
              <a:gd name="T51" fmla="*/ 378023438 h 208"/>
              <a:gd name="T52" fmla="*/ 176410938 w 360"/>
              <a:gd name="T53" fmla="*/ 383063750 h 208"/>
              <a:gd name="T54" fmla="*/ 151209375 w 360"/>
              <a:gd name="T55" fmla="*/ 388104063 h 208"/>
              <a:gd name="T56" fmla="*/ 115927188 w 360"/>
              <a:gd name="T57" fmla="*/ 398184688 h 208"/>
              <a:gd name="T58" fmla="*/ 80645000 w 360"/>
              <a:gd name="T59" fmla="*/ 418345938 h 208"/>
              <a:gd name="T60" fmla="*/ 40322500 w 360"/>
              <a:gd name="T61" fmla="*/ 448587813 h 208"/>
              <a:gd name="T62" fmla="*/ 5040313 w 360"/>
              <a:gd name="T63" fmla="*/ 488910313 h 208"/>
              <a:gd name="T64" fmla="*/ 5040313 w 360"/>
              <a:gd name="T65" fmla="*/ 488910313 h 208"/>
              <a:gd name="T66" fmla="*/ 0 w 360"/>
              <a:gd name="T67" fmla="*/ 498990938 h 208"/>
              <a:gd name="T68" fmla="*/ 0 w 360"/>
              <a:gd name="T69" fmla="*/ 504031250 h 208"/>
              <a:gd name="T70" fmla="*/ 5040313 w 360"/>
              <a:gd name="T71" fmla="*/ 514111875 h 208"/>
              <a:gd name="T72" fmla="*/ 20161250 w 360"/>
              <a:gd name="T73" fmla="*/ 519152188 h 208"/>
              <a:gd name="T74" fmla="*/ 50403125 w 360"/>
              <a:gd name="T75" fmla="*/ 524192500 h 208"/>
              <a:gd name="T76" fmla="*/ 95765938 w 360"/>
              <a:gd name="T77" fmla="*/ 519152188 h 208"/>
              <a:gd name="T78" fmla="*/ 166330313 w 360"/>
              <a:gd name="T79" fmla="*/ 509071563 h 208"/>
              <a:gd name="T80" fmla="*/ 252015625 w 360"/>
              <a:gd name="T81" fmla="*/ 453628125 h 2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0"/>
              <a:gd name="T124" fmla="*/ 0 h 208"/>
              <a:gd name="T125" fmla="*/ 360 w 360"/>
              <a:gd name="T126" fmla="*/ 208 h 2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0" h="208">
                <a:moveTo>
                  <a:pt x="100" y="180"/>
                </a:moveTo>
                <a:lnTo>
                  <a:pt x="100" y="180"/>
                </a:lnTo>
                <a:lnTo>
                  <a:pt x="130" y="162"/>
                </a:lnTo>
                <a:lnTo>
                  <a:pt x="200" y="122"/>
                </a:lnTo>
                <a:lnTo>
                  <a:pt x="240" y="100"/>
                </a:lnTo>
                <a:lnTo>
                  <a:pt x="280" y="80"/>
                </a:lnTo>
                <a:lnTo>
                  <a:pt x="316" y="64"/>
                </a:lnTo>
                <a:lnTo>
                  <a:pt x="330" y="58"/>
                </a:lnTo>
                <a:lnTo>
                  <a:pt x="344" y="54"/>
                </a:lnTo>
                <a:lnTo>
                  <a:pt x="352" y="52"/>
                </a:lnTo>
                <a:lnTo>
                  <a:pt x="358" y="48"/>
                </a:lnTo>
                <a:lnTo>
                  <a:pt x="360" y="44"/>
                </a:lnTo>
                <a:lnTo>
                  <a:pt x="360" y="40"/>
                </a:lnTo>
                <a:lnTo>
                  <a:pt x="356" y="36"/>
                </a:lnTo>
                <a:lnTo>
                  <a:pt x="350" y="32"/>
                </a:lnTo>
                <a:lnTo>
                  <a:pt x="336" y="22"/>
                </a:lnTo>
                <a:lnTo>
                  <a:pt x="318" y="14"/>
                </a:lnTo>
                <a:lnTo>
                  <a:pt x="300" y="8"/>
                </a:lnTo>
                <a:lnTo>
                  <a:pt x="282" y="0"/>
                </a:lnTo>
                <a:lnTo>
                  <a:pt x="198" y="64"/>
                </a:lnTo>
                <a:lnTo>
                  <a:pt x="134" y="114"/>
                </a:lnTo>
                <a:lnTo>
                  <a:pt x="88" y="150"/>
                </a:lnTo>
                <a:lnTo>
                  <a:pt x="80" y="150"/>
                </a:lnTo>
                <a:lnTo>
                  <a:pt x="70" y="152"/>
                </a:lnTo>
                <a:lnTo>
                  <a:pt x="60" y="154"/>
                </a:lnTo>
                <a:lnTo>
                  <a:pt x="46" y="158"/>
                </a:lnTo>
                <a:lnTo>
                  <a:pt x="32" y="166"/>
                </a:lnTo>
                <a:lnTo>
                  <a:pt x="16" y="178"/>
                </a:lnTo>
                <a:lnTo>
                  <a:pt x="2" y="194"/>
                </a:lnTo>
                <a:lnTo>
                  <a:pt x="0" y="198"/>
                </a:lnTo>
                <a:lnTo>
                  <a:pt x="0" y="200"/>
                </a:lnTo>
                <a:lnTo>
                  <a:pt x="2" y="204"/>
                </a:lnTo>
                <a:lnTo>
                  <a:pt x="8" y="206"/>
                </a:lnTo>
                <a:lnTo>
                  <a:pt x="20" y="208"/>
                </a:lnTo>
                <a:lnTo>
                  <a:pt x="38" y="206"/>
                </a:lnTo>
                <a:lnTo>
                  <a:pt x="66" y="202"/>
                </a:lnTo>
                <a:lnTo>
                  <a:pt x="100"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0" name="Freeform 12">
            <a:extLst>
              <a:ext uri="{FF2B5EF4-FFF2-40B4-BE49-F238E27FC236}">
                <a16:creationId xmlns:a16="http://schemas.microsoft.com/office/drawing/2014/main" id="{0573829B-3062-4EDE-95EA-05BB50A6005C}"/>
              </a:ext>
            </a:extLst>
          </p:cNvPr>
          <p:cNvSpPr>
            <a:spLocks/>
          </p:cNvSpPr>
          <p:nvPr/>
        </p:nvSpPr>
        <p:spPr bwMode="auto">
          <a:xfrm>
            <a:off x="1736726" y="3511955"/>
            <a:ext cx="571500" cy="330200"/>
          </a:xfrm>
          <a:custGeom>
            <a:avLst/>
            <a:gdLst>
              <a:gd name="T0" fmla="*/ 252015625 w 360"/>
              <a:gd name="T1" fmla="*/ 453628125 h 208"/>
              <a:gd name="T2" fmla="*/ 252015625 w 360"/>
              <a:gd name="T3" fmla="*/ 453628125 h 208"/>
              <a:gd name="T4" fmla="*/ 327620313 w 360"/>
              <a:gd name="T5" fmla="*/ 408265313 h 208"/>
              <a:gd name="T6" fmla="*/ 504031250 w 360"/>
              <a:gd name="T7" fmla="*/ 307459063 h 208"/>
              <a:gd name="T8" fmla="*/ 604837500 w 360"/>
              <a:gd name="T9" fmla="*/ 252015625 h 208"/>
              <a:gd name="T10" fmla="*/ 705643750 w 360"/>
              <a:gd name="T11" fmla="*/ 201612500 h 208"/>
              <a:gd name="T12" fmla="*/ 796369375 w 360"/>
              <a:gd name="T13" fmla="*/ 161290000 h 208"/>
              <a:gd name="T14" fmla="*/ 831651563 w 360"/>
              <a:gd name="T15" fmla="*/ 146169063 h 208"/>
              <a:gd name="T16" fmla="*/ 866933750 w 360"/>
              <a:gd name="T17" fmla="*/ 136088438 h 208"/>
              <a:gd name="T18" fmla="*/ 866933750 w 360"/>
              <a:gd name="T19" fmla="*/ 136088438 h 208"/>
              <a:gd name="T20" fmla="*/ 887095000 w 360"/>
              <a:gd name="T21" fmla="*/ 131048125 h 208"/>
              <a:gd name="T22" fmla="*/ 902215938 w 360"/>
              <a:gd name="T23" fmla="*/ 120967500 h 208"/>
              <a:gd name="T24" fmla="*/ 907256250 w 360"/>
              <a:gd name="T25" fmla="*/ 110886875 h 208"/>
              <a:gd name="T26" fmla="*/ 907256250 w 360"/>
              <a:gd name="T27" fmla="*/ 100806250 h 208"/>
              <a:gd name="T28" fmla="*/ 897175625 w 360"/>
              <a:gd name="T29" fmla="*/ 90725625 h 208"/>
              <a:gd name="T30" fmla="*/ 882054688 w 360"/>
              <a:gd name="T31" fmla="*/ 80645000 h 208"/>
              <a:gd name="T32" fmla="*/ 846772500 w 360"/>
              <a:gd name="T33" fmla="*/ 55443438 h 208"/>
              <a:gd name="T34" fmla="*/ 801409688 w 360"/>
              <a:gd name="T35" fmla="*/ 35282188 h 208"/>
              <a:gd name="T36" fmla="*/ 756046875 w 360"/>
              <a:gd name="T37" fmla="*/ 20161250 h 208"/>
              <a:gd name="T38" fmla="*/ 710684063 w 360"/>
              <a:gd name="T39" fmla="*/ 0 h 208"/>
              <a:gd name="T40" fmla="*/ 710684063 w 360"/>
              <a:gd name="T41" fmla="*/ 0 h 208"/>
              <a:gd name="T42" fmla="*/ 498990938 w 360"/>
              <a:gd name="T43" fmla="*/ 161290000 h 208"/>
              <a:gd name="T44" fmla="*/ 337700938 w 360"/>
              <a:gd name="T45" fmla="*/ 287297813 h 208"/>
              <a:gd name="T46" fmla="*/ 221773750 w 360"/>
              <a:gd name="T47" fmla="*/ 378023438 h 208"/>
              <a:gd name="T48" fmla="*/ 221773750 w 360"/>
              <a:gd name="T49" fmla="*/ 378023438 h 208"/>
              <a:gd name="T50" fmla="*/ 201612500 w 360"/>
              <a:gd name="T51" fmla="*/ 378023438 h 208"/>
              <a:gd name="T52" fmla="*/ 176410938 w 360"/>
              <a:gd name="T53" fmla="*/ 383063750 h 208"/>
              <a:gd name="T54" fmla="*/ 151209375 w 360"/>
              <a:gd name="T55" fmla="*/ 388104063 h 208"/>
              <a:gd name="T56" fmla="*/ 115927188 w 360"/>
              <a:gd name="T57" fmla="*/ 398184688 h 208"/>
              <a:gd name="T58" fmla="*/ 80645000 w 360"/>
              <a:gd name="T59" fmla="*/ 418345938 h 208"/>
              <a:gd name="T60" fmla="*/ 40322500 w 360"/>
              <a:gd name="T61" fmla="*/ 448587813 h 208"/>
              <a:gd name="T62" fmla="*/ 5040313 w 360"/>
              <a:gd name="T63" fmla="*/ 488910313 h 208"/>
              <a:gd name="T64" fmla="*/ 5040313 w 360"/>
              <a:gd name="T65" fmla="*/ 488910313 h 208"/>
              <a:gd name="T66" fmla="*/ 0 w 360"/>
              <a:gd name="T67" fmla="*/ 498990938 h 208"/>
              <a:gd name="T68" fmla="*/ 0 w 360"/>
              <a:gd name="T69" fmla="*/ 504031250 h 208"/>
              <a:gd name="T70" fmla="*/ 5040313 w 360"/>
              <a:gd name="T71" fmla="*/ 514111875 h 208"/>
              <a:gd name="T72" fmla="*/ 20161250 w 360"/>
              <a:gd name="T73" fmla="*/ 519152188 h 208"/>
              <a:gd name="T74" fmla="*/ 50403125 w 360"/>
              <a:gd name="T75" fmla="*/ 524192500 h 208"/>
              <a:gd name="T76" fmla="*/ 95765938 w 360"/>
              <a:gd name="T77" fmla="*/ 519152188 h 208"/>
              <a:gd name="T78" fmla="*/ 166330313 w 360"/>
              <a:gd name="T79" fmla="*/ 509071563 h 2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0"/>
              <a:gd name="T121" fmla="*/ 0 h 208"/>
              <a:gd name="T122" fmla="*/ 360 w 360"/>
              <a:gd name="T123" fmla="*/ 208 h 2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0" h="208">
                <a:moveTo>
                  <a:pt x="100" y="180"/>
                </a:moveTo>
                <a:lnTo>
                  <a:pt x="100" y="180"/>
                </a:lnTo>
                <a:lnTo>
                  <a:pt x="130" y="162"/>
                </a:lnTo>
                <a:lnTo>
                  <a:pt x="200" y="122"/>
                </a:lnTo>
                <a:lnTo>
                  <a:pt x="240" y="100"/>
                </a:lnTo>
                <a:lnTo>
                  <a:pt x="280" y="80"/>
                </a:lnTo>
                <a:lnTo>
                  <a:pt x="316" y="64"/>
                </a:lnTo>
                <a:lnTo>
                  <a:pt x="330" y="58"/>
                </a:lnTo>
                <a:lnTo>
                  <a:pt x="344" y="54"/>
                </a:lnTo>
                <a:lnTo>
                  <a:pt x="352" y="52"/>
                </a:lnTo>
                <a:lnTo>
                  <a:pt x="358" y="48"/>
                </a:lnTo>
                <a:lnTo>
                  <a:pt x="360" y="44"/>
                </a:lnTo>
                <a:lnTo>
                  <a:pt x="360" y="40"/>
                </a:lnTo>
                <a:lnTo>
                  <a:pt x="356" y="36"/>
                </a:lnTo>
                <a:lnTo>
                  <a:pt x="350" y="32"/>
                </a:lnTo>
                <a:lnTo>
                  <a:pt x="336" y="22"/>
                </a:lnTo>
                <a:lnTo>
                  <a:pt x="318" y="14"/>
                </a:lnTo>
                <a:lnTo>
                  <a:pt x="300" y="8"/>
                </a:lnTo>
                <a:lnTo>
                  <a:pt x="282" y="0"/>
                </a:lnTo>
                <a:lnTo>
                  <a:pt x="198" y="64"/>
                </a:lnTo>
                <a:lnTo>
                  <a:pt x="134" y="114"/>
                </a:lnTo>
                <a:lnTo>
                  <a:pt x="88" y="150"/>
                </a:lnTo>
                <a:lnTo>
                  <a:pt x="80" y="150"/>
                </a:lnTo>
                <a:lnTo>
                  <a:pt x="70" y="152"/>
                </a:lnTo>
                <a:lnTo>
                  <a:pt x="60" y="154"/>
                </a:lnTo>
                <a:lnTo>
                  <a:pt x="46" y="158"/>
                </a:lnTo>
                <a:lnTo>
                  <a:pt x="32" y="166"/>
                </a:lnTo>
                <a:lnTo>
                  <a:pt x="16" y="178"/>
                </a:lnTo>
                <a:lnTo>
                  <a:pt x="2" y="194"/>
                </a:lnTo>
                <a:lnTo>
                  <a:pt x="0" y="198"/>
                </a:lnTo>
                <a:lnTo>
                  <a:pt x="0" y="200"/>
                </a:lnTo>
                <a:lnTo>
                  <a:pt x="2" y="204"/>
                </a:lnTo>
                <a:lnTo>
                  <a:pt x="8" y="206"/>
                </a:lnTo>
                <a:lnTo>
                  <a:pt x="20" y="208"/>
                </a:lnTo>
                <a:lnTo>
                  <a:pt x="38" y="206"/>
                </a:lnTo>
                <a:lnTo>
                  <a:pt x="66"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1" name="Freeform 13">
            <a:extLst>
              <a:ext uri="{FF2B5EF4-FFF2-40B4-BE49-F238E27FC236}">
                <a16:creationId xmlns:a16="http://schemas.microsoft.com/office/drawing/2014/main" id="{9D734C76-CA25-4F6D-A7ED-22AF00947E5C}"/>
              </a:ext>
            </a:extLst>
          </p:cNvPr>
          <p:cNvSpPr>
            <a:spLocks/>
          </p:cNvSpPr>
          <p:nvPr/>
        </p:nvSpPr>
        <p:spPr bwMode="auto">
          <a:xfrm>
            <a:off x="1844676" y="3200805"/>
            <a:ext cx="396875" cy="193675"/>
          </a:xfrm>
          <a:custGeom>
            <a:avLst/>
            <a:gdLst>
              <a:gd name="T0" fmla="*/ 584676250 w 250"/>
              <a:gd name="T1" fmla="*/ 131048125 h 122"/>
              <a:gd name="T2" fmla="*/ 584676250 w 250"/>
              <a:gd name="T3" fmla="*/ 131048125 h 122"/>
              <a:gd name="T4" fmla="*/ 509071563 w 250"/>
              <a:gd name="T5" fmla="*/ 100806250 h 122"/>
              <a:gd name="T6" fmla="*/ 428426563 w 250"/>
              <a:gd name="T7" fmla="*/ 70564375 h 122"/>
              <a:gd name="T8" fmla="*/ 327620313 w 250"/>
              <a:gd name="T9" fmla="*/ 40322500 h 122"/>
              <a:gd name="T10" fmla="*/ 231854375 w 250"/>
              <a:gd name="T11" fmla="*/ 15120938 h 122"/>
              <a:gd name="T12" fmla="*/ 181451250 w 250"/>
              <a:gd name="T13" fmla="*/ 5040313 h 122"/>
              <a:gd name="T14" fmla="*/ 136088438 w 250"/>
              <a:gd name="T15" fmla="*/ 0 h 122"/>
              <a:gd name="T16" fmla="*/ 95765938 w 250"/>
              <a:gd name="T17" fmla="*/ 0 h 122"/>
              <a:gd name="T18" fmla="*/ 60483750 w 250"/>
              <a:gd name="T19" fmla="*/ 5040313 h 122"/>
              <a:gd name="T20" fmla="*/ 30241875 w 250"/>
              <a:gd name="T21" fmla="*/ 15120938 h 122"/>
              <a:gd name="T22" fmla="*/ 10080625 w 250"/>
              <a:gd name="T23" fmla="*/ 35282188 h 122"/>
              <a:gd name="T24" fmla="*/ 10080625 w 250"/>
              <a:gd name="T25" fmla="*/ 35282188 h 122"/>
              <a:gd name="T26" fmla="*/ 5040313 w 250"/>
              <a:gd name="T27" fmla="*/ 45362813 h 122"/>
              <a:gd name="T28" fmla="*/ 0 w 250"/>
              <a:gd name="T29" fmla="*/ 55443438 h 122"/>
              <a:gd name="T30" fmla="*/ 0 w 250"/>
              <a:gd name="T31" fmla="*/ 75604688 h 122"/>
              <a:gd name="T32" fmla="*/ 0 w 250"/>
              <a:gd name="T33" fmla="*/ 90725625 h 122"/>
              <a:gd name="T34" fmla="*/ 10080625 w 250"/>
              <a:gd name="T35" fmla="*/ 115927188 h 122"/>
              <a:gd name="T36" fmla="*/ 35282188 w 250"/>
              <a:gd name="T37" fmla="*/ 136088438 h 122"/>
              <a:gd name="T38" fmla="*/ 65524063 w 250"/>
              <a:gd name="T39" fmla="*/ 156249688 h 122"/>
              <a:gd name="T40" fmla="*/ 65524063 w 250"/>
              <a:gd name="T41" fmla="*/ 156249688 h 122"/>
              <a:gd name="T42" fmla="*/ 120967500 w 250"/>
              <a:gd name="T43" fmla="*/ 211693125 h 122"/>
              <a:gd name="T44" fmla="*/ 161290000 w 250"/>
              <a:gd name="T45" fmla="*/ 252015625 h 122"/>
              <a:gd name="T46" fmla="*/ 186491563 w 250"/>
              <a:gd name="T47" fmla="*/ 272176875 h 122"/>
              <a:gd name="T48" fmla="*/ 186491563 w 250"/>
              <a:gd name="T49" fmla="*/ 272176875 h 122"/>
              <a:gd name="T50" fmla="*/ 226814063 w 250"/>
              <a:gd name="T51" fmla="*/ 287297813 h 122"/>
              <a:gd name="T52" fmla="*/ 262096250 w 250"/>
              <a:gd name="T53" fmla="*/ 302418750 h 122"/>
              <a:gd name="T54" fmla="*/ 297378438 w 250"/>
              <a:gd name="T55" fmla="*/ 307459063 h 122"/>
              <a:gd name="T56" fmla="*/ 327620313 w 250"/>
              <a:gd name="T57" fmla="*/ 307459063 h 122"/>
              <a:gd name="T58" fmla="*/ 337700938 w 250"/>
              <a:gd name="T59" fmla="*/ 302418750 h 122"/>
              <a:gd name="T60" fmla="*/ 347781563 w 250"/>
              <a:gd name="T61" fmla="*/ 297378438 h 122"/>
              <a:gd name="T62" fmla="*/ 347781563 w 250"/>
              <a:gd name="T63" fmla="*/ 282257500 h 122"/>
              <a:gd name="T64" fmla="*/ 342741250 w 250"/>
              <a:gd name="T65" fmla="*/ 267136563 h 122"/>
              <a:gd name="T66" fmla="*/ 332660625 w 250"/>
              <a:gd name="T67" fmla="*/ 241935000 h 122"/>
              <a:gd name="T68" fmla="*/ 312499375 w 250"/>
              <a:gd name="T69" fmla="*/ 211693125 h 122"/>
              <a:gd name="T70" fmla="*/ 241935000 w 250"/>
              <a:gd name="T71" fmla="*/ 100806250 h 122"/>
              <a:gd name="T72" fmla="*/ 630039063 w 250"/>
              <a:gd name="T73" fmla="*/ 307459063 h 122"/>
              <a:gd name="T74" fmla="*/ 584676250 w 250"/>
              <a:gd name="T75" fmla="*/ 131048125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0"/>
              <a:gd name="T115" fmla="*/ 0 h 122"/>
              <a:gd name="T116" fmla="*/ 250 w 250"/>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0" h="122">
                <a:moveTo>
                  <a:pt x="232" y="52"/>
                </a:moveTo>
                <a:lnTo>
                  <a:pt x="232" y="52"/>
                </a:lnTo>
                <a:lnTo>
                  <a:pt x="202" y="40"/>
                </a:lnTo>
                <a:lnTo>
                  <a:pt x="170" y="28"/>
                </a:lnTo>
                <a:lnTo>
                  <a:pt x="130" y="16"/>
                </a:lnTo>
                <a:lnTo>
                  <a:pt x="92" y="6"/>
                </a:lnTo>
                <a:lnTo>
                  <a:pt x="72" y="2"/>
                </a:lnTo>
                <a:lnTo>
                  <a:pt x="54" y="0"/>
                </a:lnTo>
                <a:lnTo>
                  <a:pt x="38" y="0"/>
                </a:lnTo>
                <a:lnTo>
                  <a:pt x="24" y="2"/>
                </a:lnTo>
                <a:lnTo>
                  <a:pt x="12" y="6"/>
                </a:lnTo>
                <a:lnTo>
                  <a:pt x="4" y="14"/>
                </a:lnTo>
                <a:lnTo>
                  <a:pt x="2" y="18"/>
                </a:lnTo>
                <a:lnTo>
                  <a:pt x="0" y="22"/>
                </a:lnTo>
                <a:lnTo>
                  <a:pt x="0" y="30"/>
                </a:lnTo>
                <a:lnTo>
                  <a:pt x="0" y="36"/>
                </a:lnTo>
                <a:lnTo>
                  <a:pt x="4" y="46"/>
                </a:lnTo>
                <a:lnTo>
                  <a:pt x="14" y="54"/>
                </a:lnTo>
                <a:lnTo>
                  <a:pt x="26" y="62"/>
                </a:lnTo>
                <a:lnTo>
                  <a:pt x="48" y="84"/>
                </a:lnTo>
                <a:lnTo>
                  <a:pt x="64" y="100"/>
                </a:lnTo>
                <a:lnTo>
                  <a:pt x="74" y="108"/>
                </a:lnTo>
                <a:lnTo>
                  <a:pt x="90" y="114"/>
                </a:lnTo>
                <a:lnTo>
                  <a:pt x="104" y="120"/>
                </a:lnTo>
                <a:lnTo>
                  <a:pt x="118" y="122"/>
                </a:lnTo>
                <a:lnTo>
                  <a:pt x="130" y="122"/>
                </a:lnTo>
                <a:lnTo>
                  <a:pt x="134" y="120"/>
                </a:lnTo>
                <a:lnTo>
                  <a:pt x="138" y="118"/>
                </a:lnTo>
                <a:lnTo>
                  <a:pt x="138" y="112"/>
                </a:lnTo>
                <a:lnTo>
                  <a:pt x="136" y="106"/>
                </a:lnTo>
                <a:lnTo>
                  <a:pt x="132" y="96"/>
                </a:lnTo>
                <a:lnTo>
                  <a:pt x="124" y="84"/>
                </a:lnTo>
                <a:lnTo>
                  <a:pt x="96" y="40"/>
                </a:lnTo>
                <a:lnTo>
                  <a:pt x="250" y="122"/>
                </a:lnTo>
                <a:lnTo>
                  <a:pt x="23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2" name="Freeform 14">
            <a:extLst>
              <a:ext uri="{FF2B5EF4-FFF2-40B4-BE49-F238E27FC236}">
                <a16:creationId xmlns:a16="http://schemas.microsoft.com/office/drawing/2014/main" id="{E923EF70-852F-4E0A-8898-1526D8E0C7E3}"/>
              </a:ext>
            </a:extLst>
          </p:cNvPr>
          <p:cNvSpPr>
            <a:spLocks/>
          </p:cNvSpPr>
          <p:nvPr/>
        </p:nvSpPr>
        <p:spPr bwMode="auto">
          <a:xfrm>
            <a:off x="2765426" y="3229381"/>
            <a:ext cx="590551" cy="104775"/>
          </a:xfrm>
          <a:custGeom>
            <a:avLst/>
            <a:gdLst>
              <a:gd name="T0" fmla="*/ 5040313 w 372"/>
              <a:gd name="T1" fmla="*/ 70564375 h 66"/>
              <a:gd name="T2" fmla="*/ 715724375 w 372"/>
              <a:gd name="T3" fmla="*/ 95765938 h 66"/>
              <a:gd name="T4" fmla="*/ 715724375 w 372"/>
              <a:gd name="T5" fmla="*/ 95765938 h 66"/>
              <a:gd name="T6" fmla="*/ 710684063 w 372"/>
              <a:gd name="T7" fmla="*/ 80645000 h 66"/>
              <a:gd name="T8" fmla="*/ 710684063 w 372"/>
              <a:gd name="T9" fmla="*/ 50403125 h 66"/>
              <a:gd name="T10" fmla="*/ 715724375 w 372"/>
              <a:gd name="T11" fmla="*/ 30241875 h 66"/>
              <a:gd name="T12" fmla="*/ 725805000 w 372"/>
              <a:gd name="T13" fmla="*/ 15120938 h 66"/>
              <a:gd name="T14" fmla="*/ 745966250 w 372"/>
              <a:gd name="T15" fmla="*/ 5040313 h 66"/>
              <a:gd name="T16" fmla="*/ 771167813 w 372"/>
              <a:gd name="T17" fmla="*/ 0 h 66"/>
              <a:gd name="T18" fmla="*/ 771167813 w 372"/>
              <a:gd name="T19" fmla="*/ 0 h 66"/>
              <a:gd name="T20" fmla="*/ 796369375 w 372"/>
              <a:gd name="T21" fmla="*/ 5040313 h 66"/>
              <a:gd name="T22" fmla="*/ 826611250 w 372"/>
              <a:gd name="T23" fmla="*/ 10080625 h 66"/>
              <a:gd name="T24" fmla="*/ 861893438 w 372"/>
              <a:gd name="T25" fmla="*/ 25201563 h 66"/>
              <a:gd name="T26" fmla="*/ 892135313 w 372"/>
              <a:gd name="T27" fmla="*/ 40322500 h 66"/>
              <a:gd name="T28" fmla="*/ 907256250 w 372"/>
              <a:gd name="T29" fmla="*/ 55443438 h 66"/>
              <a:gd name="T30" fmla="*/ 917336875 w 372"/>
              <a:gd name="T31" fmla="*/ 70564375 h 66"/>
              <a:gd name="T32" fmla="*/ 927417500 w 372"/>
              <a:gd name="T33" fmla="*/ 85685313 h 66"/>
              <a:gd name="T34" fmla="*/ 932457813 w 372"/>
              <a:gd name="T35" fmla="*/ 105846563 h 66"/>
              <a:gd name="T36" fmla="*/ 937498125 w 372"/>
              <a:gd name="T37" fmla="*/ 131048125 h 66"/>
              <a:gd name="T38" fmla="*/ 937498125 w 372"/>
              <a:gd name="T39" fmla="*/ 156249688 h 66"/>
              <a:gd name="T40" fmla="*/ 0 w 372"/>
              <a:gd name="T41" fmla="*/ 166330313 h 66"/>
              <a:gd name="T42" fmla="*/ 5040313 w 372"/>
              <a:gd name="T43" fmla="*/ 70564375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2"/>
              <a:gd name="T67" fmla="*/ 0 h 66"/>
              <a:gd name="T68" fmla="*/ 372 w 372"/>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2" h="66">
                <a:moveTo>
                  <a:pt x="2" y="28"/>
                </a:moveTo>
                <a:lnTo>
                  <a:pt x="284" y="38"/>
                </a:lnTo>
                <a:lnTo>
                  <a:pt x="282" y="32"/>
                </a:lnTo>
                <a:lnTo>
                  <a:pt x="282" y="20"/>
                </a:lnTo>
                <a:lnTo>
                  <a:pt x="284" y="12"/>
                </a:lnTo>
                <a:lnTo>
                  <a:pt x="288" y="6"/>
                </a:lnTo>
                <a:lnTo>
                  <a:pt x="296" y="2"/>
                </a:lnTo>
                <a:lnTo>
                  <a:pt x="306" y="0"/>
                </a:lnTo>
                <a:lnTo>
                  <a:pt x="316" y="2"/>
                </a:lnTo>
                <a:lnTo>
                  <a:pt x="328" y="4"/>
                </a:lnTo>
                <a:lnTo>
                  <a:pt x="342" y="10"/>
                </a:lnTo>
                <a:lnTo>
                  <a:pt x="354" y="16"/>
                </a:lnTo>
                <a:lnTo>
                  <a:pt x="360" y="22"/>
                </a:lnTo>
                <a:lnTo>
                  <a:pt x="364" y="28"/>
                </a:lnTo>
                <a:lnTo>
                  <a:pt x="368" y="34"/>
                </a:lnTo>
                <a:lnTo>
                  <a:pt x="370" y="42"/>
                </a:lnTo>
                <a:lnTo>
                  <a:pt x="372" y="52"/>
                </a:lnTo>
                <a:lnTo>
                  <a:pt x="372" y="62"/>
                </a:lnTo>
                <a:lnTo>
                  <a:pt x="0" y="66"/>
                </a:lnTo>
                <a:lnTo>
                  <a:pt x="2"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3" name="Freeform 15">
            <a:extLst>
              <a:ext uri="{FF2B5EF4-FFF2-40B4-BE49-F238E27FC236}">
                <a16:creationId xmlns:a16="http://schemas.microsoft.com/office/drawing/2014/main" id="{F43274AA-06C1-4EBD-800B-402F8156B202}"/>
              </a:ext>
            </a:extLst>
          </p:cNvPr>
          <p:cNvSpPr>
            <a:spLocks/>
          </p:cNvSpPr>
          <p:nvPr/>
        </p:nvSpPr>
        <p:spPr bwMode="auto">
          <a:xfrm>
            <a:off x="2933701" y="2851556"/>
            <a:ext cx="422275" cy="904875"/>
          </a:xfrm>
          <a:custGeom>
            <a:avLst/>
            <a:gdLst>
              <a:gd name="T0" fmla="*/ 70564375 w 266"/>
              <a:gd name="T1" fmla="*/ 0 h 570"/>
              <a:gd name="T2" fmla="*/ 70564375 w 266"/>
              <a:gd name="T3" fmla="*/ 0 h 570"/>
              <a:gd name="T4" fmla="*/ 126007813 w 266"/>
              <a:gd name="T5" fmla="*/ 35282188 h 570"/>
              <a:gd name="T6" fmla="*/ 186491563 w 266"/>
              <a:gd name="T7" fmla="*/ 80645000 h 570"/>
              <a:gd name="T8" fmla="*/ 267136563 w 266"/>
              <a:gd name="T9" fmla="*/ 136088438 h 570"/>
              <a:gd name="T10" fmla="*/ 347781563 w 266"/>
              <a:gd name="T11" fmla="*/ 206652813 h 570"/>
              <a:gd name="T12" fmla="*/ 433466875 w 266"/>
              <a:gd name="T13" fmla="*/ 292338125 h 570"/>
              <a:gd name="T14" fmla="*/ 473789375 w 266"/>
              <a:gd name="T15" fmla="*/ 337700938 h 570"/>
              <a:gd name="T16" fmla="*/ 514111875 w 266"/>
              <a:gd name="T17" fmla="*/ 383063750 h 570"/>
              <a:gd name="T18" fmla="*/ 549394063 w 266"/>
              <a:gd name="T19" fmla="*/ 433466875 h 570"/>
              <a:gd name="T20" fmla="*/ 584676250 w 266"/>
              <a:gd name="T21" fmla="*/ 488910313 h 570"/>
              <a:gd name="T22" fmla="*/ 614918125 w 266"/>
              <a:gd name="T23" fmla="*/ 539313438 h 570"/>
              <a:gd name="T24" fmla="*/ 635079375 w 266"/>
              <a:gd name="T25" fmla="*/ 594756875 h 570"/>
              <a:gd name="T26" fmla="*/ 655240625 w 266"/>
              <a:gd name="T27" fmla="*/ 655240625 h 570"/>
              <a:gd name="T28" fmla="*/ 665321250 w 266"/>
              <a:gd name="T29" fmla="*/ 710684063 h 570"/>
              <a:gd name="T30" fmla="*/ 670361563 w 266"/>
              <a:gd name="T31" fmla="*/ 771167813 h 570"/>
              <a:gd name="T32" fmla="*/ 665321250 w 266"/>
              <a:gd name="T33" fmla="*/ 831651563 h 570"/>
              <a:gd name="T34" fmla="*/ 655240625 w 266"/>
              <a:gd name="T35" fmla="*/ 892135313 h 570"/>
              <a:gd name="T36" fmla="*/ 630039063 w 266"/>
              <a:gd name="T37" fmla="*/ 952619063 h 570"/>
              <a:gd name="T38" fmla="*/ 594756875 w 266"/>
              <a:gd name="T39" fmla="*/ 1013102813 h 570"/>
              <a:gd name="T40" fmla="*/ 549394063 w 266"/>
              <a:gd name="T41" fmla="*/ 1073586563 h 570"/>
              <a:gd name="T42" fmla="*/ 493950625 w 266"/>
              <a:gd name="T43" fmla="*/ 1139110625 h 570"/>
              <a:gd name="T44" fmla="*/ 423386250 w 266"/>
              <a:gd name="T45" fmla="*/ 1199594375 h 570"/>
              <a:gd name="T46" fmla="*/ 342741250 w 266"/>
              <a:gd name="T47" fmla="*/ 1260078125 h 570"/>
              <a:gd name="T48" fmla="*/ 241935000 w 266"/>
              <a:gd name="T49" fmla="*/ 1320561875 h 570"/>
              <a:gd name="T50" fmla="*/ 131048125 w 266"/>
              <a:gd name="T51" fmla="*/ 1381045625 h 570"/>
              <a:gd name="T52" fmla="*/ 0 w 266"/>
              <a:gd name="T53" fmla="*/ 1436489063 h 570"/>
              <a:gd name="T54" fmla="*/ 0 w 266"/>
              <a:gd name="T55" fmla="*/ 1436489063 h 570"/>
              <a:gd name="T56" fmla="*/ 45362813 w 266"/>
              <a:gd name="T57" fmla="*/ 1411287500 h 570"/>
              <a:gd name="T58" fmla="*/ 95765938 w 266"/>
              <a:gd name="T59" fmla="*/ 1376005313 h 570"/>
              <a:gd name="T60" fmla="*/ 161290000 w 266"/>
              <a:gd name="T61" fmla="*/ 1330642500 h 570"/>
              <a:gd name="T62" fmla="*/ 226814063 w 266"/>
              <a:gd name="T63" fmla="*/ 1275199063 h 570"/>
              <a:gd name="T64" fmla="*/ 302418750 w 266"/>
              <a:gd name="T65" fmla="*/ 1204634688 h 570"/>
              <a:gd name="T66" fmla="*/ 367942813 w 266"/>
              <a:gd name="T67" fmla="*/ 1129030000 h 570"/>
              <a:gd name="T68" fmla="*/ 403225000 w 266"/>
              <a:gd name="T69" fmla="*/ 1083667188 h 570"/>
              <a:gd name="T70" fmla="*/ 428426563 w 266"/>
              <a:gd name="T71" fmla="*/ 1038304375 h 570"/>
              <a:gd name="T72" fmla="*/ 458668438 w 266"/>
              <a:gd name="T73" fmla="*/ 987901250 h 570"/>
              <a:gd name="T74" fmla="*/ 478829688 w 266"/>
              <a:gd name="T75" fmla="*/ 937498125 h 570"/>
              <a:gd name="T76" fmla="*/ 498990938 w 266"/>
              <a:gd name="T77" fmla="*/ 882054688 h 570"/>
              <a:gd name="T78" fmla="*/ 509071563 w 266"/>
              <a:gd name="T79" fmla="*/ 826611250 h 570"/>
              <a:gd name="T80" fmla="*/ 519152188 w 266"/>
              <a:gd name="T81" fmla="*/ 771167813 h 570"/>
              <a:gd name="T82" fmla="*/ 519152188 w 266"/>
              <a:gd name="T83" fmla="*/ 710684063 h 570"/>
              <a:gd name="T84" fmla="*/ 514111875 w 266"/>
              <a:gd name="T85" fmla="*/ 645160000 h 570"/>
              <a:gd name="T86" fmla="*/ 504031250 w 266"/>
              <a:gd name="T87" fmla="*/ 579635938 h 570"/>
              <a:gd name="T88" fmla="*/ 483870000 w 266"/>
              <a:gd name="T89" fmla="*/ 514111875 h 570"/>
              <a:gd name="T90" fmla="*/ 453628125 w 266"/>
              <a:gd name="T91" fmla="*/ 448587813 h 570"/>
              <a:gd name="T92" fmla="*/ 418345938 w 266"/>
              <a:gd name="T93" fmla="*/ 378023438 h 570"/>
              <a:gd name="T94" fmla="*/ 367942813 w 266"/>
              <a:gd name="T95" fmla="*/ 302418750 h 570"/>
              <a:gd name="T96" fmla="*/ 312499375 w 266"/>
              <a:gd name="T97" fmla="*/ 231854375 h 570"/>
              <a:gd name="T98" fmla="*/ 241935000 w 266"/>
              <a:gd name="T99" fmla="*/ 156249688 h 570"/>
              <a:gd name="T100" fmla="*/ 161290000 w 266"/>
              <a:gd name="T101" fmla="*/ 75604688 h 570"/>
              <a:gd name="T102" fmla="*/ 70564375 w 266"/>
              <a:gd name="T103" fmla="*/ 0 h 570"/>
              <a:gd name="T104" fmla="*/ 70564375 w 266"/>
              <a:gd name="T105" fmla="*/ 0 h 5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6"/>
              <a:gd name="T160" fmla="*/ 0 h 570"/>
              <a:gd name="T161" fmla="*/ 266 w 266"/>
              <a:gd name="T162" fmla="*/ 570 h 5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6" h="570">
                <a:moveTo>
                  <a:pt x="28" y="0"/>
                </a:moveTo>
                <a:lnTo>
                  <a:pt x="28" y="0"/>
                </a:lnTo>
                <a:lnTo>
                  <a:pt x="50" y="14"/>
                </a:lnTo>
                <a:lnTo>
                  <a:pt x="74" y="32"/>
                </a:lnTo>
                <a:lnTo>
                  <a:pt x="106" y="54"/>
                </a:lnTo>
                <a:lnTo>
                  <a:pt x="138" y="82"/>
                </a:lnTo>
                <a:lnTo>
                  <a:pt x="172" y="116"/>
                </a:lnTo>
                <a:lnTo>
                  <a:pt x="188" y="134"/>
                </a:lnTo>
                <a:lnTo>
                  <a:pt x="204" y="152"/>
                </a:lnTo>
                <a:lnTo>
                  <a:pt x="218" y="172"/>
                </a:lnTo>
                <a:lnTo>
                  <a:pt x="232" y="194"/>
                </a:lnTo>
                <a:lnTo>
                  <a:pt x="244" y="214"/>
                </a:lnTo>
                <a:lnTo>
                  <a:pt x="252" y="236"/>
                </a:lnTo>
                <a:lnTo>
                  <a:pt x="260" y="260"/>
                </a:lnTo>
                <a:lnTo>
                  <a:pt x="264" y="282"/>
                </a:lnTo>
                <a:lnTo>
                  <a:pt x="266" y="306"/>
                </a:lnTo>
                <a:lnTo>
                  <a:pt x="264" y="330"/>
                </a:lnTo>
                <a:lnTo>
                  <a:pt x="260" y="354"/>
                </a:lnTo>
                <a:lnTo>
                  <a:pt x="250" y="378"/>
                </a:lnTo>
                <a:lnTo>
                  <a:pt x="236" y="402"/>
                </a:lnTo>
                <a:lnTo>
                  <a:pt x="218" y="426"/>
                </a:lnTo>
                <a:lnTo>
                  <a:pt x="196" y="452"/>
                </a:lnTo>
                <a:lnTo>
                  <a:pt x="168" y="476"/>
                </a:lnTo>
                <a:lnTo>
                  <a:pt x="136" y="500"/>
                </a:lnTo>
                <a:lnTo>
                  <a:pt x="96" y="524"/>
                </a:lnTo>
                <a:lnTo>
                  <a:pt x="52" y="548"/>
                </a:lnTo>
                <a:lnTo>
                  <a:pt x="0" y="570"/>
                </a:lnTo>
                <a:lnTo>
                  <a:pt x="18" y="560"/>
                </a:lnTo>
                <a:lnTo>
                  <a:pt x="38" y="546"/>
                </a:lnTo>
                <a:lnTo>
                  <a:pt x="64" y="528"/>
                </a:lnTo>
                <a:lnTo>
                  <a:pt x="90" y="506"/>
                </a:lnTo>
                <a:lnTo>
                  <a:pt x="120" y="478"/>
                </a:lnTo>
                <a:lnTo>
                  <a:pt x="146" y="448"/>
                </a:lnTo>
                <a:lnTo>
                  <a:pt x="160" y="430"/>
                </a:lnTo>
                <a:lnTo>
                  <a:pt x="170" y="412"/>
                </a:lnTo>
                <a:lnTo>
                  <a:pt x="182" y="392"/>
                </a:lnTo>
                <a:lnTo>
                  <a:pt x="190" y="372"/>
                </a:lnTo>
                <a:lnTo>
                  <a:pt x="198" y="350"/>
                </a:lnTo>
                <a:lnTo>
                  <a:pt x="202" y="328"/>
                </a:lnTo>
                <a:lnTo>
                  <a:pt x="206" y="306"/>
                </a:lnTo>
                <a:lnTo>
                  <a:pt x="206" y="282"/>
                </a:lnTo>
                <a:lnTo>
                  <a:pt x="204" y="256"/>
                </a:lnTo>
                <a:lnTo>
                  <a:pt x="200" y="230"/>
                </a:lnTo>
                <a:lnTo>
                  <a:pt x="192" y="204"/>
                </a:lnTo>
                <a:lnTo>
                  <a:pt x="180" y="178"/>
                </a:lnTo>
                <a:lnTo>
                  <a:pt x="166" y="150"/>
                </a:lnTo>
                <a:lnTo>
                  <a:pt x="146" y="120"/>
                </a:lnTo>
                <a:lnTo>
                  <a:pt x="124" y="92"/>
                </a:lnTo>
                <a:lnTo>
                  <a:pt x="96" y="62"/>
                </a:lnTo>
                <a:lnTo>
                  <a:pt x="64" y="30"/>
                </a:lnTo>
                <a:lnTo>
                  <a:pt x="28" y="0"/>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4" name="Freeform 16">
            <a:extLst>
              <a:ext uri="{FF2B5EF4-FFF2-40B4-BE49-F238E27FC236}">
                <a16:creationId xmlns:a16="http://schemas.microsoft.com/office/drawing/2014/main" id="{190C37A6-150E-419C-8C95-677DF4E680E5}"/>
              </a:ext>
            </a:extLst>
          </p:cNvPr>
          <p:cNvSpPr>
            <a:spLocks/>
          </p:cNvSpPr>
          <p:nvPr/>
        </p:nvSpPr>
        <p:spPr bwMode="auto">
          <a:xfrm>
            <a:off x="1981200" y="3238905"/>
            <a:ext cx="1778000" cy="193675"/>
          </a:xfrm>
          <a:custGeom>
            <a:avLst/>
            <a:gdLst>
              <a:gd name="T0" fmla="*/ 2147483647 w 1120"/>
              <a:gd name="T1" fmla="*/ 176410938 h 122"/>
              <a:gd name="T2" fmla="*/ 2147483647 w 1120"/>
              <a:gd name="T3" fmla="*/ 307459063 h 122"/>
              <a:gd name="T4" fmla="*/ 2147483647 w 1120"/>
              <a:gd name="T5" fmla="*/ 156249688 h 122"/>
              <a:gd name="T6" fmla="*/ 2147483647 w 1120"/>
              <a:gd name="T7" fmla="*/ 156249688 h 122"/>
              <a:gd name="T8" fmla="*/ 2147483647 w 1120"/>
              <a:gd name="T9" fmla="*/ 156249688 h 122"/>
              <a:gd name="T10" fmla="*/ 2147483647 w 1120"/>
              <a:gd name="T11" fmla="*/ 156249688 h 122"/>
              <a:gd name="T12" fmla="*/ 2147483647 w 1120"/>
              <a:gd name="T13" fmla="*/ 156249688 h 122"/>
              <a:gd name="T14" fmla="*/ 2147483647 w 1120"/>
              <a:gd name="T15" fmla="*/ 0 h 122"/>
              <a:gd name="T16" fmla="*/ 2147483647 w 1120"/>
              <a:gd name="T17" fmla="*/ 136088438 h 122"/>
              <a:gd name="T18" fmla="*/ 635079375 w 1120"/>
              <a:gd name="T19" fmla="*/ 136088438 h 122"/>
              <a:gd name="T20" fmla="*/ 514111875 w 1120"/>
              <a:gd name="T21" fmla="*/ 65524063 h 122"/>
              <a:gd name="T22" fmla="*/ 90725625 w 1120"/>
              <a:gd name="T23" fmla="*/ 65524063 h 122"/>
              <a:gd name="T24" fmla="*/ 186491563 w 1120"/>
              <a:gd name="T25" fmla="*/ 136088438 h 122"/>
              <a:gd name="T26" fmla="*/ 0 w 1120"/>
              <a:gd name="T27" fmla="*/ 136088438 h 122"/>
              <a:gd name="T28" fmla="*/ 0 w 1120"/>
              <a:gd name="T29" fmla="*/ 176410938 h 122"/>
              <a:gd name="T30" fmla="*/ 171370625 w 1120"/>
              <a:gd name="T31" fmla="*/ 176410938 h 122"/>
              <a:gd name="T32" fmla="*/ 90725625 w 1120"/>
              <a:gd name="T33" fmla="*/ 236894688 h 122"/>
              <a:gd name="T34" fmla="*/ 514111875 w 1120"/>
              <a:gd name="T35" fmla="*/ 236894688 h 122"/>
              <a:gd name="T36" fmla="*/ 619958438 w 1120"/>
              <a:gd name="T37" fmla="*/ 176410938 h 122"/>
              <a:gd name="T38" fmla="*/ 2147483647 w 1120"/>
              <a:gd name="T39" fmla="*/ 176410938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0"/>
              <a:gd name="T61" fmla="*/ 0 h 122"/>
              <a:gd name="T62" fmla="*/ 1120 w 1120"/>
              <a:gd name="T63" fmla="*/ 122 h 1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0" h="122">
                <a:moveTo>
                  <a:pt x="970" y="70"/>
                </a:moveTo>
                <a:lnTo>
                  <a:pt x="860" y="122"/>
                </a:lnTo>
                <a:lnTo>
                  <a:pt x="1120" y="62"/>
                </a:lnTo>
                <a:lnTo>
                  <a:pt x="860" y="0"/>
                </a:lnTo>
                <a:lnTo>
                  <a:pt x="970" y="54"/>
                </a:lnTo>
                <a:lnTo>
                  <a:pt x="252" y="54"/>
                </a:lnTo>
                <a:lnTo>
                  <a:pt x="204" y="26"/>
                </a:lnTo>
                <a:lnTo>
                  <a:pt x="36" y="26"/>
                </a:lnTo>
                <a:lnTo>
                  <a:pt x="74" y="54"/>
                </a:lnTo>
                <a:lnTo>
                  <a:pt x="0" y="54"/>
                </a:lnTo>
                <a:lnTo>
                  <a:pt x="0" y="70"/>
                </a:lnTo>
                <a:lnTo>
                  <a:pt x="68" y="70"/>
                </a:lnTo>
                <a:lnTo>
                  <a:pt x="36" y="94"/>
                </a:lnTo>
                <a:lnTo>
                  <a:pt x="204" y="94"/>
                </a:lnTo>
                <a:lnTo>
                  <a:pt x="246" y="70"/>
                </a:lnTo>
                <a:lnTo>
                  <a:pt x="970" y="70"/>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5" name="Freeform 17">
            <a:extLst>
              <a:ext uri="{FF2B5EF4-FFF2-40B4-BE49-F238E27FC236}">
                <a16:creationId xmlns:a16="http://schemas.microsoft.com/office/drawing/2014/main" id="{0C035961-8315-4F4D-80B7-1A1D1D0F729E}"/>
              </a:ext>
            </a:extLst>
          </p:cNvPr>
          <p:cNvSpPr>
            <a:spLocks/>
          </p:cNvSpPr>
          <p:nvPr/>
        </p:nvSpPr>
        <p:spPr bwMode="auto">
          <a:xfrm>
            <a:off x="9737726" y="2749955"/>
            <a:ext cx="568325" cy="923925"/>
          </a:xfrm>
          <a:custGeom>
            <a:avLst/>
            <a:gdLst>
              <a:gd name="T0" fmla="*/ 902215938 w 358"/>
              <a:gd name="T1" fmla="*/ 730845313 h 582"/>
              <a:gd name="T2" fmla="*/ 892135313 w 358"/>
              <a:gd name="T3" fmla="*/ 882054688 h 582"/>
              <a:gd name="T4" fmla="*/ 866933750 w 358"/>
              <a:gd name="T5" fmla="*/ 1018143125 h 582"/>
              <a:gd name="T6" fmla="*/ 821570938 w 358"/>
              <a:gd name="T7" fmla="*/ 1144150938 h 582"/>
              <a:gd name="T8" fmla="*/ 771167813 w 358"/>
              <a:gd name="T9" fmla="*/ 1249997500 h 582"/>
              <a:gd name="T10" fmla="*/ 700603438 w 358"/>
              <a:gd name="T11" fmla="*/ 1340723125 h 582"/>
              <a:gd name="T12" fmla="*/ 624998750 w 358"/>
              <a:gd name="T13" fmla="*/ 1406247188 h 582"/>
              <a:gd name="T14" fmla="*/ 539313438 w 358"/>
              <a:gd name="T15" fmla="*/ 1451610000 h 582"/>
              <a:gd name="T16" fmla="*/ 448587813 w 358"/>
              <a:gd name="T17" fmla="*/ 1466730938 h 582"/>
              <a:gd name="T18" fmla="*/ 403225000 w 358"/>
              <a:gd name="T19" fmla="*/ 1461690625 h 582"/>
              <a:gd name="T20" fmla="*/ 317539688 w 358"/>
              <a:gd name="T21" fmla="*/ 1431448750 h 582"/>
              <a:gd name="T22" fmla="*/ 236894688 w 358"/>
              <a:gd name="T23" fmla="*/ 1376005313 h 582"/>
              <a:gd name="T24" fmla="*/ 166330313 w 358"/>
              <a:gd name="T25" fmla="*/ 1295360313 h 582"/>
              <a:gd name="T26" fmla="*/ 100806250 w 358"/>
              <a:gd name="T27" fmla="*/ 1199594375 h 582"/>
              <a:gd name="T28" fmla="*/ 55443438 w 358"/>
              <a:gd name="T29" fmla="*/ 1083667188 h 582"/>
              <a:gd name="T30" fmla="*/ 20161250 w 358"/>
              <a:gd name="T31" fmla="*/ 947578750 h 582"/>
              <a:gd name="T32" fmla="*/ 5040313 w 358"/>
              <a:gd name="T33" fmla="*/ 806450000 h 582"/>
              <a:gd name="T34" fmla="*/ 0 w 358"/>
              <a:gd name="T35" fmla="*/ 730845313 h 582"/>
              <a:gd name="T36" fmla="*/ 10080625 w 358"/>
              <a:gd name="T37" fmla="*/ 584676250 h 582"/>
              <a:gd name="T38" fmla="*/ 35282188 w 358"/>
              <a:gd name="T39" fmla="*/ 448587813 h 582"/>
              <a:gd name="T40" fmla="*/ 75604688 w 358"/>
              <a:gd name="T41" fmla="*/ 322580000 h 582"/>
              <a:gd name="T42" fmla="*/ 131048125 w 358"/>
              <a:gd name="T43" fmla="*/ 211693125 h 582"/>
              <a:gd name="T44" fmla="*/ 196572188 w 358"/>
              <a:gd name="T45" fmla="*/ 126007813 h 582"/>
              <a:gd name="T46" fmla="*/ 277217188 w 358"/>
              <a:gd name="T47" fmla="*/ 55443438 h 582"/>
              <a:gd name="T48" fmla="*/ 357862188 w 358"/>
              <a:gd name="T49" fmla="*/ 15120938 h 582"/>
              <a:gd name="T50" fmla="*/ 448587813 w 358"/>
              <a:gd name="T51" fmla="*/ 0 h 582"/>
              <a:gd name="T52" fmla="*/ 498990938 w 358"/>
              <a:gd name="T53" fmla="*/ 5040313 h 582"/>
              <a:gd name="T54" fmla="*/ 584676250 w 358"/>
              <a:gd name="T55" fmla="*/ 30241875 h 582"/>
              <a:gd name="T56" fmla="*/ 665321250 w 358"/>
              <a:gd name="T57" fmla="*/ 85685313 h 582"/>
              <a:gd name="T58" fmla="*/ 735885625 w 358"/>
              <a:gd name="T59" fmla="*/ 166330313 h 582"/>
              <a:gd name="T60" fmla="*/ 796369375 w 358"/>
              <a:gd name="T61" fmla="*/ 267136563 h 582"/>
              <a:gd name="T62" fmla="*/ 846772500 w 358"/>
              <a:gd name="T63" fmla="*/ 383063750 h 582"/>
              <a:gd name="T64" fmla="*/ 882054688 w 358"/>
              <a:gd name="T65" fmla="*/ 514111875 h 582"/>
              <a:gd name="T66" fmla="*/ 897175625 w 358"/>
              <a:gd name="T67" fmla="*/ 655240625 h 582"/>
              <a:gd name="T68" fmla="*/ 902215938 w 358"/>
              <a:gd name="T69" fmla="*/ 730845313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8"/>
              <a:gd name="T106" fmla="*/ 0 h 582"/>
              <a:gd name="T107" fmla="*/ 358 w 358"/>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8" h="582">
                <a:moveTo>
                  <a:pt x="358" y="290"/>
                </a:moveTo>
                <a:lnTo>
                  <a:pt x="358" y="290"/>
                </a:lnTo>
                <a:lnTo>
                  <a:pt x="356" y="320"/>
                </a:lnTo>
                <a:lnTo>
                  <a:pt x="354" y="350"/>
                </a:lnTo>
                <a:lnTo>
                  <a:pt x="350" y="376"/>
                </a:lnTo>
                <a:lnTo>
                  <a:pt x="344" y="404"/>
                </a:lnTo>
                <a:lnTo>
                  <a:pt x="336" y="430"/>
                </a:lnTo>
                <a:lnTo>
                  <a:pt x="326" y="454"/>
                </a:lnTo>
                <a:lnTo>
                  <a:pt x="316" y="476"/>
                </a:lnTo>
                <a:lnTo>
                  <a:pt x="306" y="496"/>
                </a:lnTo>
                <a:lnTo>
                  <a:pt x="292" y="514"/>
                </a:lnTo>
                <a:lnTo>
                  <a:pt x="278" y="532"/>
                </a:lnTo>
                <a:lnTo>
                  <a:pt x="264" y="546"/>
                </a:lnTo>
                <a:lnTo>
                  <a:pt x="248" y="558"/>
                </a:lnTo>
                <a:lnTo>
                  <a:pt x="232" y="568"/>
                </a:lnTo>
                <a:lnTo>
                  <a:pt x="214" y="576"/>
                </a:lnTo>
                <a:lnTo>
                  <a:pt x="198" y="580"/>
                </a:lnTo>
                <a:lnTo>
                  <a:pt x="178" y="582"/>
                </a:lnTo>
                <a:lnTo>
                  <a:pt x="160" y="580"/>
                </a:lnTo>
                <a:lnTo>
                  <a:pt x="142" y="576"/>
                </a:lnTo>
                <a:lnTo>
                  <a:pt x="126" y="568"/>
                </a:lnTo>
                <a:lnTo>
                  <a:pt x="110" y="558"/>
                </a:lnTo>
                <a:lnTo>
                  <a:pt x="94" y="546"/>
                </a:lnTo>
                <a:lnTo>
                  <a:pt x="78" y="532"/>
                </a:lnTo>
                <a:lnTo>
                  <a:pt x="66" y="514"/>
                </a:lnTo>
                <a:lnTo>
                  <a:pt x="52" y="496"/>
                </a:lnTo>
                <a:lnTo>
                  <a:pt x="40" y="476"/>
                </a:lnTo>
                <a:lnTo>
                  <a:pt x="30" y="454"/>
                </a:lnTo>
                <a:lnTo>
                  <a:pt x="22" y="430"/>
                </a:lnTo>
                <a:lnTo>
                  <a:pt x="14" y="404"/>
                </a:lnTo>
                <a:lnTo>
                  <a:pt x="8" y="376"/>
                </a:lnTo>
                <a:lnTo>
                  <a:pt x="4" y="350"/>
                </a:lnTo>
                <a:lnTo>
                  <a:pt x="2" y="320"/>
                </a:lnTo>
                <a:lnTo>
                  <a:pt x="0" y="290"/>
                </a:lnTo>
                <a:lnTo>
                  <a:pt x="2" y="260"/>
                </a:lnTo>
                <a:lnTo>
                  <a:pt x="4" y="232"/>
                </a:lnTo>
                <a:lnTo>
                  <a:pt x="8" y="204"/>
                </a:lnTo>
                <a:lnTo>
                  <a:pt x="14" y="178"/>
                </a:lnTo>
                <a:lnTo>
                  <a:pt x="22" y="152"/>
                </a:lnTo>
                <a:lnTo>
                  <a:pt x="30" y="128"/>
                </a:lnTo>
                <a:lnTo>
                  <a:pt x="40" y="106"/>
                </a:lnTo>
                <a:lnTo>
                  <a:pt x="52" y="84"/>
                </a:lnTo>
                <a:lnTo>
                  <a:pt x="66" y="66"/>
                </a:lnTo>
                <a:lnTo>
                  <a:pt x="78" y="50"/>
                </a:lnTo>
                <a:lnTo>
                  <a:pt x="94" y="34"/>
                </a:lnTo>
                <a:lnTo>
                  <a:pt x="110" y="22"/>
                </a:lnTo>
                <a:lnTo>
                  <a:pt x="126" y="12"/>
                </a:lnTo>
                <a:lnTo>
                  <a:pt x="142" y="6"/>
                </a:lnTo>
                <a:lnTo>
                  <a:pt x="160" y="2"/>
                </a:lnTo>
                <a:lnTo>
                  <a:pt x="178" y="0"/>
                </a:lnTo>
                <a:lnTo>
                  <a:pt x="198" y="2"/>
                </a:lnTo>
                <a:lnTo>
                  <a:pt x="214" y="6"/>
                </a:lnTo>
                <a:lnTo>
                  <a:pt x="232" y="12"/>
                </a:lnTo>
                <a:lnTo>
                  <a:pt x="248" y="22"/>
                </a:lnTo>
                <a:lnTo>
                  <a:pt x="264" y="34"/>
                </a:lnTo>
                <a:lnTo>
                  <a:pt x="278" y="50"/>
                </a:lnTo>
                <a:lnTo>
                  <a:pt x="292" y="66"/>
                </a:lnTo>
                <a:lnTo>
                  <a:pt x="306" y="84"/>
                </a:lnTo>
                <a:lnTo>
                  <a:pt x="316" y="106"/>
                </a:lnTo>
                <a:lnTo>
                  <a:pt x="326" y="128"/>
                </a:lnTo>
                <a:lnTo>
                  <a:pt x="336" y="152"/>
                </a:lnTo>
                <a:lnTo>
                  <a:pt x="344" y="178"/>
                </a:lnTo>
                <a:lnTo>
                  <a:pt x="350" y="204"/>
                </a:lnTo>
                <a:lnTo>
                  <a:pt x="354" y="232"/>
                </a:lnTo>
                <a:lnTo>
                  <a:pt x="356" y="260"/>
                </a:lnTo>
                <a:lnTo>
                  <a:pt x="358" y="2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6" name="Freeform 18">
            <a:extLst>
              <a:ext uri="{FF2B5EF4-FFF2-40B4-BE49-F238E27FC236}">
                <a16:creationId xmlns:a16="http://schemas.microsoft.com/office/drawing/2014/main" id="{2D58F012-E599-4AD1-A8A7-8E4F4C273077}"/>
              </a:ext>
            </a:extLst>
          </p:cNvPr>
          <p:cNvSpPr>
            <a:spLocks/>
          </p:cNvSpPr>
          <p:nvPr/>
        </p:nvSpPr>
        <p:spPr bwMode="auto">
          <a:xfrm>
            <a:off x="9832975" y="2845206"/>
            <a:ext cx="349251" cy="714375"/>
          </a:xfrm>
          <a:custGeom>
            <a:avLst/>
            <a:gdLst>
              <a:gd name="T0" fmla="*/ 554434375 w 220"/>
              <a:gd name="T1" fmla="*/ 564515000 h 450"/>
              <a:gd name="T2" fmla="*/ 554434375 w 220"/>
              <a:gd name="T3" fmla="*/ 564515000 h 450"/>
              <a:gd name="T4" fmla="*/ 549394063 w 220"/>
              <a:gd name="T5" fmla="*/ 680442188 h 450"/>
              <a:gd name="T6" fmla="*/ 534273125 w 220"/>
              <a:gd name="T7" fmla="*/ 786288750 h 450"/>
              <a:gd name="T8" fmla="*/ 509071563 w 220"/>
              <a:gd name="T9" fmla="*/ 882054688 h 450"/>
              <a:gd name="T10" fmla="*/ 488910313 w 220"/>
              <a:gd name="T11" fmla="*/ 927417500 h 450"/>
              <a:gd name="T12" fmla="*/ 473789375 w 220"/>
              <a:gd name="T13" fmla="*/ 967740000 h 450"/>
              <a:gd name="T14" fmla="*/ 453628125 w 220"/>
              <a:gd name="T15" fmla="*/ 1003022188 h 450"/>
              <a:gd name="T16" fmla="*/ 433466875 w 220"/>
              <a:gd name="T17" fmla="*/ 1038304375 h 450"/>
              <a:gd name="T18" fmla="*/ 408265313 w 220"/>
              <a:gd name="T19" fmla="*/ 1068546250 h 450"/>
              <a:gd name="T20" fmla="*/ 383063750 w 220"/>
              <a:gd name="T21" fmla="*/ 1088707500 h 450"/>
              <a:gd name="T22" fmla="*/ 357862188 w 220"/>
              <a:gd name="T23" fmla="*/ 1108868750 h 450"/>
              <a:gd name="T24" fmla="*/ 332660625 w 220"/>
              <a:gd name="T25" fmla="*/ 1123989688 h 450"/>
              <a:gd name="T26" fmla="*/ 307459063 w 220"/>
              <a:gd name="T27" fmla="*/ 1134070313 h 450"/>
              <a:gd name="T28" fmla="*/ 277217188 w 220"/>
              <a:gd name="T29" fmla="*/ 1134070313 h 450"/>
              <a:gd name="T30" fmla="*/ 277217188 w 220"/>
              <a:gd name="T31" fmla="*/ 1134070313 h 450"/>
              <a:gd name="T32" fmla="*/ 246975313 w 220"/>
              <a:gd name="T33" fmla="*/ 1134070313 h 450"/>
              <a:gd name="T34" fmla="*/ 221773750 w 220"/>
              <a:gd name="T35" fmla="*/ 1123989688 h 450"/>
              <a:gd name="T36" fmla="*/ 196572188 w 220"/>
              <a:gd name="T37" fmla="*/ 1108868750 h 450"/>
              <a:gd name="T38" fmla="*/ 171370625 w 220"/>
              <a:gd name="T39" fmla="*/ 1088707500 h 450"/>
              <a:gd name="T40" fmla="*/ 146169063 w 220"/>
              <a:gd name="T41" fmla="*/ 1068546250 h 450"/>
              <a:gd name="T42" fmla="*/ 120967500 w 220"/>
              <a:gd name="T43" fmla="*/ 1038304375 h 450"/>
              <a:gd name="T44" fmla="*/ 100806250 w 220"/>
              <a:gd name="T45" fmla="*/ 1003022188 h 450"/>
              <a:gd name="T46" fmla="*/ 80645000 w 220"/>
              <a:gd name="T47" fmla="*/ 967740000 h 450"/>
              <a:gd name="T48" fmla="*/ 65524063 w 220"/>
              <a:gd name="T49" fmla="*/ 927417500 h 450"/>
              <a:gd name="T50" fmla="*/ 45362813 w 220"/>
              <a:gd name="T51" fmla="*/ 882054688 h 450"/>
              <a:gd name="T52" fmla="*/ 20161250 w 220"/>
              <a:gd name="T53" fmla="*/ 786288750 h 450"/>
              <a:gd name="T54" fmla="*/ 5040313 w 220"/>
              <a:gd name="T55" fmla="*/ 680442188 h 450"/>
              <a:gd name="T56" fmla="*/ 0 w 220"/>
              <a:gd name="T57" fmla="*/ 564515000 h 450"/>
              <a:gd name="T58" fmla="*/ 0 w 220"/>
              <a:gd name="T59" fmla="*/ 564515000 h 450"/>
              <a:gd name="T60" fmla="*/ 5040313 w 220"/>
              <a:gd name="T61" fmla="*/ 453628125 h 450"/>
              <a:gd name="T62" fmla="*/ 20161250 w 220"/>
              <a:gd name="T63" fmla="*/ 347781563 h 450"/>
              <a:gd name="T64" fmla="*/ 45362813 w 220"/>
              <a:gd name="T65" fmla="*/ 246975313 h 450"/>
              <a:gd name="T66" fmla="*/ 65524063 w 220"/>
              <a:gd name="T67" fmla="*/ 206652813 h 450"/>
              <a:gd name="T68" fmla="*/ 80645000 w 220"/>
              <a:gd name="T69" fmla="*/ 166330313 h 450"/>
              <a:gd name="T70" fmla="*/ 100806250 w 220"/>
              <a:gd name="T71" fmla="*/ 131048125 h 450"/>
              <a:gd name="T72" fmla="*/ 120967500 w 220"/>
              <a:gd name="T73" fmla="*/ 95765938 h 450"/>
              <a:gd name="T74" fmla="*/ 146169063 w 220"/>
              <a:gd name="T75" fmla="*/ 65524063 h 450"/>
              <a:gd name="T76" fmla="*/ 171370625 w 220"/>
              <a:gd name="T77" fmla="*/ 45362813 h 450"/>
              <a:gd name="T78" fmla="*/ 196572188 w 220"/>
              <a:gd name="T79" fmla="*/ 25201563 h 450"/>
              <a:gd name="T80" fmla="*/ 221773750 w 220"/>
              <a:gd name="T81" fmla="*/ 10080625 h 450"/>
              <a:gd name="T82" fmla="*/ 246975313 w 220"/>
              <a:gd name="T83" fmla="*/ 0 h 450"/>
              <a:gd name="T84" fmla="*/ 277217188 w 220"/>
              <a:gd name="T85" fmla="*/ 0 h 450"/>
              <a:gd name="T86" fmla="*/ 277217188 w 220"/>
              <a:gd name="T87" fmla="*/ 0 h 450"/>
              <a:gd name="T88" fmla="*/ 307459063 w 220"/>
              <a:gd name="T89" fmla="*/ 0 h 450"/>
              <a:gd name="T90" fmla="*/ 332660625 w 220"/>
              <a:gd name="T91" fmla="*/ 10080625 h 450"/>
              <a:gd name="T92" fmla="*/ 357862188 w 220"/>
              <a:gd name="T93" fmla="*/ 25201563 h 450"/>
              <a:gd name="T94" fmla="*/ 383063750 w 220"/>
              <a:gd name="T95" fmla="*/ 45362813 h 450"/>
              <a:gd name="T96" fmla="*/ 408265313 w 220"/>
              <a:gd name="T97" fmla="*/ 65524063 h 450"/>
              <a:gd name="T98" fmla="*/ 433466875 w 220"/>
              <a:gd name="T99" fmla="*/ 95765938 h 450"/>
              <a:gd name="T100" fmla="*/ 453628125 w 220"/>
              <a:gd name="T101" fmla="*/ 131048125 h 450"/>
              <a:gd name="T102" fmla="*/ 473789375 w 220"/>
              <a:gd name="T103" fmla="*/ 166330313 h 450"/>
              <a:gd name="T104" fmla="*/ 488910313 w 220"/>
              <a:gd name="T105" fmla="*/ 206652813 h 450"/>
              <a:gd name="T106" fmla="*/ 509071563 w 220"/>
              <a:gd name="T107" fmla="*/ 246975313 h 450"/>
              <a:gd name="T108" fmla="*/ 534273125 w 220"/>
              <a:gd name="T109" fmla="*/ 347781563 h 450"/>
              <a:gd name="T110" fmla="*/ 549394063 w 220"/>
              <a:gd name="T111" fmla="*/ 453628125 h 450"/>
              <a:gd name="T112" fmla="*/ 554434375 w 220"/>
              <a:gd name="T113" fmla="*/ 564515000 h 450"/>
              <a:gd name="T114" fmla="*/ 554434375 w 220"/>
              <a:gd name="T115" fmla="*/ 564515000 h 4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0"/>
              <a:gd name="T175" fmla="*/ 0 h 450"/>
              <a:gd name="T176" fmla="*/ 220 w 220"/>
              <a:gd name="T177" fmla="*/ 450 h 4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0" h="450">
                <a:moveTo>
                  <a:pt x="220" y="224"/>
                </a:moveTo>
                <a:lnTo>
                  <a:pt x="220" y="224"/>
                </a:lnTo>
                <a:lnTo>
                  <a:pt x="218" y="270"/>
                </a:lnTo>
                <a:lnTo>
                  <a:pt x="212" y="312"/>
                </a:lnTo>
                <a:lnTo>
                  <a:pt x="202" y="350"/>
                </a:lnTo>
                <a:lnTo>
                  <a:pt x="194" y="368"/>
                </a:lnTo>
                <a:lnTo>
                  <a:pt x="188" y="384"/>
                </a:lnTo>
                <a:lnTo>
                  <a:pt x="180" y="398"/>
                </a:lnTo>
                <a:lnTo>
                  <a:pt x="172" y="412"/>
                </a:lnTo>
                <a:lnTo>
                  <a:pt x="162" y="424"/>
                </a:lnTo>
                <a:lnTo>
                  <a:pt x="152" y="432"/>
                </a:lnTo>
                <a:lnTo>
                  <a:pt x="142" y="440"/>
                </a:lnTo>
                <a:lnTo>
                  <a:pt x="132" y="446"/>
                </a:lnTo>
                <a:lnTo>
                  <a:pt x="122" y="450"/>
                </a:lnTo>
                <a:lnTo>
                  <a:pt x="110" y="450"/>
                </a:lnTo>
                <a:lnTo>
                  <a:pt x="98" y="450"/>
                </a:lnTo>
                <a:lnTo>
                  <a:pt x="88" y="446"/>
                </a:lnTo>
                <a:lnTo>
                  <a:pt x="78" y="440"/>
                </a:lnTo>
                <a:lnTo>
                  <a:pt x="68" y="432"/>
                </a:lnTo>
                <a:lnTo>
                  <a:pt x="58" y="424"/>
                </a:lnTo>
                <a:lnTo>
                  <a:pt x="48" y="412"/>
                </a:lnTo>
                <a:lnTo>
                  <a:pt x="40" y="398"/>
                </a:lnTo>
                <a:lnTo>
                  <a:pt x="32" y="384"/>
                </a:lnTo>
                <a:lnTo>
                  <a:pt x="26" y="368"/>
                </a:lnTo>
                <a:lnTo>
                  <a:pt x="18" y="350"/>
                </a:lnTo>
                <a:lnTo>
                  <a:pt x="8" y="312"/>
                </a:lnTo>
                <a:lnTo>
                  <a:pt x="2" y="270"/>
                </a:lnTo>
                <a:lnTo>
                  <a:pt x="0" y="224"/>
                </a:lnTo>
                <a:lnTo>
                  <a:pt x="2" y="180"/>
                </a:lnTo>
                <a:lnTo>
                  <a:pt x="8" y="138"/>
                </a:lnTo>
                <a:lnTo>
                  <a:pt x="18" y="98"/>
                </a:lnTo>
                <a:lnTo>
                  <a:pt x="26" y="82"/>
                </a:lnTo>
                <a:lnTo>
                  <a:pt x="32" y="66"/>
                </a:lnTo>
                <a:lnTo>
                  <a:pt x="40" y="52"/>
                </a:lnTo>
                <a:lnTo>
                  <a:pt x="48" y="38"/>
                </a:lnTo>
                <a:lnTo>
                  <a:pt x="58" y="26"/>
                </a:lnTo>
                <a:lnTo>
                  <a:pt x="68" y="18"/>
                </a:lnTo>
                <a:lnTo>
                  <a:pt x="78" y="10"/>
                </a:lnTo>
                <a:lnTo>
                  <a:pt x="88" y="4"/>
                </a:lnTo>
                <a:lnTo>
                  <a:pt x="98" y="0"/>
                </a:lnTo>
                <a:lnTo>
                  <a:pt x="110" y="0"/>
                </a:lnTo>
                <a:lnTo>
                  <a:pt x="122" y="0"/>
                </a:lnTo>
                <a:lnTo>
                  <a:pt x="132" y="4"/>
                </a:lnTo>
                <a:lnTo>
                  <a:pt x="142" y="10"/>
                </a:lnTo>
                <a:lnTo>
                  <a:pt x="152" y="18"/>
                </a:lnTo>
                <a:lnTo>
                  <a:pt x="162" y="26"/>
                </a:lnTo>
                <a:lnTo>
                  <a:pt x="172" y="38"/>
                </a:lnTo>
                <a:lnTo>
                  <a:pt x="180" y="52"/>
                </a:lnTo>
                <a:lnTo>
                  <a:pt x="188" y="66"/>
                </a:lnTo>
                <a:lnTo>
                  <a:pt x="194" y="82"/>
                </a:lnTo>
                <a:lnTo>
                  <a:pt x="202" y="98"/>
                </a:lnTo>
                <a:lnTo>
                  <a:pt x="212" y="138"/>
                </a:lnTo>
                <a:lnTo>
                  <a:pt x="218" y="180"/>
                </a:lnTo>
                <a:lnTo>
                  <a:pt x="220"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7" name="Freeform 19">
            <a:extLst>
              <a:ext uri="{FF2B5EF4-FFF2-40B4-BE49-F238E27FC236}">
                <a16:creationId xmlns:a16="http://schemas.microsoft.com/office/drawing/2014/main" id="{2B0D5F3C-ECB2-4FFB-A7D7-DE0835F52B5A}"/>
              </a:ext>
            </a:extLst>
          </p:cNvPr>
          <p:cNvSpPr>
            <a:spLocks/>
          </p:cNvSpPr>
          <p:nvPr/>
        </p:nvSpPr>
        <p:spPr bwMode="auto">
          <a:xfrm>
            <a:off x="9902826" y="3007132"/>
            <a:ext cx="187325" cy="377825"/>
          </a:xfrm>
          <a:custGeom>
            <a:avLst/>
            <a:gdLst>
              <a:gd name="T0" fmla="*/ 297378438 w 118"/>
              <a:gd name="T1" fmla="*/ 297378438 h 238"/>
              <a:gd name="T2" fmla="*/ 297378438 w 118"/>
              <a:gd name="T3" fmla="*/ 297378438 h 238"/>
              <a:gd name="T4" fmla="*/ 292338125 w 118"/>
              <a:gd name="T5" fmla="*/ 357862188 h 238"/>
              <a:gd name="T6" fmla="*/ 287297813 w 118"/>
              <a:gd name="T7" fmla="*/ 413305625 h 238"/>
              <a:gd name="T8" fmla="*/ 272176875 w 118"/>
              <a:gd name="T9" fmla="*/ 463708750 h 238"/>
              <a:gd name="T10" fmla="*/ 252015625 w 118"/>
              <a:gd name="T11" fmla="*/ 509071563 h 238"/>
              <a:gd name="T12" fmla="*/ 231854375 w 118"/>
              <a:gd name="T13" fmla="*/ 549394063 h 238"/>
              <a:gd name="T14" fmla="*/ 206652813 w 118"/>
              <a:gd name="T15" fmla="*/ 574595625 h 238"/>
              <a:gd name="T16" fmla="*/ 181451250 w 118"/>
              <a:gd name="T17" fmla="*/ 589716563 h 238"/>
              <a:gd name="T18" fmla="*/ 166330313 w 118"/>
              <a:gd name="T19" fmla="*/ 594756875 h 238"/>
              <a:gd name="T20" fmla="*/ 151209375 w 118"/>
              <a:gd name="T21" fmla="*/ 599797188 h 238"/>
              <a:gd name="T22" fmla="*/ 151209375 w 118"/>
              <a:gd name="T23" fmla="*/ 599797188 h 238"/>
              <a:gd name="T24" fmla="*/ 136088438 w 118"/>
              <a:gd name="T25" fmla="*/ 594756875 h 238"/>
              <a:gd name="T26" fmla="*/ 120967500 w 118"/>
              <a:gd name="T27" fmla="*/ 589716563 h 238"/>
              <a:gd name="T28" fmla="*/ 90725625 w 118"/>
              <a:gd name="T29" fmla="*/ 574595625 h 238"/>
              <a:gd name="T30" fmla="*/ 65524063 w 118"/>
              <a:gd name="T31" fmla="*/ 549394063 h 238"/>
              <a:gd name="T32" fmla="*/ 45362813 w 118"/>
              <a:gd name="T33" fmla="*/ 509071563 h 238"/>
              <a:gd name="T34" fmla="*/ 25201563 w 118"/>
              <a:gd name="T35" fmla="*/ 463708750 h 238"/>
              <a:gd name="T36" fmla="*/ 15120938 w 118"/>
              <a:gd name="T37" fmla="*/ 413305625 h 238"/>
              <a:gd name="T38" fmla="*/ 5040313 w 118"/>
              <a:gd name="T39" fmla="*/ 357862188 h 238"/>
              <a:gd name="T40" fmla="*/ 0 w 118"/>
              <a:gd name="T41" fmla="*/ 297378438 h 238"/>
              <a:gd name="T42" fmla="*/ 0 w 118"/>
              <a:gd name="T43" fmla="*/ 297378438 h 238"/>
              <a:gd name="T44" fmla="*/ 5040313 w 118"/>
              <a:gd name="T45" fmla="*/ 236894688 h 238"/>
              <a:gd name="T46" fmla="*/ 15120938 w 118"/>
              <a:gd name="T47" fmla="*/ 181451250 h 238"/>
              <a:gd name="T48" fmla="*/ 25201563 w 118"/>
              <a:gd name="T49" fmla="*/ 131048125 h 238"/>
              <a:gd name="T50" fmla="*/ 45362813 w 118"/>
              <a:gd name="T51" fmla="*/ 85685313 h 238"/>
              <a:gd name="T52" fmla="*/ 65524063 w 118"/>
              <a:gd name="T53" fmla="*/ 50403125 h 238"/>
              <a:gd name="T54" fmla="*/ 90725625 w 118"/>
              <a:gd name="T55" fmla="*/ 25201563 h 238"/>
              <a:gd name="T56" fmla="*/ 120967500 w 118"/>
              <a:gd name="T57" fmla="*/ 5040313 h 238"/>
              <a:gd name="T58" fmla="*/ 136088438 w 118"/>
              <a:gd name="T59" fmla="*/ 0 h 238"/>
              <a:gd name="T60" fmla="*/ 151209375 w 118"/>
              <a:gd name="T61" fmla="*/ 0 h 238"/>
              <a:gd name="T62" fmla="*/ 151209375 w 118"/>
              <a:gd name="T63" fmla="*/ 0 h 238"/>
              <a:gd name="T64" fmla="*/ 166330313 w 118"/>
              <a:gd name="T65" fmla="*/ 0 h 238"/>
              <a:gd name="T66" fmla="*/ 181451250 w 118"/>
              <a:gd name="T67" fmla="*/ 5040313 h 238"/>
              <a:gd name="T68" fmla="*/ 206652813 w 118"/>
              <a:gd name="T69" fmla="*/ 25201563 h 238"/>
              <a:gd name="T70" fmla="*/ 231854375 w 118"/>
              <a:gd name="T71" fmla="*/ 50403125 h 238"/>
              <a:gd name="T72" fmla="*/ 252015625 w 118"/>
              <a:gd name="T73" fmla="*/ 85685313 h 238"/>
              <a:gd name="T74" fmla="*/ 272176875 w 118"/>
              <a:gd name="T75" fmla="*/ 131048125 h 238"/>
              <a:gd name="T76" fmla="*/ 287297813 w 118"/>
              <a:gd name="T77" fmla="*/ 181451250 h 238"/>
              <a:gd name="T78" fmla="*/ 292338125 w 118"/>
              <a:gd name="T79" fmla="*/ 236894688 h 238"/>
              <a:gd name="T80" fmla="*/ 297378438 w 118"/>
              <a:gd name="T81" fmla="*/ 297378438 h 238"/>
              <a:gd name="T82" fmla="*/ 297378438 w 118"/>
              <a:gd name="T83" fmla="*/ 297378438 h 2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8"/>
              <a:gd name="T127" fmla="*/ 0 h 238"/>
              <a:gd name="T128" fmla="*/ 118 w 118"/>
              <a:gd name="T129" fmla="*/ 238 h 2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8" h="238">
                <a:moveTo>
                  <a:pt x="118" y="118"/>
                </a:moveTo>
                <a:lnTo>
                  <a:pt x="118" y="118"/>
                </a:lnTo>
                <a:lnTo>
                  <a:pt x="116" y="142"/>
                </a:lnTo>
                <a:lnTo>
                  <a:pt x="114" y="164"/>
                </a:lnTo>
                <a:lnTo>
                  <a:pt x="108" y="184"/>
                </a:lnTo>
                <a:lnTo>
                  <a:pt x="100" y="202"/>
                </a:lnTo>
                <a:lnTo>
                  <a:pt x="92" y="218"/>
                </a:lnTo>
                <a:lnTo>
                  <a:pt x="82" y="228"/>
                </a:lnTo>
                <a:lnTo>
                  <a:pt x="72" y="234"/>
                </a:lnTo>
                <a:lnTo>
                  <a:pt x="66" y="236"/>
                </a:lnTo>
                <a:lnTo>
                  <a:pt x="60" y="238"/>
                </a:lnTo>
                <a:lnTo>
                  <a:pt x="54" y="236"/>
                </a:lnTo>
                <a:lnTo>
                  <a:pt x="48" y="234"/>
                </a:lnTo>
                <a:lnTo>
                  <a:pt x="36" y="228"/>
                </a:lnTo>
                <a:lnTo>
                  <a:pt x="26" y="218"/>
                </a:lnTo>
                <a:lnTo>
                  <a:pt x="18" y="202"/>
                </a:lnTo>
                <a:lnTo>
                  <a:pt x="10" y="184"/>
                </a:lnTo>
                <a:lnTo>
                  <a:pt x="6" y="164"/>
                </a:lnTo>
                <a:lnTo>
                  <a:pt x="2" y="142"/>
                </a:lnTo>
                <a:lnTo>
                  <a:pt x="0" y="118"/>
                </a:lnTo>
                <a:lnTo>
                  <a:pt x="2" y="94"/>
                </a:lnTo>
                <a:lnTo>
                  <a:pt x="6" y="72"/>
                </a:lnTo>
                <a:lnTo>
                  <a:pt x="10" y="52"/>
                </a:lnTo>
                <a:lnTo>
                  <a:pt x="18" y="34"/>
                </a:lnTo>
                <a:lnTo>
                  <a:pt x="26" y="20"/>
                </a:lnTo>
                <a:lnTo>
                  <a:pt x="36" y="10"/>
                </a:lnTo>
                <a:lnTo>
                  <a:pt x="48" y="2"/>
                </a:lnTo>
                <a:lnTo>
                  <a:pt x="54" y="0"/>
                </a:lnTo>
                <a:lnTo>
                  <a:pt x="60" y="0"/>
                </a:lnTo>
                <a:lnTo>
                  <a:pt x="66" y="0"/>
                </a:lnTo>
                <a:lnTo>
                  <a:pt x="72" y="2"/>
                </a:lnTo>
                <a:lnTo>
                  <a:pt x="82" y="10"/>
                </a:lnTo>
                <a:lnTo>
                  <a:pt x="92" y="20"/>
                </a:lnTo>
                <a:lnTo>
                  <a:pt x="100" y="34"/>
                </a:lnTo>
                <a:lnTo>
                  <a:pt x="108" y="52"/>
                </a:lnTo>
                <a:lnTo>
                  <a:pt x="114" y="72"/>
                </a:lnTo>
                <a:lnTo>
                  <a:pt x="116" y="94"/>
                </a:lnTo>
                <a:lnTo>
                  <a:pt x="118" y="118"/>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8" name="Freeform 20">
            <a:extLst>
              <a:ext uri="{FF2B5EF4-FFF2-40B4-BE49-F238E27FC236}">
                <a16:creationId xmlns:a16="http://schemas.microsoft.com/office/drawing/2014/main" id="{08149264-4BC8-49B6-8D1C-E319EF234132}"/>
              </a:ext>
            </a:extLst>
          </p:cNvPr>
          <p:cNvSpPr>
            <a:spLocks/>
          </p:cNvSpPr>
          <p:nvPr/>
        </p:nvSpPr>
        <p:spPr bwMode="auto">
          <a:xfrm>
            <a:off x="9877426" y="3575455"/>
            <a:ext cx="393700" cy="330200"/>
          </a:xfrm>
          <a:custGeom>
            <a:avLst/>
            <a:gdLst>
              <a:gd name="T0" fmla="*/ 141128750 w 248"/>
              <a:gd name="T1" fmla="*/ 0 h 208"/>
              <a:gd name="T2" fmla="*/ 0 w 248"/>
              <a:gd name="T3" fmla="*/ 478829688 h 208"/>
              <a:gd name="T4" fmla="*/ 90725625 w 248"/>
              <a:gd name="T5" fmla="*/ 483870000 h 208"/>
              <a:gd name="T6" fmla="*/ 211693125 w 248"/>
              <a:gd name="T7" fmla="*/ 40322500 h 208"/>
              <a:gd name="T8" fmla="*/ 509071563 w 248"/>
              <a:gd name="T9" fmla="*/ 524192500 h 208"/>
              <a:gd name="T10" fmla="*/ 624998750 w 248"/>
              <a:gd name="T11" fmla="*/ 514111875 h 208"/>
              <a:gd name="T12" fmla="*/ 317539688 w 248"/>
              <a:gd name="T13" fmla="*/ 55443438 h 208"/>
              <a:gd name="T14" fmla="*/ 141128750 w 248"/>
              <a:gd name="T15" fmla="*/ 0 h 208"/>
              <a:gd name="T16" fmla="*/ 0 60000 65536"/>
              <a:gd name="T17" fmla="*/ 0 60000 65536"/>
              <a:gd name="T18" fmla="*/ 0 60000 65536"/>
              <a:gd name="T19" fmla="*/ 0 60000 65536"/>
              <a:gd name="T20" fmla="*/ 0 60000 65536"/>
              <a:gd name="T21" fmla="*/ 0 60000 65536"/>
              <a:gd name="T22" fmla="*/ 0 60000 65536"/>
              <a:gd name="T23" fmla="*/ 0 60000 65536"/>
              <a:gd name="T24" fmla="*/ 0 w 248"/>
              <a:gd name="T25" fmla="*/ 0 h 208"/>
              <a:gd name="T26" fmla="*/ 248 w 248"/>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8" h="208">
                <a:moveTo>
                  <a:pt x="56" y="0"/>
                </a:moveTo>
                <a:lnTo>
                  <a:pt x="0" y="190"/>
                </a:lnTo>
                <a:lnTo>
                  <a:pt x="36" y="192"/>
                </a:lnTo>
                <a:lnTo>
                  <a:pt x="84" y="16"/>
                </a:lnTo>
                <a:lnTo>
                  <a:pt x="202" y="208"/>
                </a:lnTo>
                <a:lnTo>
                  <a:pt x="248" y="204"/>
                </a:lnTo>
                <a:lnTo>
                  <a:pt x="126" y="22"/>
                </a:lnTo>
                <a:lnTo>
                  <a:pt x="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19" name="Freeform 21">
            <a:extLst>
              <a:ext uri="{FF2B5EF4-FFF2-40B4-BE49-F238E27FC236}">
                <a16:creationId xmlns:a16="http://schemas.microsoft.com/office/drawing/2014/main" id="{D875B7E9-E204-4AA8-BD3F-57B5810CFD46}"/>
              </a:ext>
            </a:extLst>
          </p:cNvPr>
          <p:cNvSpPr>
            <a:spLocks/>
          </p:cNvSpPr>
          <p:nvPr/>
        </p:nvSpPr>
        <p:spPr bwMode="auto">
          <a:xfrm>
            <a:off x="3267075" y="3216681"/>
            <a:ext cx="114300" cy="158751"/>
          </a:xfrm>
          <a:custGeom>
            <a:avLst/>
            <a:gdLst>
              <a:gd name="T0" fmla="*/ 181451250 w 72"/>
              <a:gd name="T1" fmla="*/ 126007813 h 100"/>
              <a:gd name="T2" fmla="*/ 181451250 w 72"/>
              <a:gd name="T3" fmla="*/ 126007813 h 100"/>
              <a:gd name="T4" fmla="*/ 176410938 w 72"/>
              <a:gd name="T5" fmla="*/ 151209375 h 100"/>
              <a:gd name="T6" fmla="*/ 171370625 w 72"/>
              <a:gd name="T7" fmla="*/ 176410938 h 100"/>
              <a:gd name="T8" fmla="*/ 166330313 w 72"/>
              <a:gd name="T9" fmla="*/ 196572188 h 100"/>
              <a:gd name="T10" fmla="*/ 151209375 w 72"/>
              <a:gd name="T11" fmla="*/ 216733438 h 100"/>
              <a:gd name="T12" fmla="*/ 141128750 w 72"/>
              <a:gd name="T13" fmla="*/ 231854375 h 100"/>
              <a:gd name="T14" fmla="*/ 126007813 w 72"/>
              <a:gd name="T15" fmla="*/ 241935000 h 100"/>
              <a:gd name="T16" fmla="*/ 105846563 w 72"/>
              <a:gd name="T17" fmla="*/ 252015625 h 100"/>
              <a:gd name="T18" fmla="*/ 90725625 w 72"/>
              <a:gd name="T19" fmla="*/ 252015625 h 100"/>
              <a:gd name="T20" fmla="*/ 90725625 w 72"/>
              <a:gd name="T21" fmla="*/ 252015625 h 100"/>
              <a:gd name="T22" fmla="*/ 70564375 w 72"/>
              <a:gd name="T23" fmla="*/ 252015625 h 100"/>
              <a:gd name="T24" fmla="*/ 55443438 w 72"/>
              <a:gd name="T25" fmla="*/ 241935000 h 100"/>
              <a:gd name="T26" fmla="*/ 40322500 w 72"/>
              <a:gd name="T27" fmla="*/ 231854375 h 100"/>
              <a:gd name="T28" fmla="*/ 25201563 w 72"/>
              <a:gd name="T29" fmla="*/ 216733438 h 100"/>
              <a:gd name="T30" fmla="*/ 15120938 w 72"/>
              <a:gd name="T31" fmla="*/ 196572188 h 100"/>
              <a:gd name="T32" fmla="*/ 5040313 w 72"/>
              <a:gd name="T33" fmla="*/ 176410938 h 100"/>
              <a:gd name="T34" fmla="*/ 0 w 72"/>
              <a:gd name="T35" fmla="*/ 151209375 h 100"/>
              <a:gd name="T36" fmla="*/ 0 w 72"/>
              <a:gd name="T37" fmla="*/ 126007813 h 100"/>
              <a:gd name="T38" fmla="*/ 0 w 72"/>
              <a:gd name="T39" fmla="*/ 126007813 h 100"/>
              <a:gd name="T40" fmla="*/ 0 w 72"/>
              <a:gd name="T41" fmla="*/ 100806250 h 100"/>
              <a:gd name="T42" fmla="*/ 5040313 w 72"/>
              <a:gd name="T43" fmla="*/ 80645000 h 100"/>
              <a:gd name="T44" fmla="*/ 15120938 w 72"/>
              <a:gd name="T45" fmla="*/ 55443438 h 100"/>
              <a:gd name="T46" fmla="*/ 25201563 w 72"/>
              <a:gd name="T47" fmla="*/ 40322500 h 100"/>
              <a:gd name="T48" fmla="*/ 40322500 w 72"/>
              <a:gd name="T49" fmla="*/ 25201563 h 100"/>
              <a:gd name="T50" fmla="*/ 55443438 w 72"/>
              <a:gd name="T51" fmla="*/ 10080625 h 100"/>
              <a:gd name="T52" fmla="*/ 70564375 w 72"/>
              <a:gd name="T53" fmla="*/ 5040313 h 100"/>
              <a:gd name="T54" fmla="*/ 90725625 w 72"/>
              <a:gd name="T55" fmla="*/ 0 h 100"/>
              <a:gd name="T56" fmla="*/ 90725625 w 72"/>
              <a:gd name="T57" fmla="*/ 0 h 100"/>
              <a:gd name="T58" fmla="*/ 105846563 w 72"/>
              <a:gd name="T59" fmla="*/ 5040313 h 100"/>
              <a:gd name="T60" fmla="*/ 126007813 w 72"/>
              <a:gd name="T61" fmla="*/ 10080625 h 100"/>
              <a:gd name="T62" fmla="*/ 141128750 w 72"/>
              <a:gd name="T63" fmla="*/ 25201563 h 100"/>
              <a:gd name="T64" fmla="*/ 151209375 w 72"/>
              <a:gd name="T65" fmla="*/ 40322500 h 100"/>
              <a:gd name="T66" fmla="*/ 166330313 w 72"/>
              <a:gd name="T67" fmla="*/ 55443438 h 100"/>
              <a:gd name="T68" fmla="*/ 171370625 w 72"/>
              <a:gd name="T69" fmla="*/ 80645000 h 100"/>
              <a:gd name="T70" fmla="*/ 176410938 w 72"/>
              <a:gd name="T71" fmla="*/ 100806250 h 100"/>
              <a:gd name="T72" fmla="*/ 181451250 w 72"/>
              <a:gd name="T73" fmla="*/ 126007813 h 100"/>
              <a:gd name="T74" fmla="*/ 181451250 w 72"/>
              <a:gd name="T75" fmla="*/ 126007813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100"/>
              <a:gd name="T116" fmla="*/ 72 w 72"/>
              <a:gd name="T117" fmla="*/ 100 h 1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100">
                <a:moveTo>
                  <a:pt x="72" y="50"/>
                </a:moveTo>
                <a:lnTo>
                  <a:pt x="72" y="50"/>
                </a:lnTo>
                <a:lnTo>
                  <a:pt x="70" y="60"/>
                </a:lnTo>
                <a:lnTo>
                  <a:pt x="68" y="70"/>
                </a:lnTo>
                <a:lnTo>
                  <a:pt x="66" y="78"/>
                </a:lnTo>
                <a:lnTo>
                  <a:pt x="60" y="86"/>
                </a:lnTo>
                <a:lnTo>
                  <a:pt x="56" y="92"/>
                </a:lnTo>
                <a:lnTo>
                  <a:pt x="50" y="96"/>
                </a:lnTo>
                <a:lnTo>
                  <a:pt x="42" y="100"/>
                </a:lnTo>
                <a:lnTo>
                  <a:pt x="36" y="100"/>
                </a:lnTo>
                <a:lnTo>
                  <a:pt x="28" y="100"/>
                </a:lnTo>
                <a:lnTo>
                  <a:pt x="22" y="96"/>
                </a:lnTo>
                <a:lnTo>
                  <a:pt x="16" y="92"/>
                </a:lnTo>
                <a:lnTo>
                  <a:pt x="10" y="86"/>
                </a:lnTo>
                <a:lnTo>
                  <a:pt x="6" y="78"/>
                </a:lnTo>
                <a:lnTo>
                  <a:pt x="2" y="70"/>
                </a:lnTo>
                <a:lnTo>
                  <a:pt x="0" y="60"/>
                </a:lnTo>
                <a:lnTo>
                  <a:pt x="0" y="50"/>
                </a:lnTo>
                <a:lnTo>
                  <a:pt x="0" y="40"/>
                </a:lnTo>
                <a:lnTo>
                  <a:pt x="2" y="32"/>
                </a:lnTo>
                <a:lnTo>
                  <a:pt x="6" y="22"/>
                </a:lnTo>
                <a:lnTo>
                  <a:pt x="10" y="16"/>
                </a:lnTo>
                <a:lnTo>
                  <a:pt x="16" y="10"/>
                </a:lnTo>
                <a:lnTo>
                  <a:pt x="22" y="4"/>
                </a:lnTo>
                <a:lnTo>
                  <a:pt x="28" y="2"/>
                </a:lnTo>
                <a:lnTo>
                  <a:pt x="36" y="0"/>
                </a:lnTo>
                <a:lnTo>
                  <a:pt x="42" y="2"/>
                </a:lnTo>
                <a:lnTo>
                  <a:pt x="50" y="4"/>
                </a:lnTo>
                <a:lnTo>
                  <a:pt x="56" y="10"/>
                </a:lnTo>
                <a:lnTo>
                  <a:pt x="60" y="16"/>
                </a:lnTo>
                <a:lnTo>
                  <a:pt x="66" y="22"/>
                </a:lnTo>
                <a:lnTo>
                  <a:pt x="68" y="32"/>
                </a:lnTo>
                <a:lnTo>
                  <a:pt x="70" y="40"/>
                </a:lnTo>
                <a:lnTo>
                  <a:pt x="72"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20" name="Freeform 22">
            <a:extLst>
              <a:ext uri="{FF2B5EF4-FFF2-40B4-BE49-F238E27FC236}">
                <a16:creationId xmlns:a16="http://schemas.microsoft.com/office/drawing/2014/main" id="{55CAB74B-DD86-44F7-898B-D05DC1D663A8}"/>
              </a:ext>
            </a:extLst>
          </p:cNvPr>
          <p:cNvSpPr>
            <a:spLocks/>
          </p:cNvSpPr>
          <p:nvPr/>
        </p:nvSpPr>
        <p:spPr bwMode="auto">
          <a:xfrm>
            <a:off x="1895476" y="3267480"/>
            <a:ext cx="212725" cy="146051"/>
          </a:xfrm>
          <a:custGeom>
            <a:avLst/>
            <a:gdLst>
              <a:gd name="T0" fmla="*/ 337700938 w 134"/>
              <a:gd name="T1" fmla="*/ 115927188 h 92"/>
              <a:gd name="T2" fmla="*/ 337700938 w 134"/>
              <a:gd name="T3" fmla="*/ 115927188 h 92"/>
              <a:gd name="T4" fmla="*/ 332660625 w 134"/>
              <a:gd name="T5" fmla="*/ 136088438 h 92"/>
              <a:gd name="T6" fmla="*/ 322580000 w 134"/>
              <a:gd name="T7" fmla="*/ 161290000 h 92"/>
              <a:gd name="T8" fmla="*/ 307459063 w 134"/>
              <a:gd name="T9" fmla="*/ 176410938 h 92"/>
              <a:gd name="T10" fmla="*/ 287297813 w 134"/>
              <a:gd name="T11" fmla="*/ 196572188 h 92"/>
              <a:gd name="T12" fmla="*/ 262096250 w 134"/>
              <a:gd name="T13" fmla="*/ 211693125 h 92"/>
              <a:gd name="T14" fmla="*/ 236894688 w 134"/>
              <a:gd name="T15" fmla="*/ 221773750 h 92"/>
              <a:gd name="T16" fmla="*/ 201612500 w 134"/>
              <a:gd name="T17" fmla="*/ 226814063 h 92"/>
              <a:gd name="T18" fmla="*/ 171370625 w 134"/>
              <a:gd name="T19" fmla="*/ 231854375 h 92"/>
              <a:gd name="T20" fmla="*/ 171370625 w 134"/>
              <a:gd name="T21" fmla="*/ 231854375 h 92"/>
              <a:gd name="T22" fmla="*/ 136088438 w 134"/>
              <a:gd name="T23" fmla="*/ 226814063 h 92"/>
              <a:gd name="T24" fmla="*/ 105846563 w 134"/>
              <a:gd name="T25" fmla="*/ 221773750 h 92"/>
              <a:gd name="T26" fmla="*/ 75604688 w 134"/>
              <a:gd name="T27" fmla="*/ 211693125 h 92"/>
              <a:gd name="T28" fmla="*/ 50403125 w 134"/>
              <a:gd name="T29" fmla="*/ 196572188 h 92"/>
              <a:gd name="T30" fmla="*/ 30241875 w 134"/>
              <a:gd name="T31" fmla="*/ 176410938 h 92"/>
              <a:gd name="T32" fmla="*/ 15120938 w 134"/>
              <a:gd name="T33" fmla="*/ 161290000 h 92"/>
              <a:gd name="T34" fmla="*/ 5040313 w 134"/>
              <a:gd name="T35" fmla="*/ 136088438 h 92"/>
              <a:gd name="T36" fmla="*/ 0 w 134"/>
              <a:gd name="T37" fmla="*/ 115927188 h 92"/>
              <a:gd name="T38" fmla="*/ 0 w 134"/>
              <a:gd name="T39" fmla="*/ 115927188 h 92"/>
              <a:gd name="T40" fmla="*/ 5040313 w 134"/>
              <a:gd name="T41" fmla="*/ 90725625 h 92"/>
              <a:gd name="T42" fmla="*/ 15120938 w 134"/>
              <a:gd name="T43" fmla="*/ 70564375 h 92"/>
              <a:gd name="T44" fmla="*/ 30241875 w 134"/>
              <a:gd name="T45" fmla="*/ 50403125 h 92"/>
              <a:gd name="T46" fmla="*/ 50403125 w 134"/>
              <a:gd name="T47" fmla="*/ 35282188 h 92"/>
              <a:gd name="T48" fmla="*/ 75604688 w 134"/>
              <a:gd name="T49" fmla="*/ 20161250 h 92"/>
              <a:gd name="T50" fmla="*/ 105846563 w 134"/>
              <a:gd name="T51" fmla="*/ 10080625 h 92"/>
              <a:gd name="T52" fmla="*/ 136088438 w 134"/>
              <a:gd name="T53" fmla="*/ 0 h 92"/>
              <a:gd name="T54" fmla="*/ 171370625 w 134"/>
              <a:gd name="T55" fmla="*/ 0 h 92"/>
              <a:gd name="T56" fmla="*/ 171370625 w 134"/>
              <a:gd name="T57" fmla="*/ 0 h 92"/>
              <a:gd name="T58" fmla="*/ 201612500 w 134"/>
              <a:gd name="T59" fmla="*/ 0 h 92"/>
              <a:gd name="T60" fmla="*/ 236894688 w 134"/>
              <a:gd name="T61" fmla="*/ 10080625 h 92"/>
              <a:gd name="T62" fmla="*/ 262096250 w 134"/>
              <a:gd name="T63" fmla="*/ 20161250 h 92"/>
              <a:gd name="T64" fmla="*/ 287297813 w 134"/>
              <a:gd name="T65" fmla="*/ 35282188 h 92"/>
              <a:gd name="T66" fmla="*/ 307459063 w 134"/>
              <a:gd name="T67" fmla="*/ 50403125 h 92"/>
              <a:gd name="T68" fmla="*/ 322580000 w 134"/>
              <a:gd name="T69" fmla="*/ 70564375 h 92"/>
              <a:gd name="T70" fmla="*/ 332660625 w 134"/>
              <a:gd name="T71" fmla="*/ 90725625 h 92"/>
              <a:gd name="T72" fmla="*/ 337700938 w 134"/>
              <a:gd name="T73" fmla="*/ 115927188 h 92"/>
              <a:gd name="T74" fmla="*/ 337700938 w 134"/>
              <a:gd name="T75" fmla="*/ 115927188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4"/>
              <a:gd name="T115" fmla="*/ 0 h 92"/>
              <a:gd name="T116" fmla="*/ 134 w 134"/>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4" h="92">
                <a:moveTo>
                  <a:pt x="134" y="46"/>
                </a:moveTo>
                <a:lnTo>
                  <a:pt x="134" y="46"/>
                </a:lnTo>
                <a:lnTo>
                  <a:pt x="132" y="54"/>
                </a:lnTo>
                <a:lnTo>
                  <a:pt x="128" y="64"/>
                </a:lnTo>
                <a:lnTo>
                  <a:pt x="122" y="70"/>
                </a:lnTo>
                <a:lnTo>
                  <a:pt x="114" y="78"/>
                </a:lnTo>
                <a:lnTo>
                  <a:pt x="104" y="84"/>
                </a:lnTo>
                <a:lnTo>
                  <a:pt x="94" y="88"/>
                </a:lnTo>
                <a:lnTo>
                  <a:pt x="80" y="90"/>
                </a:lnTo>
                <a:lnTo>
                  <a:pt x="68" y="92"/>
                </a:lnTo>
                <a:lnTo>
                  <a:pt x="54" y="90"/>
                </a:lnTo>
                <a:lnTo>
                  <a:pt x="42" y="88"/>
                </a:lnTo>
                <a:lnTo>
                  <a:pt x="30" y="84"/>
                </a:lnTo>
                <a:lnTo>
                  <a:pt x="20" y="78"/>
                </a:lnTo>
                <a:lnTo>
                  <a:pt x="12" y="70"/>
                </a:lnTo>
                <a:lnTo>
                  <a:pt x="6" y="64"/>
                </a:lnTo>
                <a:lnTo>
                  <a:pt x="2" y="54"/>
                </a:lnTo>
                <a:lnTo>
                  <a:pt x="0" y="46"/>
                </a:lnTo>
                <a:lnTo>
                  <a:pt x="2" y="36"/>
                </a:lnTo>
                <a:lnTo>
                  <a:pt x="6" y="28"/>
                </a:lnTo>
                <a:lnTo>
                  <a:pt x="12" y="20"/>
                </a:lnTo>
                <a:lnTo>
                  <a:pt x="20" y="14"/>
                </a:lnTo>
                <a:lnTo>
                  <a:pt x="30" y="8"/>
                </a:lnTo>
                <a:lnTo>
                  <a:pt x="42" y="4"/>
                </a:lnTo>
                <a:lnTo>
                  <a:pt x="54" y="0"/>
                </a:lnTo>
                <a:lnTo>
                  <a:pt x="68" y="0"/>
                </a:lnTo>
                <a:lnTo>
                  <a:pt x="80" y="0"/>
                </a:lnTo>
                <a:lnTo>
                  <a:pt x="94" y="4"/>
                </a:lnTo>
                <a:lnTo>
                  <a:pt x="104" y="8"/>
                </a:lnTo>
                <a:lnTo>
                  <a:pt x="114" y="14"/>
                </a:lnTo>
                <a:lnTo>
                  <a:pt x="122" y="20"/>
                </a:lnTo>
                <a:lnTo>
                  <a:pt x="128" y="28"/>
                </a:lnTo>
                <a:lnTo>
                  <a:pt x="132" y="36"/>
                </a:lnTo>
                <a:lnTo>
                  <a:pt x="134"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21" name="Freeform 23">
            <a:extLst>
              <a:ext uri="{FF2B5EF4-FFF2-40B4-BE49-F238E27FC236}">
                <a16:creationId xmlns:a16="http://schemas.microsoft.com/office/drawing/2014/main" id="{434E816E-2CE2-4ED8-B4F8-7DF63B5A8DCA}"/>
              </a:ext>
            </a:extLst>
          </p:cNvPr>
          <p:cNvSpPr>
            <a:spLocks/>
          </p:cNvSpPr>
          <p:nvPr/>
        </p:nvSpPr>
        <p:spPr bwMode="auto">
          <a:xfrm>
            <a:off x="2625726" y="2651530"/>
            <a:ext cx="234951" cy="158751"/>
          </a:xfrm>
          <a:custGeom>
            <a:avLst/>
            <a:gdLst>
              <a:gd name="T0" fmla="*/ 0 w 148"/>
              <a:gd name="T1" fmla="*/ 80645000 h 100"/>
              <a:gd name="T2" fmla="*/ 372983125 w 148"/>
              <a:gd name="T3" fmla="*/ 252015625 h 100"/>
              <a:gd name="T4" fmla="*/ 372983125 w 148"/>
              <a:gd name="T5" fmla="*/ 252015625 h 100"/>
              <a:gd name="T6" fmla="*/ 347781563 w 148"/>
              <a:gd name="T7" fmla="*/ 191531875 h 100"/>
              <a:gd name="T8" fmla="*/ 317539688 w 148"/>
              <a:gd name="T9" fmla="*/ 136088438 h 100"/>
              <a:gd name="T10" fmla="*/ 272176875 w 148"/>
              <a:gd name="T11" fmla="*/ 75604688 h 100"/>
              <a:gd name="T12" fmla="*/ 246975313 w 148"/>
              <a:gd name="T13" fmla="*/ 50403125 h 100"/>
              <a:gd name="T14" fmla="*/ 216733438 w 148"/>
              <a:gd name="T15" fmla="*/ 30241875 h 100"/>
              <a:gd name="T16" fmla="*/ 186491563 w 148"/>
              <a:gd name="T17" fmla="*/ 15120938 h 100"/>
              <a:gd name="T18" fmla="*/ 156249688 w 148"/>
              <a:gd name="T19" fmla="*/ 5040313 h 100"/>
              <a:gd name="T20" fmla="*/ 120967500 w 148"/>
              <a:gd name="T21" fmla="*/ 0 h 100"/>
              <a:gd name="T22" fmla="*/ 85685313 w 148"/>
              <a:gd name="T23" fmla="*/ 10080625 h 100"/>
              <a:gd name="T24" fmla="*/ 45362813 w 148"/>
              <a:gd name="T25" fmla="*/ 30241875 h 100"/>
              <a:gd name="T26" fmla="*/ 5040313 w 148"/>
              <a:gd name="T27" fmla="*/ 60483750 h 100"/>
              <a:gd name="T28" fmla="*/ 0 w 148"/>
              <a:gd name="T29" fmla="*/ 80645000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00"/>
              <a:gd name="T47" fmla="*/ 148 w 148"/>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00">
                <a:moveTo>
                  <a:pt x="0" y="32"/>
                </a:moveTo>
                <a:lnTo>
                  <a:pt x="148" y="100"/>
                </a:lnTo>
                <a:lnTo>
                  <a:pt x="138" y="76"/>
                </a:lnTo>
                <a:lnTo>
                  <a:pt x="126" y="54"/>
                </a:lnTo>
                <a:lnTo>
                  <a:pt x="108" y="30"/>
                </a:lnTo>
                <a:lnTo>
                  <a:pt x="98" y="20"/>
                </a:lnTo>
                <a:lnTo>
                  <a:pt x="86" y="12"/>
                </a:lnTo>
                <a:lnTo>
                  <a:pt x="74" y="6"/>
                </a:lnTo>
                <a:lnTo>
                  <a:pt x="62" y="2"/>
                </a:lnTo>
                <a:lnTo>
                  <a:pt x="48" y="0"/>
                </a:lnTo>
                <a:lnTo>
                  <a:pt x="34" y="4"/>
                </a:lnTo>
                <a:lnTo>
                  <a:pt x="18" y="12"/>
                </a:lnTo>
                <a:lnTo>
                  <a:pt x="2" y="24"/>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22" name="Freeform 24">
            <a:extLst>
              <a:ext uri="{FF2B5EF4-FFF2-40B4-BE49-F238E27FC236}">
                <a16:creationId xmlns:a16="http://schemas.microsoft.com/office/drawing/2014/main" id="{B86182C5-2DD2-40C4-9C9C-5705F07B7D61}"/>
              </a:ext>
            </a:extLst>
          </p:cNvPr>
          <p:cNvSpPr>
            <a:spLocks/>
          </p:cNvSpPr>
          <p:nvPr/>
        </p:nvSpPr>
        <p:spPr bwMode="auto">
          <a:xfrm>
            <a:off x="2625726" y="2651530"/>
            <a:ext cx="234951" cy="158751"/>
          </a:xfrm>
          <a:custGeom>
            <a:avLst/>
            <a:gdLst>
              <a:gd name="T0" fmla="*/ 0 w 148"/>
              <a:gd name="T1" fmla="*/ 80645000 h 100"/>
              <a:gd name="T2" fmla="*/ 372983125 w 148"/>
              <a:gd name="T3" fmla="*/ 252015625 h 100"/>
              <a:gd name="T4" fmla="*/ 372983125 w 148"/>
              <a:gd name="T5" fmla="*/ 252015625 h 100"/>
              <a:gd name="T6" fmla="*/ 347781563 w 148"/>
              <a:gd name="T7" fmla="*/ 191531875 h 100"/>
              <a:gd name="T8" fmla="*/ 317539688 w 148"/>
              <a:gd name="T9" fmla="*/ 136088438 h 100"/>
              <a:gd name="T10" fmla="*/ 272176875 w 148"/>
              <a:gd name="T11" fmla="*/ 75604688 h 100"/>
              <a:gd name="T12" fmla="*/ 246975313 w 148"/>
              <a:gd name="T13" fmla="*/ 50403125 h 100"/>
              <a:gd name="T14" fmla="*/ 216733438 w 148"/>
              <a:gd name="T15" fmla="*/ 30241875 h 100"/>
              <a:gd name="T16" fmla="*/ 186491563 w 148"/>
              <a:gd name="T17" fmla="*/ 15120938 h 100"/>
              <a:gd name="T18" fmla="*/ 156249688 w 148"/>
              <a:gd name="T19" fmla="*/ 5040313 h 100"/>
              <a:gd name="T20" fmla="*/ 120967500 w 148"/>
              <a:gd name="T21" fmla="*/ 0 h 100"/>
              <a:gd name="T22" fmla="*/ 85685313 w 148"/>
              <a:gd name="T23" fmla="*/ 10080625 h 100"/>
              <a:gd name="T24" fmla="*/ 45362813 w 148"/>
              <a:gd name="T25" fmla="*/ 30241875 h 100"/>
              <a:gd name="T26" fmla="*/ 5040313 w 148"/>
              <a:gd name="T27" fmla="*/ 6048375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100"/>
              <a:gd name="T44" fmla="*/ 148 w 14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100">
                <a:moveTo>
                  <a:pt x="0" y="32"/>
                </a:moveTo>
                <a:lnTo>
                  <a:pt x="148" y="100"/>
                </a:lnTo>
                <a:lnTo>
                  <a:pt x="138" y="76"/>
                </a:lnTo>
                <a:lnTo>
                  <a:pt x="126" y="54"/>
                </a:lnTo>
                <a:lnTo>
                  <a:pt x="108" y="30"/>
                </a:lnTo>
                <a:lnTo>
                  <a:pt x="98" y="20"/>
                </a:lnTo>
                <a:lnTo>
                  <a:pt x="86" y="12"/>
                </a:lnTo>
                <a:lnTo>
                  <a:pt x="74" y="6"/>
                </a:lnTo>
                <a:lnTo>
                  <a:pt x="62" y="2"/>
                </a:lnTo>
                <a:lnTo>
                  <a:pt x="48" y="0"/>
                </a:lnTo>
                <a:lnTo>
                  <a:pt x="34" y="4"/>
                </a:lnTo>
                <a:lnTo>
                  <a:pt x="18" y="12"/>
                </a:lnTo>
                <a:lnTo>
                  <a:pt x="2"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23" name="Freeform 25">
            <a:extLst>
              <a:ext uri="{FF2B5EF4-FFF2-40B4-BE49-F238E27FC236}">
                <a16:creationId xmlns:a16="http://schemas.microsoft.com/office/drawing/2014/main" id="{494933B1-E1E0-4BAF-A1D1-237877D0FF14}"/>
              </a:ext>
            </a:extLst>
          </p:cNvPr>
          <p:cNvSpPr>
            <a:spLocks/>
          </p:cNvSpPr>
          <p:nvPr/>
        </p:nvSpPr>
        <p:spPr bwMode="auto">
          <a:xfrm>
            <a:off x="2752726" y="2819804"/>
            <a:ext cx="57151" cy="120651"/>
          </a:xfrm>
          <a:custGeom>
            <a:avLst/>
            <a:gdLst>
              <a:gd name="T0" fmla="*/ 90725625 w 36"/>
              <a:gd name="T1" fmla="*/ 95765938 h 76"/>
              <a:gd name="T2" fmla="*/ 90725625 w 36"/>
              <a:gd name="T3" fmla="*/ 95765938 h 76"/>
              <a:gd name="T4" fmla="*/ 85685313 w 36"/>
              <a:gd name="T5" fmla="*/ 131048125 h 76"/>
              <a:gd name="T6" fmla="*/ 75604688 w 36"/>
              <a:gd name="T7" fmla="*/ 161290000 h 76"/>
              <a:gd name="T8" fmla="*/ 60483750 w 36"/>
              <a:gd name="T9" fmla="*/ 181451250 h 76"/>
              <a:gd name="T10" fmla="*/ 55443438 w 36"/>
              <a:gd name="T11" fmla="*/ 186491563 h 76"/>
              <a:gd name="T12" fmla="*/ 45362813 w 36"/>
              <a:gd name="T13" fmla="*/ 191531875 h 76"/>
              <a:gd name="T14" fmla="*/ 45362813 w 36"/>
              <a:gd name="T15" fmla="*/ 191531875 h 76"/>
              <a:gd name="T16" fmla="*/ 35282188 w 36"/>
              <a:gd name="T17" fmla="*/ 186491563 h 76"/>
              <a:gd name="T18" fmla="*/ 25201563 w 36"/>
              <a:gd name="T19" fmla="*/ 181451250 h 76"/>
              <a:gd name="T20" fmla="*/ 15120938 w 36"/>
              <a:gd name="T21" fmla="*/ 161290000 h 76"/>
              <a:gd name="T22" fmla="*/ 5040313 w 36"/>
              <a:gd name="T23" fmla="*/ 131048125 h 76"/>
              <a:gd name="T24" fmla="*/ 0 w 36"/>
              <a:gd name="T25" fmla="*/ 95765938 h 76"/>
              <a:gd name="T26" fmla="*/ 0 w 36"/>
              <a:gd name="T27" fmla="*/ 95765938 h 76"/>
              <a:gd name="T28" fmla="*/ 5040313 w 36"/>
              <a:gd name="T29" fmla="*/ 60483750 h 76"/>
              <a:gd name="T30" fmla="*/ 15120938 w 36"/>
              <a:gd name="T31" fmla="*/ 30241875 h 76"/>
              <a:gd name="T32" fmla="*/ 25201563 w 36"/>
              <a:gd name="T33" fmla="*/ 10080625 h 76"/>
              <a:gd name="T34" fmla="*/ 35282188 w 36"/>
              <a:gd name="T35" fmla="*/ 0 h 76"/>
              <a:gd name="T36" fmla="*/ 45362813 w 36"/>
              <a:gd name="T37" fmla="*/ 0 h 76"/>
              <a:gd name="T38" fmla="*/ 45362813 w 36"/>
              <a:gd name="T39" fmla="*/ 0 h 76"/>
              <a:gd name="T40" fmla="*/ 55443438 w 36"/>
              <a:gd name="T41" fmla="*/ 0 h 76"/>
              <a:gd name="T42" fmla="*/ 60483750 w 36"/>
              <a:gd name="T43" fmla="*/ 10080625 h 76"/>
              <a:gd name="T44" fmla="*/ 75604688 w 36"/>
              <a:gd name="T45" fmla="*/ 30241875 h 76"/>
              <a:gd name="T46" fmla="*/ 85685313 w 36"/>
              <a:gd name="T47" fmla="*/ 60483750 h 76"/>
              <a:gd name="T48" fmla="*/ 90725625 w 36"/>
              <a:gd name="T49" fmla="*/ 95765938 h 76"/>
              <a:gd name="T50" fmla="*/ 90725625 w 36"/>
              <a:gd name="T51" fmla="*/ 95765938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76"/>
              <a:gd name="T80" fmla="*/ 36 w 36"/>
              <a:gd name="T81" fmla="*/ 76 h 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76">
                <a:moveTo>
                  <a:pt x="36" y="38"/>
                </a:moveTo>
                <a:lnTo>
                  <a:pt x="36" y="38"/>
                </a:lnTo>
                <a:lnTo>
                  <a:pt x="34" y="52"/>
                </a:lnTo>
                <a:lnTo>
                  <a:pt x="30" y="64"/>
                </a:lnTo>
                <a:lnTo>
                  <a:pt x="24" y="72"/>
                </a:lnTo>
                <a:lnTo>
                  <a:pt x="22" y="74"/>
                </a:lnTo>
                <a:lnTo>
                  <a:pt x="18" y="76"/>
                </a:lnTo>
                <a:lnTo>
                  <a:pt x="14" y="74"/>
                </a:lnTo>
                <a:lnTo>
                  <a:pt x="10" y="72"/>
                </a:lnTo>
                <a:lnTo>
                  <a:pt x="6" y="64"/>
                </a:lnTo>
                <a:lnTo>
                  <a:pt x="2" y="52"/>
                </a:lnTo>
                <a:lnTo>
                  <a:pt x="0" y="38"/>
                </a:lnTo>
                <a:lnTo>
                  <a:pt x="2" y="24"/>
                </a:lnTo>
                <a:lnTo>
                  <a:pt x="6" y="12"/>
                </a:lnTo>
                <a:lnTo>
                  <a:pt x="10" y="4"/>
                </a:lnTo>
                <a:lnTo>
                  <a:pt x="14" y="0"/>
                </a:lnTo>
                <a:lnTo>
                  <a:pt x="18" y="0"/>
                </a:lnTo>
                <a:lnTo>
                  <a:pt x="22" y="0"/>
                </a:lnTo>
                <a:lnTo>
                  <a:pt x="24" y="4"/>
                </a:lnTo>
                <a:lnTo>
                  <a:pt x="30" y="12"/>
                </a:lnTo>
                <a:lnTo>
                  <a:pt x="34" y="24"/>
                </a:lnTo>
                <a:lnTo>
                  <a:pt x="3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24" name="Freeform 26">
            <a:extLst>
              <a:ext uri="{FF2B5EF4-FFF2-40B4-BE49-F238E27FC236}">
                <a16:creationId xmlns:a16="http://schemas.microsoft.com/office/drawing/2014/main" id="{D7FDE0A8-44C5-4843-9FED-D80044B3ECA6}"/>
              </a:ext>
            </a:extLst>
          </p:cNvPr>
          <p:cNvSpPr>
            <a:spLocks/>
          </p:cNvSpPr>
          <p:nvPr/>
        </p:nvSpPr>
        <p:spPr bwMode="auto">
          <a:xfrm>
            <a:off x="2921000" y="2896006"/>
            <a:ext cx="146051" cy="34925"/>
          </a:xfrm>
          <a:custGeom>
            <a:avLst/>
            <a:gdLst>
              <a:gd name="T0" fmla="*/ 181451250 w 92"/>
              <a:gd name="T1" fmla="*/ 20161250 h 22"/>
              <a:gd name="T2" fmla="*/ 231854375 w 92"/>
              <a:gd name="T3" fmla="*/ 35282188 h 22"/>
              <a:gd name="T4" fmla="*/ 176410938 w 92"/>
              <a:gd name="T5" fmla="*/ 0 h 22"/>
              <a:gd name="T6" fmla="*/ 176410938 w 92"/>
              <a:gd name="T7" fmla="*/ 0 h 22"/>
              <a:gd name="T8" fmla="*/ 0 w 92"/>
              <a:gd name="T9" fmla="*/ 35282188 h 22"/>
              <a:gd name="T10" fmla="*/ 0 w 92"/>
              <a:gd name="T11" fmla="*/ 35282188 h 22"/>
              <a:gd name="T12" fmla="*/ 0 w 92"/>
              <a:gd name="T13" fmla="*/ 55443438 h 22"/>
              <a:gd name="T14" fmla="*/ 0 w 92"/>
              <a:gd name="T15" fmla="*/ 55443438 h 22"/>
              <a:gd name="T16" fmla="*/ 181451250 w 92"/>
              <a:gd name="T17" fmla="*/ 20161250 h 22"/>
              <a:gd name="T18" fmla="*/ 181451250 w 92"/>
              <a:gd name="T19" fmla="*/ 2016125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2"/>
              <a:gd name="T32" fmla="*/ 92 w 9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2">
                <a:moveTo>
                  <a:pt x="72" y="8"/>
                </a:moveTo>
                <a:lnTo>
                  <a:pt x="92" y="14"/>
                </a:lnTo>
                <a:lnTo>
                  <a:pt x="70" y="0"/>
                </a:lnTo>
                <a:lnTo>
                  <a:pt x="0" y="14"/>
                </a:lnTo>
                <a:lnTo>
                  <a:pt x="0" y="22"/>
                </a:lnTo>
                <a:lnTo>
                  <a:pt x="7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25" name="Freeform 27">
            <a:extLst>
              <a:ext uri="{FF2B5EF4-FFF2-40B4-BE49-F238E27FC236}">
                <a16:creationId xmlns:a16="http://schemas.microsoft.com/office/drawing/2014/main" id="{FC8985AE-225B-44CA-B95E-9F6D53F8A771}"/>
              </a:ext>
            </a:extLst>
          </p:cNvPr>
          <p:cNvSpPr>
            <a:spLocks/>
          </p:cNvSpPr>
          <p:nvPr/>
        </p:nvSpPr>
        <p:spPr bwMode="auto">
          <a:xfrm>
            <a:off x="1936752" y="3156355"/>
            <a:ext cx="1089025" cy="565151"/>
          </a:xfrm>
          <a:custGeom>
            <a:avLst/>
            <a:gdLst>
              <a:gd name="T0" fmla="*/ 0 w 686"/>
              <a:gd name="T1" fmla="*/ 277217188 h 356"/>
              <a:gd name="T2" fmla="*/ 0 w 686"/>
              <a:gd name="T3" fmla="*/ 277217188 h 356"/>
              <a:gd name="T4" fmla="*/ 5040313 w 686"/>
              <a:gd name="T5" fmla="*/ 317539688 h 356"/>
              <a:gd name="T6" fmla="*/ 20161250 w 686"/>
              <a:gd name="T7" fmla="*/ 357862188 h 356"/>
              <a:gd name="T8" fmla="*/ 50403125 w 686"/>
              <a:gd name="T9" fmla="*/ 393144375 h 356"/>
              <a:gd name="T10" fmla="*/ 90725625 w 686"/>
              <a:gd name="T11" fmla="*/ 433466875 h 356"/>
              <a:gd name="T12" fmla="*/ 141128750 w 686"/>
              <a:gd name="T13" fmla="*/ 468749063 h 356"/>
              <a:gd name="T14" fmla="*/ 206652813 w 686"/>
              <a:gd name="T15" fmla="*/ 509071563 h 356"/>
              <a:gd name="T16" fmla="*/ 287297813 w 686"/>
              <a:gd name="T17" fmla="*/ 549394063 h 356"/>
              <a:gd name="T18" fmla="*/ 383063750 w 686"/>
              <a:gd name="T19" fmla="*/ 584676250 h 356"/>
              <a:gd name="T20" fmla="*/ 383063750 w 686"/>
              <a:gd name="T21" fmla="*/ 584676250 h 356"/>
              <a:gd name="T22" fmla="*/ 488910313 w 686"/>
              <a:gd name="T23" fmla="*/ 624998750 h 356"/>
              <a:gd name="T24" fmla="*/ 614918125 w 686"/>
              <a:gd name="T25" fmla="*/ 665321250 h 356"/>
              <a:gd name="T26" fmla="*/ 756046875 w 686"/>
              <a:gd name="T27" fmla="*/ 700603438 h 356"/>
              <a:gd name="T28" fmla="*/ 912296563 w 686"/>
              <a:gd name="T29" fmla="*/ 740925938 h 356"/>
              <a:gd name="T30" fmla="*/ 1088707500 w 686"/>
              <a:gd name="T31" fmla="*/ 781248438 h 356"/>
              <a:gd name="T32" fmla="*/ 1285279688 w 686"/>
              <a:gd name="T33" fmla="*/ 816530625 h 356"/>
              <a:gd name="T34" fmla="*/ 1496972813 w 686"/>
              <a:gd name="T35" fmla="*/ 856853125 h 356"/>
              <a:gd name="T36" fmla="*/ 1728827188 w 686"/>
              <a:gd name="T37" fmla="*/ 897175625 h 356"/>
              <a:gd name="T38" fmla="*/ 1728827188 w 686"/>
              <a:gd name="T39" fmla="*/ 877014375 h 356"/>
              <a:gd name="T40" fmla="*/ 1728827188 w 686"/>
              <a:gd name="T41" fmla="*/ 877014375 h 356"/>
              <a:gd name="T42" fmla="*/ 1496972813 w 686"/>
              <a:gd name="T43" fmla="*/ 836691875 h 356"/>
              <a:gd name="T44" fmla="*/ 1285279688 w 686"/>
              <a:gd name="T45" fmla="*/ 796369375 h 356"/>
              <a:gd name="T46" fmla="*/ 1093747813 w 686"/>
              <a:gd name="T47" fmla="*/ 761087188 h 356"/>
              <a:gd name="T48" fmla="*/ 917336875 w 686"/>
              <a:gd name="T49" fmla="*/ 720764688 h 356"/>
              <a:gd name="T50" fmla="*/ 761087188 w 686"/>
              <a:gd name="T51" fmla="*/ 680442188 h 356"/>
              <a:gd name="T52" fmla="*/ 619958438 w 686"/>
              <a:gd name="T53" fmla="*/ 645160000 h 356"/>
              <a:gd name="T54" fmla="*/ 498990938 w 686"/>
              <a:gd name="T55" fmla="*/ 604837500 h 356"/>
              <a:gd name="T56" fmla="*/ 388104063 w 686"/>
              <a:gd name="T57" fmla="*/ 564515000 h 356"/>
              <a:gd name="T58" fmla="*/ 388104063 w 686"/>
              <a:gd name="T59" fmla="*/ 564515000 h 356"/>
              <a:gd name="T60" fmla="*/ 297378438 w 686"/>
              <a:gd name="T61" fmla="*/ 529232813 h 356"/>
              <a:gd name="T62" fmla="*/ 216733438 w 686"/>
              <a:gd name="T63" fmla="*/ 488910313 h 356"/>
              <a:gd name="T64" fmla="*/ 151209375 w 686"/>
              <a:gd name="T65" fmla="*/ 453628125 h 356"/>
              <a:gd name="T66" fmla="*/ 100806250 w 686"/>
              <a:gd name="T67" fmla="*/ 418345938 h 356"/>
              <a:gd name="T68" fmla="*/ 65524063 w 686"/>
              <a:gd name="T69" fmla="*/ 383063750 h 356"/>
              <a:gd name="T70" fmla="*/ 40322500 w 686"/>
              <a:gd name="T71" fmla="*/ 347781563 h 356"/>
              <a:gd name="T72" fmla="*/ 25201563 w 686"/>
              <a:gd name="T73" fmla="*/ 312499375 h 356"/>
              <a:gd name="T74" fmla="*/ 20161250 w 686"/>
              <a:gd name="T75" fmla="*/ 277217188 h 356"/>
              <a:gd name="T76" fmla="*/ 20161250 w 686"/>
              <a:gd name="T77" fmla="*/ 277217188 h 356"/>
              <a:gd name="T78" fmla="*/ 25201563 w 686"/>
              <a:gd name="T79" fmla="*/ 246975313 h 356"/>
              <a:gd name="T80" fmla="*/ 35282188 w 686"/>
              <a:gd name="T81" fmla="*/ 211693125 h 356"/>
              <a:gd name="T82" fmla="*/ 60483750 w 686"/>
              <a:gd name="T83" fmla="*/ 181451250 h 356"/>
              <a:gd name="T84" fmla="*/ 90725625 w 686"/>
              <a:gd name="T85" fmla="*/ 146169063 h 356"/>
              <a:gd name="T86" fmla="*/ 131048125 w 686"/>
              <a:gd name="T87" fmla="*/ 115927188 h 356"/>
              <a:gd name="T88" fmla="*/ 176410938 w 686"/>
              <a:gd name="T89" fmla="*/ 80645000 h 356"/>
              <a:gd name="T90" fmla="*/ 226814063 w 686"/>
              <a:gd name="T91" fmla="*/ 50403125 h 356"/>
              <a:gd name="T92" fmla="*/ 282257500 w 686"/>
              <a:gd name="T93" fmla="*/ 20161250 h 356"/>
              <a:gd name="T94" fmla="*/ 282257500 w 686"/>
              <a:gd name="T95" fmla="*/ 20161250 h 356"/>
              <a:gd name="T96" fmla="*/ 292338125 w 686"/>
              <a:gd name="T97" fmla="*/ 15120938 h 356"/>
              <a:gd name="T98" fmla="*/ 292338125 w 686"/>
              <a:gd name="T99" fmla="*/ 15120938 h 356"/>
              <a:gd name="T100" fmla="*/ 277217188 w 686"/>
              <a:gd name="T101" fmla="*/ 0 h 356"/>
              <a:gd name="T102" fmla="*/ 277217188 w 686"/>
              <a:gd name="T103" fmla="*/ 0 h 356"/>
              <a:gd name="T104" fmla="*/ 216733438 w 686"/>
              <a:gd name="T105" fmla="*/ 35282188 h 356"/>
              <a:gd name="T106" fmla="*/ 161290000 w 686"/>
              <a:gd name="T107" fmla="*/ 65524063 h 356"/>
              <a:gd name="T108" fmla="*/ 115927188 w 686"/>
              <a:gd name="T109" fmla="*/ 95765938 h 356"/>
              <a:gd name="T110" fmla="*/ 75604688 w 686"/>
              <a:gd name="T111" fmla="*/ 131048125 h 356"/>
              <a:gd name="T112" fmla="*/ 45362813 w 686"/>
              <a:gd name="T113" fmla="*/ 166330313 h 356"/>
              <a:gd name="T114" fmla="*/ 20161250 w 686"/>
              <a:gd name="T115" fmla="*/ 201612500 h 356"/>
              <a:gd name="T116" fmla="*/ 5040313 w 686"/>
              <a:gd name="T117" fmla="*/ 241935000 h 356"/>
              <a:gd name="T118" fmla="*/ 0 w 686"/>
              <a:gd name="T119" fmla="*/ 277217188 h 356"/>
              <a:gd name="T120" fmla="*/ 0 w 686"/>
              <a:gd name="T121" fmla="*/ 277217188 h 3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6"/>
              <a:gd name="T184" fmla="*/ 0 h 356"/>
              <a:gd name="T185" fmla="*/ 686 w 686"/>
              <a:gd name="T186" fmla="*/ 356 h 3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6" h="356">
                <a:moveTo>
                  <a:pt x="0" y="110"/>
                </a:moveTo>
                <a:lnTo>
                  <a:pt x="0" y="110"/>
                </a:lnTo>
                <a:lnTo>
                  <a:pt x="2" y="126"/>
                </a:lnTo>
                <a:lnTo>
                  <a:pt x="8" y="142"/>
                </a:lnTo>
                <a:lnTo>
                  <a:pt x="20" y="156"/>
                </a:lnTo>
                <a:lnTo>
                  <a:pt x="36" y="172"/>
                </a:lnTo>
                <a:lnTo>
                  <a:pt x="56" y="186"/>
                </a:lnTo>
                <a:lnTo>
                  <a:pt x="82" y="202"/>
                </a:lnTo>
                <a:lnTo>
                  <a:pt x="114" y="218"/>
                </a:lnTo>
                <a:lnTo>
                  <a:pt x="152" y="232"/>
                </a:lnTo>
                <a:lnTo>
                  <a:pt x="194" y="248"/>
                </a:lnTo>
                <a:lnTo>
                  <a:pt x="244" y="264"/>
                </a:lnTo>
                <a:lnTo>
                  <a:pt x="300" y="278"/>
                </a:lnTo>
                <a:lnTo>
                  <a:pt x="362" y="294"/>
                </a:lnTo>
                <a:lnTo>
                  <a:pt x="432" y="310"/>
                </a:lnTo>
                <a:lnTo>
                  <a:pt x="510" y="324"/>
                </a:lnTo>
                <a:lnTo>
                  <a:pt x="594" y="340"/>
                </a:lnTo>
                <a:lnTo>
                  <a:pt x="686" y="356"/>
                </a:lnTo>
                <a:lnTo>
                  <a:pt x="686" y="348"/>
                </a:lnTo>
                <a:lnTo>
                  <a:pt x="594" y="332"/>
                </a:lnTo>
                <a:lnTo>
                  <a:pt x="510" y="316"/>
                </a:lnTo>
                <a:lnTo>
                  <a:pt x="434" y="302"/>
                </a:lnTo>
                <a:lnTo>
                  <a:pt x="364" y="286"/>
                </a:lnTo>
                <a:lnTo>
                  <a:pt x="302" y="270"/>
                </a:lnTo>
                <a:lnTo>
                  <a:pt x="246" y="256"/>
                </a:lnTo>
                <a:lnTo>
                  <a:pt x="198" y="240"/>
                </a:lnTo>
                <a:lnTo>
                  <a:pt x="154" y="224"/>
                </a:lnTo>
                <a:lnTo>
                  <a:pt x="118" y="210"/>
                </a:lnTo>
                <a:lnTo>
                  <a:pt x="86" y="194"/>
                </a:lnTo>
                <a:lnTo>
                  <a:pt x="60" y="180"/>
                </a:lnTo>
                <a:lnTo>
                  <a:pt x="40" y="166"/>
                </a:lnTo>
                <a:lnTo>
                  <a:pt x="26" y="152"/>
                </a:lnTo>
                <a:lnTo>
                  <a:pt x="16" y="138"/>
                </a:lnTo>
                <a:lnTo>
                  <a:pt x="10" y="124"/>
                </a:lnTo>
                <a:lnTo>
                  <a:pt x="8" y="110"/>
                </a:lnTo>
                <a:lnTo>
                  <a:pt x="10" y="98"/>
                </a:lnTo>
                <a:lnTo>
                  <a:pt x="14" y="84"/>
                </a:lnTo>
                <a:lnTo>
                  <a:pt x="24" y="72"/>
                </a:lnTo>
                <a:lnTo>
                  <a:pt x="36" y="58"/>
                </a:lnTo>
                <a:lnTo>
                  <a:pt x="52" y="46"/>
                </a:lnTo>
                <a:lnTo>
                  <a:pt x="70" y="32"/>
                </a:lnTo>
                <a:lnTo>
                  <a:pt x="90" y="20"/>
                </a:lnTo>
                <a:lnTo>
                  <a:pt x="112" y="8"/>
                </a:lnTo>
                <a:lnTo>
                  <a:pt x="116" y="6"/>
                </a:lnTo>
                <a:lnTo>
                  <a:pt x="110" y="0"/>
                </a:lnTo>
                <a:lnTo>
                  <a:pt x="86" y="14"/>
                </a:lnTo>
                <a:lnTo>
                  <a:pt x="64" y="26"/>
                </a:lnTo>
                <a:lnTo>
                  <a:pt x="46" y="38"/>
                </a:lnTo>
                <a:lnTo>
                  <a:pt x="30" y="52"/>
                </a:lnTo>
                <a:lnTo>
                  <a:pt x="18" y="66"/>
                </a:lnTo>
                <a:lnTo>
                  <a:pt x="8" y="80"/>
                </a:lnTo>
                <a:lnTo>
                  <a:pt x="2" y="96"/>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sp>
        <p:nvSpPr>
          <p:cNvPr id="55326" name="Freeform 28">
            <a:extLst>
              <a:ext uri="{FF2B5EF4-FFF2-40B4-BE49-F238E27FC236}">
                <a16:creationId xmlns:a16="http://schemas.microsoft.com/office/drawing/2014/main" id="{98D14BC5-F62C-43DD-909D-906CBB8A8BFC}"/>
              </a:ext>
            </a:extLst>
          </p:cNvPr>
          <p:cNvSpPr>
            <a:spLocks/>
          </p:cNvSpPr>
          <p:nvPr/>
        </p:nvSpPr>
        <p:spPr bwMode="auto">
          <a:xfrm>
            <a:off x="2111377" y="2918229"/>
            <a:ext cx="809625" cy="247651"/>
          </a:xfrm>
          <a:custGeom>
            <a:avLst/>
            <a:gdLst>
              <a:gd name="T0" fmla="*/ 1285279688 w 510"/>
              <a:gd name="T1" fmla="*/ 20161250 h 156"/>
              <a:gd name="T2" fmla="*/ 1285279688 w 510"/>
              <a:gd name="T3" fmla="*/ 20161250 h 156"/>
              <a:gd name="T4" fmla="*/ 1285279688 w 510"/>
              <a:gd name="T5" fmla="*/ 0 h 156"/>
              <a:gd name="T6" fmla="*/ 1285279688 w 510"/>
              <a:gd name="T7" fmla="*/ 0 h 156"/>
              <a:gd name="T8" fmla="*/ 977820625 w 510"/>
              <a:gd name="T9" fmla="*/ 65524063 h 156"/>
              <a:gd name="T10" fmla="*/ 791329063 w 510"/>
              <a:gd name="T11" fmla="*/ 110886875 h 156"/>
              <a:gd name="T12" fmla="*/ 594756875 w 510"/>
              <a:gd name="T13" fmla="*/ 161290000 h 156"/>
              <a:gd name="T14" fmla="*/ 594756875 w 510"/>
              <a:gd name="T15" fmla="*/ 161290000 h 156"/>
              <a:gd name="T16" fmla="*/ 433466875 w 510"/>
              <a:gd name="T17" fmla="*/ 211693125 h 156"/>
              <a:gd name="T18" fmla="*/ 277217188 w 510"/>
              <a:gd name="T19" fmla="*/ 262096250 h 156"/>
              <a:gd name="T20" fmla="*/ 131048125 w 510"/>
              <a:gd name="T21" fmla="*/ 317539688 h 156"/>
              <a:gd name="T22" fmla="*/ 0 w 510"/>
              <a:gd name="T23" fmla="*/ 378023438 h 156"/>
              <a:gd name="T24" fmla="*/ 0 w 510"/>
              <a:gd name="T25" fmla="*/ 378023438 h 156"/>
              <a:gd name="T26" fmla="*/ 0 w 510"/>
              <a:gd name="T27" fmla="*/ 378023438 h 156"/>
              <a:gd name="T28" fmla="*/ 0 w 510"/>
              <a:gd name="T29" fmla="*/ 378023438 h 156"/>
              <a:gd name="T30" fmla="*/ 15120938 w 510"/>
              <a:gd name="T31" fmla="*/ 393144375 h 156"/>
              <a:gd name="T32" fmla="*/ 15120938 w 510"/>
              <a:gd name="T33" fmla="*/ 393144375 h 156"/>
              <a:gd name="T34" fmla="*/ 110886875 w 510"/>
              <a:gd name="T35" fmla="*/ 352821875 h 156"/>
              <a:gd name="T36" fmla="*/ 216733438 w 510"/>
              <a:gd name="T37" fmla="*/ 307459063 h 156"/>
              <a:gd name="T38" fmla="*/ 327620313 w 510"/>
              <a:gd name="T39" fmla="*/ 267136563 h 156"/>
              <a:gd name="T40" fmla="*/ 443547500 w 510"/>
              <a:gd name="T41" fmla="*/ 226814063 h 156"/>
              <a:gd name="T42" fmla="*/ 685482500 w 510"/>
              <a:gd name="T43" fmla="*/ 161290000 h 156"/>
              <a:gd name="T44" fmla="*/ 917336875 w 510"/>
              <a:gd name="T45" fmla="*/ 100806250 h 156"/>
              <a:gd name="T46" fmla="*/ 917336875 w 510"/>
              <a:gd name="T47" fmla="*/ 100806250 h 156"/>
              <a:gd name="T48" fmla="*/ 1118949375 w 510"/>
              <a:gd name="T49" fmla="*/ 55443438 h 156"/>
              <a:gd name="T50" fmla="*/ 1285279688 w 510"/>
              <a:gd name="T51" fmla="*/ 20161250 h 156"/>
              <a:gd name="T52" fmla="*/ 1285279688 w 510"/>
              <a:gd name="T53" fmla="*/ 20161250 h 1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0"/>
              <a:gd name="T82" fmla="*/ 0 h 156"/>
              <a:gd name="T83" fmla="*/ 510 w 510"/>
              <a:gd name="T84" fmla="*/ 156 h 1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0" h="156">
                <a:moveTo>
                  <a:pt x="510" y="8"/>
                </a:moveTo>
                <a:lnTo>
                  <a:pt x="510" y="8"/>
                </a:lnTo>
                <a:lnTo>
                  <a:pt x="510" y="0"/>
                </a:lnTo>
                <a:lnTo>
                  <a:pt x="388" y="26"/>
                </a:lnTo>
                <a:lnTo>
                  <a:pt x="314" y="44"/>
                </a:lnTo>
                <a:lnTo>
                  <a:pt x="236" y="64"/>
                </a:lnTo>
                <a:lnTo>
                  <a:pt x="172" y="84"/>
                </a:lnTo>
                <a:lnTo>
                  <a:pt x="110" y="104"/>
                </a:lnTo>
                <a:lnTo>
                  <a:pt x="52" y="126"/>
                </a:lnTo>
                <a:lnTo>
                  <a:pt x="0" y="150"/>
                </a:lnTo>
                <a:lnTo>
                  <a:pt x="6" y="156"/>
                </a:lnTo>
                <a:lnTo>
                  <a:pt x="44" y="140"/>
                </a:lnTo>
                <a:lnTo>
                  <a:pt x="86" y="122"/>
                </a:lnTo>
                <a:lnTo>
                  <a:pt x="130" y="106"/>
                </a:lnTo>
                <a:lnTo>
                  <a:pt x="176" y="90"/>
                </a:lnTo>
                <a:lnTo>
                  <a:pt x="272" y="64"/>
                </a:lnTo>
                <a:lnTo>
                  <a:pt x="364" y="40"/>
                </a:lnTo>
                <a:lnTo>
                  <a:pt x="444" y="22"/>
                </a:lnTo>
                <a:lnTo>
                  <a:pt x="51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grandir Narrow" panose="00000506000000000000" pitchFamily="50" charset="0"/>
            </a:endParaRPr>
          </a:p>
        </p:txBody>
      </p:sp>
      <p:pic>
        <p:nvPicPr>
          <p:cNvPr id="15389" name="Picture 29" descr="E:\Documents and Settings\Brad\Local Settings\Temporary Internet Files\Content.IE5\TK8JI1C4\MC900021454[1].wmf">
            <a:extLst>
              <a:ext uri="{FF2B5EF4-FFF2-40B4-BE49-F238E27FC236}">
                <a16:creationId xmlns:a16="http://schemas.microsoft.com/office/drawing/2014/main" id="{D4097351-C159-45FA-A6DA-3B8F15F6B3B1}"/>
              </a:ext>
            </a:extLst>
          </p:cNvPr>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rot="20277553" flipH="1">
            <a:off x="5347732" y="1548471"/>
            <a:ext cx="3682707" cy="1877800"/>
          </a:xfrm>
          <a:prstGeom prst="rect">
            <a:avLst/>
          </a:prstGeom>
          <a:noFill/>
        </p:spPr>
      </p:pic>
      <p:sp>
        <p:nvSpPr>
          <p:cNvPr id="32" name="Footer Placeholder 4">
            <a:extLst>
              <a:ext uri="{FF2B5EF4-FFF2-40B4-BE49-F238E27FC236}">
                <a16:creationId xmlns:a16="http://schemas.microsoft.com/office/drawing/2014/main" id="{E3514E4A-1AEB-4F0B-AC02-9CFACBCF239E}"/>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5370123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B273-2557-4EDA-8512-FE01881E853B}"/>
              </a:ext>
            </a:extLst>
          </p:cNvPr>
          <p:cNvSpPr>
            <a:spLocks noGrp="1"/>
          </p:cNvSpPr>
          <p:nvPr>
            <p:ph type="title"/>
          </p:nvPr>
        </p:nvSpPr>
        <p:spPr/>
        <p:txBody>
          <a:bodyPr>
            <a:normAutofit/>
          </a:bodyPr>
          <a:lstStyle/>
          <a:p>
            <a:r>
              <a:rPr lang="en-US" dirty="0"/>
              <a:t>Cognitive Biases</a:t>
            </a:r>
          </a:p>
        </p:txBody>
      </p:sp>
      <p:sp>
        <p:nvSpPr>
          <p:cNvPr id="3" name="Content Placeholder 2">
            <a:extLst>
              <a:ext uri="{FF2B5EF4-FFF2-40B4-BE49-F238E27FC236}">
                <a16:creationId xmlns:a16="http://schemas.microsoft.com/office/drawing/2014/main" id="{7AAB25A2-0FA2-4F33-9D8D-249575F41504}"/>
              </a:ext>
            </a:extLst>
          </p:cNvPr>
          <p:cNvSpPr>
            <a:spLocks noGrp="1"/>
          </p:cNvSpPr>
          <p:nvPr>
            <p:ph idx="1"/>
          </p:nvPr>
        </p:nvSpPr>
        <p:spPr>
          <a:xfrm>
            <a:off x="838200" y="1597025"/>
            <a:ext cx="5033211" cy="4351339"/>
          </a:xfrm>
        </p:spPr>
        <p:txBody>
          <a:bodyPr/>
          <a:lstStyle/>
          <a:p>
            <a:pPr marL="571500" indent="-571500">
              <a:buFont typeface="Arial" panose="020B0604020202020204" pitchFamily="34" charset="0"/>
              <a:buChar char="•"/>
            </a:pPr>
            <a:r>
              <a:rPr lang="en-US" dirty="0"/>
              <a:t>Groupthink</a:t>
            </a:r>
          </a:p>
          <a:p>
            <a:pPr marL="571500" indent="-571500">
              <a:buFont typeface="Arial" panose="020B0604020202020204" pitchFamily="34" charset="0"/>
              <a:buChar char="•"/>
            </a:pPr>
            <a:r>
              <a:rPr lang="en-US" dirty="0"/>
              <a:t>Overconfidence</a:t>
            </a:r>
          </a:p>
          <a:p>
            <a:pPr marL="571500" indent="-571500">
              <a:buFont typeface="Arial" panose="020B0604020202020204" pitchFamily="34" charset="0"/>
              <a:buChar char="•"/>
            </a:pPr>
            <a:r>
              <a:rPr lang="en-US" dirty="0"/>
              <a:t>Selective Perception</a:t>
            </a:r>
          </a:p>
          <a:p>
            <a:pPr marL="571500" indent="-571500">
              <a:buFont typeface="Arial" panose="020B0604020202020204" pitchFamily="34" charset="0"/>
              <a:buChar char="•"/>
            </a:pPr>
            <a:r>
              <a:rPr lang="en-US" dirty="0"/>
              <a:t>Sunk Cost</a:t>
            </a:r>
          </a:p>
          <a:p>
            <a:pPr marL="571500" indent="-571500">
              <a:buFont typeface="Arial" panose="020B0604020202020204" pitchFamily="34" charset="0"/>
              <a:buChar char="•"/>
            </a:pPr>
            <a:r>
              <a:rPr lang="en-US" dirty="0"/>
              <a:t>Illusion of Control</a:t>
            </a:r>
          </a:p>
          <a:p>
            <a:pPr marL="571500" indent="-571500">
              <a:buFont typeface="Arial" panose="020B0604020202020204" pitchFamily="34" charset="0"/>
              <a:buChar char="•"/>
            </a:pPr>
            <a:r>
              <a:rPr lang="en-US" dirty="0"/>
              <a:t>Available Data</a:t>
            </a:r>
          </a:p>
        </p:txBody>
      </p:sp>
      <p:sp>
        <p:nvSpPr>
          <p:cNvPr id="5" name="Footer Placeholder 4">
            <a:extLst>
              <a:ext uri="{FF2B5EF4-FFF2-40B4-BE49-F238E27FC236}">
                <a16:creationId xmlns:a16="http://schemas.microsoft.com/office/drawing/2014/main" id="{97FDAB4B-69EB-4530-A72F-41AF8F77810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6" name="Picture 5">
            <a:extLst>
              <a:ext uri="{FF2B5EF4-FFF2-40B4-BE49-F238E27FC236}">
                <a16:creationId xmlns:a16="http://schemas.microsoft.com/office/drawing/2014/main" id="{C78262BD-09EE-4798-A52F-1A386F747BDE}"/>
              </a:ext>
            </a:extLst>
          </p:cNvPr>
          <p:cNvPicPr>
            <a:picLocks noChangeAspect="1"/>
          </p:cNvPicPr>
          <p:nvPr/>
        </p:nvPicPr>
        <p:blipFill>
          <a:blip r:embed="rId2"/>
          <a:stretch>
            <a:fillRect/>
          </a:stretch>
        </p:blipFill>
        <p:spPr>
          <a:xfrm>
            <a:off x="7543800" y="887413"/>
            <a:ext cx="3810000" cy="5270500"/>
          </a:xfrm>
          <a:prstGeom prst="rect">
            <a:avLst/>
          </a:prstGeom>
        </p:spPr>
      </p:pic>
    </p:spTree>
    <p:extLst>
      <p:ext uri="{BB962C8B-B14F-4D97-AF65-F5344CB8AC3E}">
        <p14:creationId xmlns:p14="http://schemas.microsoft.com/office/powerpoint/2010/main" val="36912191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Cognitive Biases</a:t>
            </a:r>
            <a:endParaRPr lang="en-GB" dirty="0"/>
          </a:p>
        </p:txBody>
      </p:sp>
      <p:sp>
        <p:nvSpPr>
          <p:cNvPr id="3" name="Content Placeholder 2"/>
          <p:cNvSpPr>
            <a:spLocks noGrp="1"/>
          </p:cNvSpPr>
          <p:nvPr>
            <p:ph idx="1"/>
          </p:nvPr>
        </p:nvSpPr>
        <p:spPr>
          <a:xfrm>
            <a:off x="838200" y="1597025"/>
            <a:ext cx="5991941" cy="4351339"/>
          </a:xfrm>
        </p:spPr>
        <p:txBody>
          <a:bodyPr>
            <a:normAutofit fontScale="77500" lnSpcReduction="20000"/>
          </a:bodyPr>
          <a:lstStyle/>
          <a:p>
            <a:pPr>
              <a:lnSpc>
                <a:spcPct val="120000"/>
              </a:lnSpc>
            </a:pPr>
            <a:r>
              <a:rPr lang="en-US" dirty="0"/>
              <a:t>Humans tend to be overly </a:t>
            </a:r>
            <a:r>
              <a:rPr lang="en-US" b="1" dirty="0">
                <a:solidFill>
                  <a:srgbClr val="00B050"/>
                </a:solidFill>
              </a:rPr>
              <a:t>optimistic</a:t>
            </a:r>
            <a:r>
              <a:rPr lang="en-US" dirty="0"/>
              <a:t> about future benefits</a:t>
            </a:r>
          </a:p>
          <a:p>
            <a:pPr>
              <a:lnSpc>
                <a:spcPct val="120000"/>
              </a:lnSpc>
            </a:pPr>
            <a:endParaRPr lang="en-US" dirty="0"/>
          </a:p>
          <a:p>
            <a:pPr>
              <a:lnSpc>
                <a:spcPct val="120000"/>
              </a:lnSpc>
            </a:pPr>
            <a:r>
              <a:rPr lang="en-US" dirty="0"/>
              <a:t>Humans tend to be overly </a:t>
            </a:r>
            <a:r>
              <a:rPr lang="en-US" b="1" dirty="0">
                <a:solidFill>
                  <a:schemeClr val="tx1"/>
                </a:solidFill>
              </a:rPr>
              <a:t>pessimistic</a:t>
            </a:r>
            <a:r>
              <a:rPr lang="en-US" dirty="0"/>
              <a:t> about future losses</a:t>
            </a:r>
          </a:p>
          <a:p>
            <a:pPr>
              <a:lnSpc>
                <a:spcPct val="120000"/>
              </a:lnSpc>
            </a:pPr>
            <a:endParaRPr lang="en-US" dirty="0"/>
          </a:p>
          <a:p>
            <a:pPr>
              <a:lnSpc>
                <a:spcPct val="120000"/>
              </a:lnSpc>
            </a:pPr>
            <a:r>
              <a:rPr lang="en-US" dirty="0"/>
              <a:t>The farther away the target, the greater this effect can be seen</a:t>
            </a:r>
            <a:endParaRPr lang="en-GB" dirty="0"/>
          </a:p>
        </p:txBody>
      </p:sp>
      <p:sp>
        <p:nvSpPr>
          <p:cNvPr id="5" name="Footer Placeholder 4">
            <a:extLst>
              <a:ext uri="{FF2B5EF4-FFF2-40B4-BE49-F238E27FC236}">
                <a16:creationId xmlns:a16="http://schemas.microsoft.com/office/drawing/2014/main" id="{2436F9A3-1200-4748-B776-D4F52BF7B18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2050" name="Picture 2" descr="\\nushafsnode2b\Folder_Redirection$\sha.brad.bigelow\My Documents\My Pictures\think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069" y="1177823"/>
            <a:ext cx="3267504" cy="48657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4888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35A3-5752-4B4F-B43E-EE6FA8D4963C}"/>
              </a:ext>
            </a:extLst>
          </p:cNvPr>
          <p:cNvSpPr>
            <a:spLocks noGrp="1"/>
          </p:cNvSpPr>
          <p:nvPr>
            <p:ph type="title"/>
          </p:nvPr>
        </p:nvSpPr>
        <p:spPr/>
        <p:txBody>
          <a:bodyPr>
            <a:normAutofit/>
          </a:bodyPr>
          <a:lstStyle/>
          <a:p>
            <a:r>
              <a:rPr lang="en-US" dirty="0">
                <a:solidFill>
                  <a:srgbClr val="0070C0"/>
                </a:solidFill>
              </a:rPr>
              <a:t>Organizational Culture</a:t>
            </a:r>
          </a:p>
        </p:txBody>
      </p:sp>
      <p:pic>
        <p:nvPicPr>
          <p:cNvPr id="4" name="Picture 3">
            <a:extLst>
              <a:ext uri="{FF2B5EF4-FFF2-40B4-BE49-F238E27FC236}">
                <a16:creationId xmlns:a16="http://schemas.microsoft.com/office/drawing/2014/main" id="{F8FFB612-3E45-4A98-AB94-392998515E0A}"/>
              </a:ext>
            </a:extLst>
          </p:cNvPr>
          <p:cNvPicPr>
            <a:picLocks noChangeAspect="1"/>
          </p:cNvPicPr>
          <p:nvPr/>
        </p:nvPicPr>
        <p:blipFill>
          <a:blip r:embed="rId2"/>
          <a:stretch>
            <a:fillRect/>
          </a:stretch>
        </p:blipFill>
        <p:spPr>
          <a:xfrm>
            <a:off x="2" y="1371602"/>
            <a:ext cx="5892953" cy="2644463"/>
          </a:xfrm>
          <a:prstGeom prst="rect">
            <a:avLst/>
          </a:prstGeom>
        </p:spPr>
      </p:pic>
      <p:pic>
        <p:nvPicPr>
          <p:cNvPr id="5" name="Picture 4">
            <a:extLst>
              <a:ext uri="{FF2B5EF4-FFF2-40B4-BE49-F238E27FC236}">
                <a16:creationId xmlns:a16="http://schemas.microsoft.com/office/drawing/2014/main" id="{613B8A2F-13DD-4205-9E02-B4ED055FC801}"/>
              </a:ext>
            </a:extLst>
          </p:cNvPr>
          <p:cNvPicPr>
            <a:picLocks noChangeAspect="1"/>
          </p:cNvPicPr>
          <p:nvPr/>
        </p:nvPicPr>
        <p:blipFill rotWithShape="1">
          <a:blip r:embed="rId3"/>
          <a:srcRect t="16576" r="1716" b="16942"/>
          <a:stretch/>
        </p:blipFill>
        <p:spPr>
          <a:xfrm>
            <a:off x="5892955" y="4065431"/>
            <a:ext cx="6299045" cy="2841935"/>
          </a:xfrm>
          <a:prstGeom prst="rect">
            <a:avLst/>
          </a:prstGeom>
        </p:spPr>
      </p:pic>
      <p:sp>
        <p:nvSpPr>
          <p:cNvPr id="6" name="TextBox 5">
            <a:extLst>
              <a:ext uri="{FF2B5EF4-FFF2-40B4-BE49-F238E27FC236}">
                <a16:creationId xmlns:a16="http://schemas.microsoft.com/office/drawing/2014/main" id="{57603120-0D16-44A9-9583-199082FC34AD}"/>
              </a:ext>
            </a:extLst>
          </p:cNvPr>
          <p:cNvSpPr txBox="1"/>
          <p:nvPr/>
        </p:nvSpPr>
        <p:spPr>
          <a:xfrm>
            <a:off x="1" y="4016065"/>
            <a:ext cx="4491935" cy="584775"/>
          </a:xfrm>
          <a:prstGeom prst="rect">
            <a:avLst/>
          </a:prstGeom>
          <a:noFill/>
        </p:spPr>
        <p:txBody>
          <a:bodyPr wrap="none" rtlCol="0">
            <a:spAutoFit/>
          </a:bodyPr>
          <a:lstStyle/>
          <a:p>
            <a:r>
              <a:rPr lang="en-US" sz="3200" dirty="0">
                <a:latin typeface="Agrandir Narrow" panose="00000506000000000000" pitchFamily="50" charset="0"/>
              </a:rPr>
              <a:t>Formal and Hierarchical?</a:t>
            </a:r>
          </a:p>
        </p:txBody>
      </p:sp>
      <p:sp>
        <p:nvSpPr>
          <p:cNvPr id="7" name="TextBox 6">
            <a:extLst>
              <a:ext uri="{FF2B5EF4-FFF2-40B4-BE49-F238E27FC236}">
                <a16:creationId xmlns:a16="http://schemas.microsoft.com/office/drawing/2014/main" id="{AA1588B0-727E-4C96-AAF6-7C318D9935F1}"/>
              </a:ext>
            </a:extLst>
          </p:cNvPr>
          <p:cNvSpPr txBox="1"/>
          <p:nvPr/>
        </p:nvSpPr>
        <p:spPr>
          <a:xfrm>
            <a:off x="7180691" y="3429001"/>
            <a:ext cx="5011308" cy="584775"/>
          </a:xfrm>
          <a:prstGeom prst="rect">
            <a:avLst/>
          </a:prstGeom>
          <a:noFill/>
        </p:spPr>
        <p:txBody>
          <a:bodyPr wrap="none" rtlCol="0">
            <a:spAutoFit/>
          </a:bodyPr>
          <a:lstStyle/>
          <a:p>
            <a:pPr algn="r"/>
            <a:r>
              <a:rPr lang="en-US" sz="3200" dirty="0">
                <a:latin typeface="Agrandir Narrow" panose="00000506000000000000" pitchFamily="50" charset="0"/>
              </a:rPr>
              <a:t>Informal and Cooperative?</a:t>
            </a:r>
          </a:p>
        </p:txBody>
      </p:sp>
      <p:sp>
        <p:nvSpPr>
          <p:cNvPr id="8" name="TextBox 7">
            <a:extLst>
              <a:ext uri="{FF2B5EF4-FFF2-40B4-BE49-F238E27FC236}">
                <a16:creationId xmlns:a16="http://schemas.microsoft.com/office/drawing/2014/main" id="{4DE4C7EB-4586-431A-9F47-52E335C9AC52}"/>
              </a:ext>
            </a:extLst>
          </p:cNvPr>
          <p:cNvSpPr txBox="1"/>
          <p:nvPr/>
        </p:nvSpPr>
        <p:spPr>
          <a:xfrm>
            <a:off x="559144" y="6420259"/>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899123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Appetite</a:t>
            </a:r>
            <a:endParaRPr lang="en-GB" dirty="0"/>
          </a:p>
        </p:txBody>
      </p:sp>
      <p:pic>
        <p:nvPicPr>
          <p:cNvPr id="8" name="Picture 7">
            <a:extLst>
              <a:ext uri="{FF2B5EF4-FFF2-40B4-BE49-F238E27FC236}">
                <a16:creationId xmlns:a16="http://schemas.microsoft.com/office/drawing/2014/main" id="{D5A585DE-EBCB-430C-9235-E84BB47B4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088" y="-1"/>
            <a:ext cx="5815913" cy="6858388"/>
          </a:xfrm>
          <a:prstGeom prst="rect">
            <a:avLst/>
          </a:prstGeom>
        </p:spPr>
      </p:pic>
      <p:sp>
        <p:nvSpPr>
          <p:cNvPr id="5" name="TextBox 4">
            <a:extLst>
              <a:ext uri="{FF2B5EF4-FFF2-40B4-BE49-F238E27FC236}">
                <a16:creationId xmlns:a16="http://schemas.microsoft.com/office/drawing/2014/main" id="{72BE5958-933C-49B4-B4AF-D91D55401B9D}"/>
              </a:ext>
            </a:extLst>
          </p:cNvPr>
          <p:cNvSpPr txBox="1"/>
          <p:nvPr/>
        </p:nvSpPr>
        <p:spPr>
          <a:xfrm>
            <a:off x="559144" y="6420259"/>
            <a:ext cx="6096000"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2877115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E8DA2B-3F4D-4A27-8509-A1115FA35084}"/>
              </a:ext>
            </a:extLst>
          </p:cNvPr>
          <p:cNvPicPr>
            <a:picLocks noChangeAspect="1"/>
          </p:cNvPicPr>
          <p:nvPr/>
        </p:nvPicPr>
        <p:blipFill rotWithShape="1">
          <a:blip r:embed="rId2"/>
          <a:srcRect b="8972"/>
          <a:stretch/>
        </p:blipFill>
        <p:spPr>
          <a:xfrm>
            <a:off x="6609353" y="1"/>
            <a:ext cx="5553575" cy="6858000"/>
          </a:xfrm>
          <a:prstGeom prst="rect">
            <a:avLst/>
          </a:prstGeom>
        </p:spPr>
      </p:pic>
      <p:sp>
        <p:nvSpPr>
          <p:cNvPr id="2" name="Title 1">
            <a:extLst>
              <a:ext uri="{FF2B5EF4-FFF2-40B4-BE49-F238E27FC236}">
                <a16:creationId xmlns:a16="http://schemas.microsoft.com/office/drawing/2014/main" id="{F8C1363D-55BE-4B43-B31F-881A9874FA8E}"/>
              </a:ext>
            </a:extLst>
          </p:cNvPr>
          <p:cNvSpPr>
            <a:spLocks noGrp="1"/>
          </p:cNvSpPr>
          <p:nvPr>
            <p:ph type="title"/>
          </p:nvPr>
        </p:nvSpPr>
        <p:spPr/>
        <p:txBody>
          <a:bodyPr>
            <a:normAutofit/>
          </a:bodyPr>
          <a:lstStyle/>
          <a:p>
            <a:r>
              <a:rPr lang="en-US" dirty="0"/>
              <a:t>Elephants and Risks</a:t>
            </a:r>
          </a:p>
        </p:txBody>
      </p:sp>
      <p:sp>
        <p:nvSpPr>
          <p:cNvPr id="9" name="Footer Placeholder 4">
            <a:extLst>
              <a:ext uri="{FF2B5EF4-FFF2-40B4-BE49-F238E27FC236}">
                <a16:creationId xmlns:a16="http://schemas.microsoft.com/office/drawing/2014/main" id="{0BCC2977-0C3A-42F5-9FF7-2C6D924AFAC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7" name="Speech Bubble: Oval 6">
            <a:extLst>
              <a:ext uri="{FF2B5EF4-FFF2-40B4-BE49-F238E27FC236}">
                <a16:creationId xmlns:a16="http://schemas.microsoft.com/office/drawing/2014/main" id="{19E296BF-DA6D-4B96-B2CD-587B87E6DFEB}"/>
              </a:ext>
            </a:extLst>
          </p:cNvPr>
          <p:cNvSpPr/>
          <p:nvPr/>
        </p:nvSpPr>
        <p:spPr>
          <a:xfrm>
            <a:off x="2839453" y="1909011"/>
            <a:ext cx="3609475" cy="1122947"/>
          </a:xfrm>
          <a:prstGeom prst="wedgeEllipseCallout">
            <a:avLst>
              <a:gd name="adj1" fmla="val 88362"/>
              <a:gd name="adj2" fmla="val 496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omic Sans MS" panose="030F0702030302020204" pitchFamily="66" charset="0"/>
              </a:rPr>
              <a:t>Just pretend I’m not here.</a:t>
            </a:r>
          </a:p>
        </p:txBody>
      </p:sp>
    </p:spTree>
    <p:extLst>
      <p:ext uri="{BB962C8B-B14F-4D97-AF65-F5344CB8AC3E}">
        <p14:creationId xmlns:p14="http://schemas.microsoft.com/office/powerpoint/2010/main" val="22274003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p:txBody>
          <a:bodyPr>
            <a:normAutofit/>
          </a:bodyPr>
          <a:lstStyle/>
          <a:p>
            <a:r>
              <a:rPr lang="en-US" dirty="0"/>
              <a:t>PMBOK definition: Scope</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5"/>
            <a:ext cx="5983147" cy="4351339"/>
          </a:xfrm>
        </p:spPr>
        <p:txBody>
          <a:bodyPr/>
          <a:lstStyle/>
          <a:p>
            <a:r>
              <a:rPr lang="en-US" dirty="0"/>
              <a:t>“The sum of the:</a:t>
            </a:r>
          </a:p>
          <a:p>
            <a:pPr lvl="1"/>
            <a:r>
              <a:rPr lang="en-US" b="1" i="1" dirty="0"/>
              <a:t>Products</a:t>
            </a:r>
            <a:r>
              <a:rPr lang="en-US" dirty="0"/>
              <a:t>, </a:t>
            </a:r>
          </a:p>
          <a:p>
            <a:pPr lvl="1"/>
            <a:r>
              <a:rPr lang="en-US" b="1" i="1" dirty="0"/>
              <a:t>Services</a:t>
            </a:r>
            <a:r>
              <a:rPr lang="en-US" dirty="0"/>
              <a:t>, and </a:t>
            </a:r>
          </a:p>
          <a:p>
            <a:pPr lvl="1"/>
            <a:r>
              <a:rPr lang="en-US" b="1" i="1" dirty="0"/>
              <a:t>Results</a:t>
            </a:r>
            <a:r>
              <a:rPr lang="en-US" dirty="0"/>
              <a:t> </a:t>
            </a:r>
          </a:p>
          <a:p>
            <a:r>
              <a:rPr lang="en-US" dirty="0"/>
              <a:t>to be provided as a project.”</a:t>
            </a:r>
          </a:p>
        </p:txBody>
      </p:sp>
      <p:sp>
        <p:nvSpPr>
          <p:cNvPr id="5" name="Footer Placeholder 4">
            <a:extLst>
              <a:ext uri="{FF2B5EF4-FFF2-40B4-BE49-F238E27FC236}">
                <a16:creationId xmlns:a16="http://schemas.microsoft.com/office/drawing/2014/main" id="{DA8A56FA-EF22-4D1D-B150-C00461628EA6}"/>
              </a:ext>
            </a:extLst>
          </p:cNvPr>
          <p:cNvSpPr>
            <a:spLocks noGrp="1"/>
          </p:cNvSpPr>
          <p:nvPr>
            <p:ph type="ftr" sz="quarter" idx="3"/>
          </p:nvPr>
        </p:nvSpPr>
        <p:spPr>
          <a:xfrm>
            <a:off x="4100801" y="6451139"/>
            <a:ext cx="4190182"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297258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363D-55BE-4B43-B31F-881A9874FA8E}"/>
              </a:ext>
            </a:extLst>
          </p:cNvPr>
          <p:cNvSpPr>
            <a:spLocks noGrp="1"/>
          </p:cNvSpPr>
          <p:nvPr>
            <p:ph type="title"/>
          </p:nvPr>
        </p:nvSpPr>
        <p:spPr/>
        <p:txBody>
          <a:bodyPr>
            <a:normAutofit/>
          </a:bodyPr>
          <a:lstStyle/>
          <a:p>
            <a:r>
              <a:rPr lang="en-US" dirty="0"/>
              <a:t>Elephants and Risks</a:t>
            </a:r>
          </a:p>
        </p:txBody>
      </p:sp>
      <p:sp>
        <p:nvSpPr>
          <p:cNvPr id="3" name="Content Placeholder 2">
            <a:extLst>
              <a:ext uri="{FF2B5EF4-FFF2-40B4-BE49-F238E27FC236}">
                <a16:creationId xmlns:a16="http://schemas.microsoft.com/office/drawing/2014/main" id="{C3E6EEDE-6DCF-4FF1-9699-1D497CC01EA5}"/>
              </a:ext>
            </a:extLst>
          </p:cNvPr>
          <p:cNvSpPr>
            <a:spLocks noGrp="1"/>
          </p:cNvSpPr>
          <p:nvPr>
            <p:ph idx="1"/>
          </p:nvPr>
        </p:nvSpPr>
        <p:spPr>
          <a:xfrm>
            <a:off x="3384468" y="1561400"/>
            <a:ext cx="7969332" cy="4351339"/>
          </a:xfrm>
        </p:spPr>
        <p:txBody>
          <a:bodyPr>
            <a:normAutofit fontScale="77500" lnSpcReduction="20000"/>
          </a:bodyPr>
          <a:lstStyle/>
          <a:p>
            <a:pPr>
              <a:lnSpc>
                <a:spcPct val="150000"/>
              </a:lnSpc>
            </a:pPr>
            <a:r>
              <a:rPr lang="en-US" dirty="0"/>
              <a:t>“Let Sleeping Elephants Lie”</a:t>
            </a:r>
          </a:p>
          <a:p>
            <a:pPr>
              <a:lnSpc>
                <a:spcPct val="150000"/>
              </a:lnSpc>
            </a:pPr>
            <a:r>
              <a:rPr lang="en-US" dirty="0"/>
              <a:t>“It’s not MY Elephant!”</a:t>
            </a:r>
          </a:p>
          <a:p>
            <a:pPr>
              <a:lnSpc>
                <a:spcPct val="150000"/>
              </a:lnSpc>
            </a:pPr>
            <a:r>
              <a:rPr lang="en-US" dirty="0"/>
              <a:t>“What Elephant?”</a:t>
            </a:r>
          </a:p>
          <a:p>
            <a:pPr>
              <a:lnSpc>
                <a:spcPct val="150000"/>
              </a:lnSpc>
            </a:pPr>
            <a:r>
              <a:rPr lang="en-US" dirty="0"/>
              <a:t>“The Boss Says There’s No Elephant”</a:t>
            </a:r>
          </a:p>
          <a:p>
            <a:pPr>
              <a:lnSpc>
                <a:spcPct val="150000"/>
              </a:lnSpc>
            </a:pPr>
            <a:r>
              <a:rPr lang="en-US" dirty="0"/>
              <a:t>“Maybe the Elephant Will Just Go Away”</a:t>
            </a:r>
          </a:p>
          <a:p>
            <a:pPr>
              <a:lnSpc>
                <a:spcPct val="150000"/>
              </a:lnSpc>
            </a:pPr>
            <a:r>
              <a:rPr lang="en-US" dirty="0"/>
              <a:t>“This isn’t an Elephant: It’s an Opportunity!”</a:t>
            </a:r>
          </a:p>
        </p:txBody>
      </p:sp>
      <p:sp>
        <p:nvSpPr>
          <p:cNvPr id="5" name="Footer Placeholder 4">
            <a:extLst>
              <a:ext uri="{FF2B5EF4-FFF2-40B4-BE49-F238E27FC236}">
                <a16:creationId xmlns:a16="http://schemas.microsoft.com/office/drawing/2014/main" id="{FD692B80-4DCE-4B31-B842-5B5AE825AC0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graphicFrame>
        <p:nvGraphicFramePr>
          <p:cNvPr id="4" name="Table 3">
            <a:extLst>
              <a:ext uri="{FF2B5EF4-FFF2-40B4-BE49-F238E27FC236}">
                <a16:creationId xmlns:a16="http://schemas.microsoft.com/office/drawing/2014/main" id="{36C7808C-5F5C-4F62-8FFA-02AA26B8958B}"/>
              </a:ext>
            </a:extLst>
          </p:cNvPr>
          <p:cNvGraphicFramePr>
            <a:graphicFrameLocks noGrp="1"/>
          </p:cNvGraphicFramePr>
          <p:nvPr/>
        </p:nvGraphicFramePr>
        <p:xfrm>
          <a:off x="617221" y="1439754"/>
          <a:ext cx="2511188" cy="4351344"/>
        </p:xfrm>
        <a:graphic>
          <a:graphicData uri="http://schemas.openxmlformats.org/drawingml/2006/table">
            <a:tbl>
              <a:tblPr firstRow="1" bandRow="1">
                <a:tableStyleId>{5940675A-B579-460E-94D1-54222C63F5DA}</a:tableStyleId>
              </a:tblPr>
              <a:tblGrid>
                <a:gridCol w="2511188">
                  <a:extLst>
                    <a:ext uri="{9D8B030D-6E8A-4147-A177-3AD203B41FA5}">
                      <a16:colId xmlns:a16="http://schemas.microsoft.com/office/drawing/2014/main" val="1252434974"/>
                    </a:ext>
                  </a:extLst>
                </a:gridCol>
              </a:tblGrid>
              <a:tr h="725224">
                <a:tc>
                  <a:txBody>
                    <a:bodyPr/>
                    <a:lstStyle/>
                    <a:p>
                      <a:pPr algn="ctr"/>
                      <a:r>
                        <a:rPr lang="en-US" sz="2400" dirty="0">
                          <a:latin typeface="Agrandir Narrow" panose="00000506000000000000" pitchFamily="50" charset="0"/>
                        </a:rPr>
                        <a:t>Inertia</a:t>
                      </a:r>
                    </a:p>
                  </a:txBody>
                  <a:tcPr marL="121920" marR="121920" marT="60960" marB="60960" anchor="ctr"/>
                </a:tc>
                <a:extLst>
                  <a:ext uri="{0D108BD9-81ED-4DB2-BD59-A6C34878D82A}">
                    <a16:rowId xmlns:a16="http://schemas.microsoft.com/office/drawing/2014/main" val="3613937654"/>
                  </a:ext>
                </a:extLst>
              </a:tr>
              <a:tr h="725224">
                <a:tc>
                  <a:txBody>
                    <a:bodyPr/>
                    <a:lstStyle/>
                    <a:p>
                      <a:pPr algn="ctr"/>
                      <a:r>
                        <a:rPr lang="en-US" sz="2400" dirty="0">
                          <a:latin typeface="Agrandir Narrow" panose="00000506000000000000" pitchFamily="50" charset="0"/>
                        </a:rPr>
                        <a:t>Ownership</a:t>
                      </a:r>
                    </a:p>
                  </a:txBody>
                  <a:tcPr marL="121920" marR="121920" marT="60960" marB="60960" anchor="ctr"/>
                </a:tc>
                <a:extLst>
                  <a:ext uri="{0D108BD9-81ED-4DB2-BD59-A6C34878D82A}">
                    <a16:rowId xmlns:a16="http://schemas.microsoft.com/office/drawing/2014/main" val="875340076"/>
                  </a:ext>
                </a:extLst>
              </a:tr>
              <a:tr h="725224">
                <a:tc>
                  <a:txBody>
                    <a:bodyPr/>
                    <a:lstStyle/>
                    <a:p>
                      <a:pPr algn="ctr"/>
                      <a:r>
                        <a:rPr lang="en-US" sz="2400" dirty="0">
                          <a:latin typeface="Agrandir Narrow" panose="00000506000000000000" pitchFamily="50" charset="0"/>
                        </a:rPr>
                        <a:t>Denial</a:t>
                      </a:r>
                    </a:p>
                  </a:txBody>
                  <a:tcPr marL="121920" marR="121920" marT="60960" marB="60960" anchor="ctr"/>
                </a:tc>
                <a:extLst>
                  <a:ext uri="{0D108BD9-81ED-4DB2-BD59-A6C34878D82A}">
                    <a16:rowId xmlns:a16="http://schemas.microsoft.com/office/drawing/2014/main" val="642030208"/>
                  </a:ext>
                </a:extLst>
              </a:tr>
              <a:tr h="725224">
                <a:tc>
                  <a:txBody>
                    <a:bodyPr/>
                    <a:lstStyle/>
                    <a:p>
                      <a:pPr algn="ctr"/>
                      <a:r>
                        <a:rPr lang="en-US" sz="2400" dirty="0">
                          <a:latin typeface="Agrandir Narrow" panose="00000506000000000000" pitchFamily="50" charset="0"/>
                        </a:rPr>
                        <a:t>Influence</a:t>
                      </a:r>
                    </a:p>
                  </a:txBody>
                  <a:tcPr marL="121920" marR="121920" marT="60960" marB="60960" anchor="ctr"/>
                </a:tc>
                <a:extLst>
                  <a:ext uri="{0D108BD9-81ED-4DB2-BD59-A6C34878D82A}">
                    <a16:rowId xmlns:a16="http://schemas.microsoft.com/office/drawing/2014/main" val="2363618598"/>
                  </a:ext>
                </a:extLst>
              </a:tr>
              <a:tr h="725224">
                <a:tc>
                  <a:txBody>
                    <a:bodyPr/>
                    <a:lstStyle/>
                    <a:p>
                      <a:pPr algn="ctr"/>
                      <a:r>
                        <a:rPr lang="en-US" sz="2400" dirty="0" err="1">
                          <a:latin typeface="Agrandir Narrow" panose="00000506000000000000" pitchFamily="50" charset="0"/>
                        </a:rPr>
                        <a:t>Wishfulness</a:t>
                      </a:r>
                      <a:endParaRPr lang="en-US" sz="2400" dirty="0">
                        <a:latin typeface="Agrandir Narrow" panose="00000506000000000000" pitchFamily="50" charset="0"/>
                      </a:endParaRPr>
                    </a:p>
                  </a:txBody>
                  <a:tcPr marL="121920" marR="121920" marT="60960" marB="60960" anchor="ctr"/>
                </a:tc>
                <a:extLst>
                  <a:ext uri="{0D108BD9-81ED-4DB2-BD59-A6C34878D82A}">
                    <a16:rowId xmlns:a16="http://schemas.microsoft.com/office/drawing/2014/main" val="4210169054"/>
                  </a:ext>
                </a:extLst>
              </a:tr>
              <a:tr h="725224">
                <a:tc>
                  <a:txBody>
                    <a:bodyPr/>
                    <a:lstStyle/>
                    <a:p>
                      <a:pPr algn="ctr"/>
                      <a:r>
                        <a:rPr lang="en-US" sz="2400" dirty="0">
                          <a:latin typeface="Agrandir Narrow" panose="00000506000000000000" pitchFamily="50" charset="0"/>
                        </a:rPr>
                        <a:t>Overconfidence</a:t>
                      </a:r>
                    </a:p>
                  </a:txBody>
                  <a:tcPr marL="121920" marR="121920" marT="60960" marB="60960" anchor="ctr"/>
                </a:tc>
                <a:extLst>
                  <a:ext uri="{0D108BD9-81ED-4DB2-BD59-A6C34878D82A}">
                    <a16:rowId xmlns:a16="http://schemas.microsoft.com/office/drawing/2014/main" val="2550580428"/>
                  </a:ext>
                </a:extLst>
              </a:tr>
            </a:tbl>
          </a:graphicData>
        </a:graphic>
      </p:graphicFrame>
      <p:sp>
        <p:nvSpPr>
          <p:cNvPr id="6" name="TextBox 5">
            <a:extLst>
              <a:ext uri="{FF2B5EF4-FFF2-40B4-BE49-F238E27FC236}">
                <a16:creationId xmlns:a16="http://schemas.microsoft.com/office/drawing/2014/main" id="{14E3CB14-D990-44F1-80DB-46DBEC503DA3}"/>
              </a:ext>
            </a:extLst>
          </p:cNvPr>
          <p:cNvSpPr txBox="1"/>
          <p:nvPr/>
        </p:nvSpPr>
        <p:spPr>
          <a:xfrm>
            <a:off x="7522404" y="6063865"/>
            <a:ext cx="4248279" cy="276999"/>
          </a:xfrm>
          <a:prstGeom prst="rect">
            <a:avLst/>
          </a:prstGeom>
          <a:noFill/>
        </p:spPr>
        <p:txBody>
          <a:bodyPr wrap="none" rtlCol="0">
            <a:spAutoFit/>
          </a:bodyPr>
          <a:lstStyle/>
          <a:p>
            <a:r>
              <a:rPr lang="en-US" sz="1200" dirty="0">
                <a:latin typeface="Agrandir Narrow" panose="00000506000000000000" pitchFamily="50" charset="0"/>
              </a:rPr>
              <a:t>Courtesy of Kailash </a:t>
            </a:r>
            <a:r>
              <a:rPr lang="en-US" sz="1200" dirty="0" err="1">
                <a:latin typeface="Agrandir Narrow" panose="00000506000000000000" pitchFamily="50" charset="0"/>
              </a:rPr>
              <a:t>Awati</a:t>
            </a:r>
            <a:r>
              <a:rPr lang="en-US" sz="1200" dirty="0">
                <a:latin typeface="Agrandir Narrow" panose="00000506000000000000" pitchFamily="50" charset="0"/>
              </a:rPr>
              <a:t>, https://eight2late.wordpress.com/</a:t>
            </a:r>
          </a:p>
        </p:txBody>
      </p:sp>
    </p:spTree>
    <p:extLst>
      <p:ext uri="{BB962C8B-B14F-4D97-AF65-F5344CB8AC3E}">
        <p14:creationId xmlns:p14="http://schemas.microsoft.com/office/powerpoint/2010/main" val="311049895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17F65-13B3-4F79-BC12-8A4047D19383}"/>
              </a:ext>
            </a:extLst>
          </p:cNvPr>
          <p:cNvSpPr>
            <a:spLocks noGrp="1"/>
          </p:cNvSpPr>
          <p:nvPr>
            <p:ph type="title"/>
          </p:nvPr>
        </p:nvSpPr>
        <p:spPr>
          <a:xfrm>
            <a:off x="838200" y="216304"/>
            <a:ext cx="10515600" cy="1386664"/>
          </a:xfrm>
        </p:spPr>
        <p:txBody>
          <a:bodyPr>
            <a:normAutofit/>
          </a:bodyPr>
          <a:lstStyle/>
          <a:p>
            <a:r>
              <a:rPr lang="en-US" dirty="0"/>
              <a:t>Group Exercise #4: Scope Risks and Responses</a:t>
            </a:r>
          </a:p>
        </p:txBody>
      </p:sp>
      <p:sp>
        <p:nvSpPr>
          <p:cNvPr id="3" name="Content Placeholder 2">
            <a:extLst>
              <a:ext uri="{FF2B5EF4-FFF2-40B4-BE49-F238E27FC236}">
                <a16:creationId xmlns:a16="http://schemas.microsoft.com/office/drawing/2014/main" id="{1FD025FC-CC59-49FD-9264-6F56934B958F}"/>
              </a:ext>
            </a:extLst>
          </p:cNvPr>
          <p:cNvSpPr>
            <a:spLocks noGrp="1"/>
          </p:cNvSpPr>
          <p:nvPr>
            <p:ph idx="1"/>
          </p:nvPr>
        </p:nvSpPr>
        <p:spPr>
          <a:xfrm>
            <a:off x="838200" y="1830489"/>
            <a:ext cx="10515600" cy="4351339"/>
          </a:xfrm>
        </p:spPr>
        <p:txBody>
          <a:bodyPr/>
          <a:lstStyle/>
          <a:p>
            <a:r>
              <a:rPr lang="en-US" dirty="0"/>
              <a:t>Think about the Relocation Project:</a:t>
            </a:r>
            <a:br>
              <a:rPr lang="en-US" dirty="0"/>
            </a:br>
            <a:endParaRPr lang="en-US" dirty="0"/>
          </a:p>
          <a:p>
            <a:pPr lvl="1">
              <a:lnSpc>
                <a:spcPct val="100000"/>
              </a:lnSpc>
            </a:pPr>
            <a:r>
              <a:rPr lang="en-US" dirty="0"/>
              <a:t>Identify two High Risks of Uncertainty or Scope Change</a:t>
            </a:r>
            <a:br>
              <a:rPr lang="en-US" dirty="0"/>
            </a:br>
            <a:endParaRPr lang="en-US" dirty="0"/>
          </a:p>
          <a:p>
            <a:pPr lvl="1">
              <a:lnSpc>
                <a:spcPct val="100000"/>
              </a:lnSpc>
            </a:pPr>
            <a:r>
              <a:rPr lang="en-US" dirty="0"/>
              <a:t>Propose two Responses or Ways to Mitigate each</a:t>
            </a:r>
          </a:p>
          <a:p>
            <a:endParaRPr lang="en-US" dirty="0"/>
          </a:p>
        </p:txBody>
      </p:sp>
      <p:sp>
        <p:nvSpPr>
          <p:cNvPr id="4" name="Footer Placeholder 4">
            <a:extLst>
              <a:ext uri="{FF2B5EF4-FFF2-40B4-BE49-F238E27FC236}">
                <a16:creationId xmlns:a16="http://schemas.microsoft.com/office/drawing/2014/main" id="{9CA7281F-C6BA-480D-BFA9-ECF1B636A302}"/>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16924256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F0AF-4BC3-453A-98D5-DF0D5A642AAE}"/>
              </a:ext>
            </a:extLst>
          </p:cNvPr>
          <p:cNvSpPr>
            <a:spLocks noGrp="1"/>
          </p:cNvSpPr>
          <p:nvPr>
            <p:ph type="title"/>
          </p:nvPr>
        </p:nvSpPr>
        <p:spPr>
          <a:xfrm>
            <a:off x="558573" y="403226"/>
            <a:ext cx="11345015" cy="968375"/>
          </a:xfrm>
        </p:spPr>
        <p:txBody>
          <a:bodyPr/>
          <a:lstStyle/>
          <a:p>
            <a:pPr lvl="0" algn="ctr"/>
            <a:r>
              <a:rPr lang="en-US" dirty="0"/>
              <a:t>The Cone of Uncertainty</a:t>
            </a:r>
          </a:p>
        </p:txBody>
      </p:sp>
      <p:sp>
        <p:nvSpPr>
          <p:cNvPr id="13" name="Footer Placeholder 4">
            <a:extLst>
              <a:ext uri="{FF2B5EF4-FFF2-40B4-BE49-F238E27FC236}">
                <a16:creationId xmlns:a16="http://schemas.microsoft.com/office/drawing/2014/main" id="{49A1289F-C47D-47CF-8F34-A703D8BB8C3D}"/>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Flowchart: Merge 3"/>
          <p:cNvSpPr/>
          <p:nvPr/>
        </p:nvSpPr>
        <p:spPr>
          <a:xfrm rot="16200000">
            <a:off x="4653934" y="-812801"/>
            <a:ext cx="3513393" cy="8783484"/>
          </a:xfrm>
          <a:prstGeom prst="flowChartMerg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2400" dirty="0">
              <a:latin typeface="Agrandir Narrow" panose="00000506000000000000" pitchFamily="50" charset="0"/>
            </a:endParaRPr>
          </a:p>
        </p:txBody>
      </p:sp>
      <p:cxnSp>
        <p:nvCxnSpPr>
          <p:cNvPr id="6" name="Straight Arrow Connector 5"/>
          <p:cNvCxnSpPr>
            <a:stCxn id="4" idx="0"/>
          </p:cNvCxnSpPr>
          <p:nvPr/>
        </p:nvCxnSpPr>
        <p:spPr>
          <a:xfrm>
            <a:off x="2018888" y="3578941"/>
            <a:ext cx="988469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573" y="1809134"/>
            <a:ext cx="1340025" cy="420564"/>
          </a:xfrm>
          <a:prstGeom prst="rect">
            <a:avLst/>
          </a:prstGeom>
          <a:noFill/>
        </p:spPr>
        <p:txBody>
          <a:bodyPr wrap="square" rtlCol="0">
            <a:spAutoFit/>
          </a:bodyPr>
          <a:lstStyle/>
          <a:p>
            <a:r>
              <a:rPr lang="en-US" sz="2133" i="1" dirty="0">
                <a:latin typeface="Agrandir Narrow" panose="00000506000000000000" pitchFamily="50" charset="0"/>
              </a:rPr>
              <a:t>Too High</a:t>
            </a:r>
            <a:endParaRPr lang="en-GB" sz="2133" i="1" dirty="0">
              <a:latin typeface="Agrandir Narrow" panose="00000506000000000000" pitchFamily="50" charset="0"/>
            </a:endParaRPr>
          </a:p>
        </p:txBody>
      </p:sp>
      <p:sp>
        <p:nvSpPr>
          <p:cNvPr id="8" name="TextBox 7"/>
          <p:cNvSpPr txBox="1"/>
          <p:nvPr/>
        </p:nvSpPr>
        <p:spPr>
          <a:xfrm>
            <a:off x="558573" y="4843197"/>
            <a:ext cx="1241452" cy="420564"/>
          </a:xfrm>
          <a:prstGeom prst="rect">
            <a:avLst/>
          </a:prstGeom>
          <a:noFill/>
        </p:spPr>
        <p:txBody>
          <a:bodyPr wrap="square" rtlCol="0">
            <a:spAutoFit/>
          </a:bodyPr>
          <a:lstStyle/>
          <a:p>
            <a:r>
              <a:rPr lang="en-US" sz="2133" i="1" dirty="0">
                <a:latin typeface="Agrandir Narrow" panose="00000506000000000000" pitchFamily="50" charset="0"/>
              </a:rPr>
              <a:t>Too Low</a:t>
            </a:r>
            <a:endParaRPr lang="en-GB" sz="2133" i="1" dirty="0">
              <a:latin typeface="Agrandir Narrow" panose="00000506000000000000" pitchFamily="50" charset="0"/>
            </a:endParaRPr>
          </a:p>
        </p:txBody>
      </p:sp>
      <p:sp>
        <p:nvSpPr>
          <p:cNvPr id="9" name="TextBox 8"/>
          <p:cNvSpPr txBox="1"/>
          <p:nvPr/>
        </p:nvSpPr>
        <p:spPr>
          <a:xfrm>
            <a:off x="2018888" y="5538839"/>
            <a:ext cx="1505113" cy="461665"/>
          </a:xfrm>
          <a:prstGeom prst="rect">
            <a:avLst/>
          </a:prstGeom>
          <a:noFill/>
        </p:spPr>
        <p:txBody>
          <a:bodyPr wrap="square" rtlCol="0">
            <a:spAutoFit/>
          </a:bodyPr>
          <a:lstStyle/>
          <a:p>
            <a:r>
              <a:rPr lang="en-US" sz="2400" dirty="0">
                <a:latin typeface="Agrandir Narrow" panose="00000506000000000000" pitchFamily="50" charset="0"/>
              </a:rPr>
              <a:t>Initiating</a:t>
            </a:r>
            <a:endParaRPr lang="en-GB" sz="2400" dirty="0">
              <a:latin typeface="Agrandir Narrow" panose="00000506000000000000" pitchFamily="50" charset="0"/>
            </a:endParaRPr>
          </a:p>
        </p:txBody>
      </p:sp>
      <p:sp>
        <p:nvSpPr>
          <p:cNvPr id="10" name="TextBox 9"/>
          <p:cNvSpPr txBox="1"/>
          <p:nvPr/>
        </p:nvSpPr>
        <p:spPr>
          <a:xfrm>
            <a:off x="4082245" y="5538839"/>
            <a:ext cx="1490152" cy="461665"/>
          </a:xfrm>
          <a:prstGeom prst="rect">
            <a:avLst/>
          </a:prstGeom>
          <a:noFill/>
        </p:spPr>
        <p:txBody>
          <a:bodyPr wrap="square" rtlCol="0">
            <a:spAutoFit/>
          </a:bodyPr>
          <a:lstStyle/>
          <a:p>
            <a:r>
              <a:rPr lang="en-US" sz="2400" dirty="0">
                <a:latin typeface="Agrandir Narrow" panose="00000506000000000000" pitchFamily="50" charset="0"/>
              </a:rPr>
              <a:t>Planning</a:t>
            </a:r>
            <a:endParaRPr lang="en-GB" sz="2400" dirty="0">
              <a:latin typeface="Agrandir Narrow" panose="00000506000000000000" pitchFamily="50" charset="0"/>
            </a:endParaRPr>
          </a:p>
        </p:txBody>
      </p:sp>
      <p:sp>
        <p:nvSpPr>
          <p:cNvPr id="11" name="TextBox 10"/>
          <p:cNvSpPr txBox="1"/>
          <p:nvPr/>
        </p:nvSpPr>
        <p:spPr>
          <a:xfrm>
            <a:off x="6145605" y="5538839"/>
            <a:ext cx="1657377" cy="461665"/>
          </a:xfrm>
          <a:prstGeom prst="rect">
            <a:avLst/>
          </a:prstGeom>
          <a:noFill/>
        </p:spPr>
        <p:txBody>
          <a:bodyPr wrap="square" rtlCol="0">
            <a:spAutoFit/>
          </a:bodyPr>
          <a:lstStyle/>
          <a:p>
            <a:r>
              <a:rPr lang="en-US" sz="2400" dirty="0">
                <a:latin typeface="Agrandir Narrow" panose="00000506000000000000" pitchFamily="50" charset="0"/>
              </a:rPr>
              <a:t>Executing</a:t>
            </a:r>
            <a:endParaRPr lang="en-GB" sz="2400" dirty="0">
              <a:latin typeface="Agrandir Narrow" panose="00000506000000000000" pitchFamily="50" charset="0"/>
            </a:endParaRPr>
          </a:p>
        </p:txBody>
      </p:sp>
      <p:sp>
        <p:nvSpPr>
          <p:cNvPr id="12" name="TextBox 11"/>
          <p:cNvSpPr txBox="1"/>
          <p:nvPr/>
        </p:nvSpPr>
        <p:spPr>
          <a:xfrm>
            <a:off x="9312220" y="5519175"/>
            <a:ext cx="1921893" cy="461665"/>
          </a:xfrm>
          <a:prstGeom prst="rect">
            <a:avLst/>
          </a:prstGeom>
          <a:noFill/>
        </p:spPr>
        <p:txBody>
          <a:bodyPr wrap="square" rtlCol="0">
            <a:spAutoFit/>
          </a:bodyPr>
          <a:lstStyle/>
          <a:p>
            <a:r>
              <a:rPr lang="en-US" sz="2400" dirty="0">
                <a:latin typeface="Agrandir Narrow" panose="00000506000000000000" pitchFamily="50" charset="0"/>
              </a:rPr>
              <a:t>Acceptance</a:t>
            </a:r>
            <a:endParaRPr lang="en-GB" sz="2400" dirty="0">
              <a:latin typeface="Agrandir Narrow" panose="00000506000000000000" pitchFamily="50" charset="0"/>
            </a:endParaRPr>
          </a:p>
        </p:txBody>
      </p:sp>
      <p:cxnSp>
        <p:nvCxnSpPr>
          <p:cNvPr id="14" name="Straight Arrow Connector 13"/>
          <p:cNvCxnSpPr>
            <a:cxnSpLocks/>
          </p:cNvCxnSpPr>
          <p:nvPr/>
        </p:nvCxnSpPr>
        <p:spPr>
          <a:xfrm>
            <a:off x="2018887" y="5388081"/>
            <a:ext cx="98847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627171" y="3163444"/>
            <a:ext cx="1737976" cy="830997"/>
          </a:xfrm>
          <a:prstGeom prst="rect">
            <a:avLst/>
          </a:prstGeom>
          <a:noFill/>
        </p:spPr>
        <p:txBody>
          <a:bodyPr wrap="none" rtlCol="0">
            <a:spAutoFit/>
          </a:bodyPr>
          <a:lstStyle/>
          <a:p>
            <a:pPr algn="ctr"/>
            <a:r>
              <a:rPr lang="en-US" sz="2400" dirty="0">
                <a:latin typeface="Agrandir Narrow" panose="00000506000000000000" pitchFamily="50" charset="0"/>
              </a:rPr>
              <a:t>Estimation</a:t>
            </a:r>
          </a:p>
          <a:p>
            <a:pPr algn="ctr"/>
            <a:r>
              <a:rPr lang="en-US" sz="2400" dirty="0">
                <a:latin typeface="Agrandir Narrow" panose="00000506000000000000" pitchFamily="50" charset="0"/>
              </a:rPr>
              <a:t>Uncertainty</a:t>
            </a:r>
            <a:endParaRPr lang="en-GB" sz="2400" dirty="0">
              <a:latin typeface="Agrandir Narrow" panose="00000506000000000000" pitchFamily="50" charset="0"/>
            </a:endParaRPr>
          </a:p>
        </p:txBody>
      </p:sp>
    </p:spTree>
    <p:extLst>
      <p:ext uri="{BB962C8B-B14F-4D97-AF65-F5344CB8AC3E}">
        <p14:creationId xmlns:p14="http://schemas.microsoft.com/office/powerpoint/2010/main" val="23008828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767B-0B39-42DD-9102-89825C141B38}"/>
              </a:ext>
            </a:extLst>
          </p:cNvPr>
          <p:cNvSpPr>
            <a:spLocks noGrp="1"/>
          </p:cNvSpPr>
          <p:nvPr>
            <p:ph type="title"/>
          </p:nvPr>
        </p:nvSpPr>
        <p:spPr/>
        <p:txBody>
          <a:bodyPr>
            <a:normAutofit/>
          </a:bodyPr>
          <a:lstStyle/>
          <a:p>
            <a:r>
              <a:rPr lang="en-US" dirty="0"/>
              <a:t>All Estimates are Uncertain</a:t>
            </a:r>
          </a:p>
        </p:txBody>
      </p:sp>
      <p:sp>
        <p:nvSpPr>
          <p:cNvPr id="3" name="Content Placeholder 2">
            <a:extLst>
              <a:ext uri="{FF2B5EF4-FFF2-40B4-BE49-F238E27FC236}">
                <a16:creationId xmlns:a16="http://schemas.microsoft.com/office/drawing/2014/main" id="{33DF2F82-0FA6-4C2F-AE2F-EFC31C792BBC}"/>
              </a:ext>
            </a:extLst>
          </p:cNvPr>
          <p:cNvSpPr>
            <a:spLocks noGrp="1"/>
          </p:cNvSpPr>
          <p:nvPr>
            <p:ph idx="1"/>
          </p:nvPr>
        </p:nvSpPr>
        <p:spPr/>
        <p:txBody>
          <a:bodyPr/>
          <a:lstStyle/>
          <a:p>
            <a:r>
              <a:rPr lang="en-US" dirty="0"/>
              <a:t>Lack of adequate data</a:t>
            </a:r>
          </a:p>
          <a:p>
            <a:r>
              <a:rPr lang="en-US" dirty="0"/>
              <a:t>Inappropriate comparisons</a:t>
            </a:r>
          </a:p>
          <a:p>
            <a:r>
              <a:rPr lang="en-US" dirty="0"/>
              <a:t>Misjudged parameters</a:t>
            </a:r>
          </a:p>
          <a:p>
            <a:r>
              <a:rPr lang="en-US" dirty="0"/>
              <a:t>Missing elements</a:t>
            </a:r>
          </a:p>
          <a:p>
            <a:r>
              <a:rPr lang="en-US" dirty="0"/>
              <a:t>False precision</a:t>
            </a:r>
          </a:p>
          <a:p>
            <a:r>
              <a:rPr lang="en-US" dirty="0"/>
              <a:t>Mandated by decree</a:t>
            </a:r>
          </a:p>
          <a:p>
            <a:endParaRPr lang="en-US" dirty="0"/>
          </a:p>
        </p:txBody>
      </p:sp>
      <p:sp>
        <p:nvSpPr>
          <p:cNvPr id="4" name="TextBox 3">
            <a:extLst>
              <a:ext uri="{FF2B5EF4-FFF2-40B4-BE49-F238E27FC236}">
                <a16:creationId xmlns:a16="http://schemas.microsoft.com/office/drawing/2014/main" id="{C85B4F5D-6019-400F-837B-94FE05DAA66D}"/>
              </a:ext>
            </a:extLst>
          </p:cNvPr>
          <p:cNvSpPr txBox="1"/>
          <p:nvPr/>
        </p:nvSpPr>
        <p:spPr>
          <a:xfrm rot="20091904">
            <a:off x="4975653" y="4459082"/>
            <a:ext cx="7133968" cy="9131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667" i="1" dirty="0">
                <a:latin typeface="Agrandir Narrow" panose="00000506000000000000" pitchFamily="50" charset="0"/>
              </a:rPr>
              <a:t>This is why professional estimates come with confidence levels or margins of error</a:t>
            </a:r>
          </a:p>
        </p:txBody>
      </p:sp>
      <p:sp>
        <p:nvSpPr>
          <p:cNvPr id="6" name="TextBox 5">
            <a:extLst>
              <a:ext uri="{FF2B5EF4-FFF2-40B4-BE49-F238E27FC236}">
                <a16:creationId xmlns:a16="http://schemas.microsoft.com/office/drawing/2014/main" id="{5E85D58B-80B6-4772-9746-938097205F90}"/>
              </a:ext>
            </a:extLst>
          </p:cNvPr>
          <p:cNvSpPr txBox="1"/>
          <p:nvPr/>
        </p:nvSpPr>
        <p:spPr>
          <a:xfrm>
            <a:off x="-557161" y="6454775"/>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9594462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F0AF-4BC3-453A-98D5-DF0D5A642AAE}"/>
              </a:ext>
            </a:extLst>
          </p:cNvPr>
          <p:cNvSpPr>
            <a:spLocks noGrp="1"/>
          </p:cNvSpPr>
          <p:nvPr>
            <p:ph type="title"/>
          </p:nvPr>
        </p:nvSpPr>
        <p:spPr>
          <a:xfrm>
            <a:off x="558573" y="403226"/>
            <a:ext cx="11345015" cy="968375"/>
          </a:xfrm>
        </p:spPr>
        <p:txBody>
          <a:bodyPr/>
          <a:lstStyle/>
          <a:p>
            <a:pPr lvl="0" algn="ctr"/>
            <a:r>
              <a:rPr lang="en-US" dirty="0"/>
              <a:t>The Cone of Uncertainty</a:t>
            </a:r>
          </a:p>
        </p:txBody>
      </p:sp>
      <p:sp>
        <p:nvSpPr>
          <p:cNvPr id="13" name="Footer Placeholder 4">
            <a:extLst>
              <a:ext uri="{FF2B5EF4-FFF2-40B4-BE49-F238E27FC236}">
                <a16:creationId xmlns:a16="http://schemas.microsoft.com/office/drawing/2014/main" id="{49A1289F-C47D-47CF-8F34-A703D8BB8C3D}"/>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Flowchart: Merge 3"/>
          <p:cNvSpPr/>
          <p:nvPr/>
        </p:nvSpPr>
        <p:spPr>
          <a:xfrm rot="16200000">
            <a:off x="4653934" y="-812801"/>
            <a:ext cx="3513393" cy="8783484"/>
          </a:xfrm>
          <a:prstGeom prst="flowChartMerg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2400" dirty="0">
              <a:latin typeface="Agrandir Narrow" panose="00000506000000000000" pitchFamily="50" charset="0"/>
            </a:endParaRPr>
          </a:p>
        </p:txBody>
      </p:sp>
      <p:cxnSp>
        <p:nvCxnSpPr>
          <p:cNvPr id="6" name="Straight Arrow Connector 5"/>
          <p:cNvCxnSpPr>
            <a:stCxn id="4" idx="0"/>
          </p:cNvCxnSpPr>
          <p:nvPr/>
        </p:nvCxnSpPr>
        <p:spPr>
          <a:xfrm>
            <a:off x="2018888" y="3578941"/>
            <a:ext cx="988469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573" y="1809134"/>
            <a:ext cx="1340025" cy="420564"/>
          </a:xfrm>
          <a:prstGeom prst="rect">
            <a:avLst/>
          </a:prstGeom>
          <a:noFill/>
        </p:spPr>
        <p:txBody>
          <a:bodyPr wrap="square" rtlCol="0">
            <a:spAutoFit/>
          </a:bodyPr>
          <a:lstStyle/>
          <a:p>
            <a:r>
              <a:rPr lang="en-US" sz="2133" i="1" dirty="0">
                <a:latin typeface="Agrandir Narrow" panose="00000506000000000000" pitchFamily="50" charset="0"/>
              </a:rPr>
              <a:t>Too High</a:t>
            </a:r>
            <a:endParaRPr lang="en-GB" sz="2133" i="1" dirty="0">
              <a:latin typeface="Agrandir Narrow" panose="00000506000000000000" pitchFamily="50" charset="0"/>
            </a:endParaRPr>
          </a:p>
        </p:txBody>
      </p:sp>
      <p:sp>
        <p:nvSpPr>
          <p:cNvPr id="8" name="TextBox 7"/>
          <p:cNvSpPr txBox="1"/>
          <p:nvPr/>
        </p:nvSpPr>
        <p:spPr>
          <a:xfrm>
            <a:off x="558573" y="4843197"/>
            <a:ext cx="1241452" cy="420564"/>
          </a:xfrm>
          <a:prstGeom prst="rect">
            <a:avLst/>
          </a:prstGeom>
          <a:noFill/>
        </p:spPr>
        <p:txBody>
          <a:bodyPr wrap="square" rtlCol="0">
            <a:spAutoFit/>
          </a:bodyPr>
          <a:lstStyle/>
          <a:p>
            <a:r>
              <a:rPr lang="en-US" sz="2133" i="1" dirty="0">
                <a:latin typeface="Agrandir Narrow" panose="00000506000000000000" pitchFamily="50" charset="0"/>
              </a:rPr>
              <a:t>Too Low</a:t>
            </a:r>
            <a:endParaRPr lang="en-GB" sz="2133" i="1" dirty="0">
              <a:latin typeface="Agrandir Narrow" panose="00000506000000000000" pitchFamily="50" charset="0"/>
            </a:endParaRPr>
          </a:p>
        </p:txBody>
      </p:sp>
      <p:sp>
        <p:nvSpPr>
          <p:cNvPr id="9" name="TextBox 8"/>
          <p:cNvSpPr txBox="1"/>
          <p:nvPr/>
        </p:nvSpPr>
        <p:spPr>
          <a:xfrm>
            <a:off x="2018888" y="5538839"/>
            <a:ext cx="1505113" cy="461665"/>
          </a:xfrm>
          <a:prstGeom prst="rect">
            <a:avLst/>
          </a:prstGeom>
          <a:noFill/>
        </p:spPr>
        <p:txBody>
          <a:bodyPr wrap="square" rtlCol="0">
            <a:spAutoFit/>
          </a:bodyPr>
          <a:lstStyle/>
          <a:p>
            <a:r>
              <a:rPr lang="en-US" sz="2400" dirty="0">
                <a:latin typeface="Agrandir Narrow" panose="00000506000000000000" pitchFamily="50" charset="0"/>
              </a:rPr>
              <a:t>Initiating</a:t>
            </a:r>
            <a:endParaRPr lang="en-GB" sz="2400" dirty="0">
              <a:latin typeface="Agrandir Narrow" panose="00000506000000000000" pitchFamily="50" charset="0"/>
            </a:endParaRPr>
          </a:p>
        </p:txBody>
      </p:sp>
      <p:sp>
        <p:nvSpPr>
          <p:cNvPr id="10" name="TextBox 9"/>
          <p:cNvSpPr txBox="1"/>
          <p:nvPr/>
        </p:nvSpPr>
        <p:spPr>
          <a:xfrm>
            <a:off x="4082245" y="5538839"/>
            <a:ext cx="1490152" cy="461665"/>
          </a:xfrm>
          <a:prstGeom prst="rect">
            <a:avLst/>
          </a:prstGeom>
          <a:noFill/>
        </p:spPr>
        <p:txBody>
          <a:bodyPr wrap="square" rtlCol="0">
            <a:spAutoFit/>
          </a:bodyPr>
          <a:lstStyle/>
          <a:p>
            <a:r>
              <a:rPr lang="en-US" sz="2400" dirty="0">
                <a:latin typeface="Agrandir Narrow" panose="00000506000000000000" pitchFamily="50" charset="0"/>
              </a:rPr>
              <a:t>Planning</a:t>
            </a:r>
            <a:endParaRPr lang="en-GB" sz="2400" dirty="0">
              <a:latin typeface="Agrandir Narrow" panose="00000506000000000000" pitchFamily="50" charset="0"/>
            </a:endParaRPr>
          </a:p>
        </p:txBody>
      </p:sp>
      <p:sp>
        <p:nvSpPr>
          <p:cNvPr id="11" name="TextBox 10"/>
          <p:cNvSpPr txBox="1"/>
          <p:nvPr/>
        </p:nvSpPr>
        <p:spPr>
          <a:xfrm>
            <a:off x="6145605" y="5538839"/>
            <a:ext cx="1657377" cy="461665"/>
          </a:xfrm>
          <a:prstGeom prst="rect">
            <a:avLst/>
          </a:prstGeom>
          <a:noFill/>
        </p:spPr>
        <p:txBody>
          <a:bodyPr wrap="square" rtlCol="0">
            <a:spAutoFit/>
          </a:bodyPr>
          <a:lstStyle/>
          <a:p>
            <a:r>
              <a:rPr lang="en-US" sz="2400" dirty="0">
                <a:latin typeface="Agrandir Narrow" panose="00000506000000000000" pitchFamily="50" charset="0"/>
              </a:rPr>
              <a:t>Executing</a:t>
            </a:r>
            <a:endParaRPr lang="en-GB" sz="2400" dirty="0">
              <a:latin typeface="Agrandir Narrow" panose="00000506000000000000" pitchFamily="50" charset="0"/>
            </a:endParaRPr>
          </a:p>
        </p:txBody>
      </p:sp>
      <p:sp>
        <p:nvSpPr>
          <p:cNvPr id="12" name="TextBox 11"/>
          <p:cNvSpPr txBox="1"/>
          <p:nvPr/>
        </p:nvSpPr>
        <p:spPr>
          <a:xfrm>
            <a:off x="9312220" y="5519175"/>
            <a:ext cx="1921893" cy="461665"/>
          </a:xfrm>
          <a:prstGeom prst="rect">
            <a:avLst/>
          </a:prstGeom>
          <a:noFill/>
        </p:spPr>
        <p:txBody>
          <a:bodyPr wrap="square" rtlCol="0">
            <a:spAutoFit/>
          </a:bodyPr>
          <a:lstStyle/>
          <a:p>
            <a:r>
              <a:rPr lang="en-US" sz="2400" dirty="0">
                <a:latin typeface="Agrandir Narrow" panose="00000506000000000000" pitchFamily="50" charset="0"/>
              </a:rPr>
              <a:t>Acceptance</a:t>
            </a:r>
            <a:endParaRPr lang="en-GB" sz="2400" dirty="0">
              <a:latin typeface="Agrandir Narrow" panose="00000506000000000000" pitchFamily="50" charset="0"/>
            </a:endParaRPr>
          </a:p>
        </p:txBody>
      </p:sp>
      <p:cxnSp>
        <p:nvCxnSpPr>
          <p:cNvPr id="14" name="Straight Arrow Connector 13"/>
          <p:cNvCxnSpPr>
            <a:cxnSpLocks/>
          </p:cNvCxnSpPr>
          <p:nvPr/>
        </p:nvCxnSpPr>
        <p:spPr>
          <a:xfrm>
            <a:off x="2018887" y="5388081"/>
            <a:ext cx="98847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627171" y="3163444"/>
            <a:ext cx="1737976" cy="830997"/>
          </a:xfrm>
          <a:prstGeom prst="rect">
            <a:avLst/>
          </a:prstGeom>
          <a:noFill/>
        </p:spPr>
        <p:txBody>
          <a:bodyPr wrap="none" rtlCol="0">
            <a:spAutoFit/>
          </a:bodyPr>
          <a:lstStyle/>
          <a:p>
            <a:pPr algn="ctr"/>
            <a:r>
              <a:rPr lang="en-US" sz="2400" dirty="0">
                <a:latin typeface="Agrandir Narrow" panose="00000506000000000000" pitchFamily="50" charset="0"/>
              </a:rPr>
              <a:t>Estimation</a:t>
            </a:r>
          </a:p>
          <a:p>
            <a:pPr algn="ctr"/>
            <a:r>
              <a:rPr lang="en-US" sz="2400" dirty="0">
                <a:latin typeface="Agrandir Narrow" panose="00000506000000000000" pitchFamily="50" charset="0"/>
              </a:rPr>
              <a:t>Uncertainty</a:t>
            </a:r>
            <a:endParaRPr lang="en-GB" sz="2400" dirty="0">
              <a:latin typeface="Agrandir Narrow" panose="00000506000000000000" pitchFamily="50" charset="0"/>
            </a:endParaRPr>
          </a:p>
        </p:txBody>
      </p:sp>
      <p:sp>
        <p:nvSpPr>
          <p:cNvPr id="3" name="Arrow: Up-Down 2">
            <a:extLst>
              <a:ext uri="{FF2B5EF4-FFF2-40B4-BE49-F238E27FC236}">
                <a16:creationId xmlns:a16="http://schemas.microsoft.com/office/drawing/2014/main" id="{04841ACD-FB0B-6762-A7F0-246E68EB6886}"/>
              </a:ext>
            </a:extLst>
          </p:cNvPr>
          <p:cNvSpPr/>
          <p:nvPr/>
        </p:nvSpPr>
        <p:spPr>
          <a:xfrm>
            <a:off x="4376730" y="2398082"/>
            <a:ext cx="487680" cy="2370572"/>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5" name="TextBox 4">
            <a:extLst>
              <a:ext uri="{FF2B5EF4-FFF2-40B4-BE49-F238E27FC236}">
                <a16:creationId xmlns:a16="http://schemas.microsoft.com/office/drawing/2014/main" id="{EFD703BA-CED1-1B3B-885A-23E4C8A10781}"/>
              </a:ext>
            </a:extLst>
          </p:cNvPr>
          <p:cNvSpPr txBox="1"/>
          <p:nvPr/>
        </p:nvSpPr>
        <p:spPr>
          <a:xfrm rot="5400000">
            <a:off x="4062800" y="3394947"/>
            <a:ext cx="1883849" cy="369332"/>
          </a:xfrm>
          <a:prstGeom prst="rect">
            <a:avLst/>
          </a:prstGeom>
          <a:noFill/>
        </p:spPr>
        <p:txBody>
          <a:bodyPr wrap="none" rtlCol="0">
            <a:spAutoFit/>
          </a:bodyPr>
          <a:lstStyle/>
          <a:p>
            <a:r>
              <a:rPr lang="en-US" dirty="0">
                <a:latin typeface="Agrandir" panose="00000500000000000000" pitchFamily="50" charset="0"/>
              </a:rPr>
              <a:t>Margin of Error</a:t>
            </a:r>
          </a:p>
        </p:txBody>
      </p:sp>
    </p:spTree>
    <p:extLst>
      <p:ext uri="{BB962C8B-B14F-4D97-AF65-F5344CB8AC3E}">
        <p14:creationId xmlns:p14="http://schemas.microsoft.com/office/powerpoint/2010/main" val="8737068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29C51-DBC7-46F6-8D41-249B98D11F94}"/>
              </a:ext>
            </a:extLst>
          </p:cNvPr>
          <p:cNvPicPr>
            <a:picLocks noChangeAspect="1"/>
          </p:cNvPicPr>
          <p:nvPr/>
        </p:nvPicPr>
        <p:blipFill rotWithShape="1">
          <a:blip r:embed="rId2"/>
          <a:srcRect l="7000" r="7362" b="26788"/>
          <a:stretch/>
        </p:blipFill>
        <p:spPr>
          <a:xfrm>
            <a:off x="1266569" y="1019502"/>
            <a:ext cx="9343768" cy="5049660"/>
          </a:xfrm>
          <a:prstGeom prst="rect">
            <a:avLst/>
          </a:prstGeom>
        </p:spPr>
      </p:pic>
      <p:sp>
        <p:nvSpPr>
          <p:cNvPr id="2" name="Title 1">
            <a:extLst>
              <a:ext uri="{FF2B5EF4-FFF2-40B4-BE49-F238E27FC236}">
                <a16:creationId xmlns:a16="http://schemas.microsoft.com/office/drawing/2014/main" id="{F2D852D6-F258-4105-A623-3CC53BA9473E}"/>
              </a:ext>
            </a:extLst>
          </p:cNvPr>
          <p:cNvSpPr>
            <a:spLocks noGrp="1"/>
          </p:cNvSpPr>
          <p:nvPr>
            <p:ph type="title"/>
          </p:nvPr>
        </p:nvSpPr>
        <p:spPr>
          <a:xfrm>
            <a:off x="1166761" y="403226"/>
            <a:ext cx="10187039" cy="968375"/>
          </a:xfrm>
        </p:spPr>
        <p:txBody>
          <a:bodyPr anchor="ctr">
            <a:normAutofit/>
          </a:bodyPr>
          <a:lstStyle/>
          <a:p>
            <a:r>
              <a:rPr lang="en-US" sz="3733" dirty="0"/>
              <a:t>Risk &amp; Cost of Change over Time: Theory</a:t>
            </a:r>
          </a:p>
        </p:txBody>
      </p:sp>
      <p:sp>
        <p:nvSpPr>
          <p:cNvPr id="10" name="Footer Placeholder 4">
            <a:extLst>
              <a:ext uri="{FF2B5EF4-FFF2-40B4-BE49-F238E27FC236}">
                <a16:creationId xmlns:a16="http://schemas.microsoft.com/office/drawing/2014/main" id="{0F05BA1A-C20E-4143-841D-D53D5E609A6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cxnSp>
        <p:nvCxnSpPr>
          <p:cNvPr id="7" name="Straight Arrow Connector 6">
            <a:extLst>
              <a:ext uri="{FF2B5EF4-FFF2-40B4-BE49-F238E27FC236}">
                <a16:creationId xmlns:a16="http://schemas.microsoft.com/office/drawing/2014/main" id="{3569D31F-ED0C-4B4D-A17B-8BDF4A8A4E45}"/>
              </a:ext>
            </a:extLst>
          </p:cNvPr>
          <p:cNvCxnSpPr/>
          <p:nvPr/>
        </p:nvCxnSpPr>
        <p:spPr>
          <a:xfrm flipV="1">
            <a:off x="1266569" y="1526061"/>
            <a:ext cx="0" cy="403654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80A7E6-6150-49C2-AE67-23CE3973A7F6}"/>
              </a:ext>
            </a:extLst>
          </p:cNvPr>
          <p:cNvCxnSpPr/>
          <p:nvPr/>
        </p:nvCxnSpPr>
        <p:spPr>
          <a:xfrm flipV="1">
            <a:off x="10610337" y="1486933"/>
            <a:ext cx="0" cy="403654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249C453-CC36-46DB-9F45-6C29DC4C956A}"/>
              </a:ext>
            </a:extLst>
          </p:cNvPr>
          <p:cNvCxnSpPr>
            <a:cxnSpLocks/>
          </p:cNvCxnSpPr>
          <p:nvPr/>
        </p:nvCxnSpPr>
        <p:spPr>
          <a:xfrm flipV="1">
            <a:off x="1266569" y="5562602"/>
            <a:ext cx="9790671" cy="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4372DE-E153-446F-ABB2-816607101B40}"/>
              </a:ext>
            </a:extLst>
          </p:cNvPr>
          <p:cNvSpPr txBox="1"/>
          <p:nvPr/>
        </p:nvSpPr>
        <p:spPr>
          <a:xfrm>
            <a:off x="5642671" y="5723181"/>
            <a:ext cx="875561" cy="502766"/>
          </a:xfrm>
          <a:prstGeom prst="rect">
            <a:avLst/>
          </a:prstGeom>
          <a:noFill/>
        </p:spPr>
        <p:txBody>
          <a:bodyPr wrap="none" rtlCol="0">
            <a:spAutoFit/>
          </a:bodyPr>
          <a:lstStyle/>
          <a:p>
            <a:r>
              <a:rPr lang="en-US" sz="2667" dirty="0">
                <a:latin typeface="Agrandir Narrow" panose="00000506000000000000" pitchFamily="50" charset="0"/>
              </a:rPr>
              <a:t>Time</a:t>
            </a:r>
          </a:p>
        </p:txBody>
      </p:sp>
      <p:sp>
        <p:nvSpPr>
          <p:cNvPr id="13" name="TextBox 12">
            <a:extLst>
              <a:ext uri="{FF2B5EF4-FFF2-40B4-BE49-F238E27FC236}">
                <a16:creationId xmlns:a16="http://schemas.microsoft.com/office/drawing/2014/main" id="{22B66EE5-DC19-41FB-A04D-DD95CB2194B3}"/>
              </a:ext>
            </a:extLst>
          </p:cNvPr>
          <p:cNvSpPr txBox="1"/>
          <p:nvPr/>
        </p:nvSpPr>
        <p:spPr>
          <a:xfrm rot="16200000">
            <a:off x="641205" y="3177617"/>
            <a:ext cx="763351" cy="502766"/>
          </a:xfrm>
          <a:prstGeom prst="rect">
            <a:avLst/>
          </a:prstGeom>
          <a:noFill/>
        </p:spPr>
        <p:txBody>
          <a:bodyPr wrap="none" rtlCol="0">
            <a:spAutoFit/>
          </a:bodyPr>
          <a:lstStyle/>
          <a:p>
            <a:r>
              <a:rPr lang="en-US" sz="2667" dirty="0">
                <a:solidFill>
                  <a:srgbClr val="C00000"/>
                </a:solidFill>
                <a:latin typeface="Agrandir Narrow" panose="00000506000000000000" pitchFamily="50" charset="0"/>
              </a:rPr>
              <a:t>Risk</a:t>
            </a:r>
          </a:p>
        </p:txBody>
      </p:sp>
      <p:sp>
        <p:nvSpPr>
          <p:cNvPr id="14" name="TextBox 13">
            <a:extLst>
              <a:ext uri="{FF2B5EF4-FFF2-40B4-BE49-F238E27FC236}">
                <a16:creationId xmlns:a16="http://schemas.microsoft.com/office/drawing/2014/main" id="{15A4DA31-442D-4C08-95B6-8B1A314C398C}"/>
              </a:ext>
            </a:extLst>
          </p:cNvPr>
          <p:cNvSpPr txBox="1"/>
          <p:nvPr/>
        </p:nvSpPr>
        <p:spPr>
          <a:xfrm rot="16200000">
            <a:off x="9614550" y="3177617"/>
            <a:ext cx="2735044" cy="502766"/>
          </a:xfrm>
          <a:prstGeom prst="rect">
            <a:avLst/>
          </a:prstGeom>
          <a:noFill/>
        </p:spPr>
        <p:txBody>
          <a:bodyPr wrap="none" rtlCol="0">
            <a:spAutoFit/>
          </a:bodyPr>
          <a:lstStyle/>
          <a:p>
            <a:pPr algn="ctr"/>
            <a:r>
              <a:rPr lang="en-US" sz="2667" dirty="0">
                <a:solidFill>
                  <a:srgbClr val="0070C0"/>
                </a:solidFill>
                <a:latin typeface="Agrandir Narrow" panose="00000506000000000000" pitchFamily="50" charset="0"/>
              </a:rPr>
              <a:t>Cost of Changes</a:t>
            </a:r>
          </a:p>
        </p:txBody>
      </p:sp>
    </p:spTree>
    <p:extLst>
      <p:ext uri="{BB962C8B-B14F-4D97-AF65-F5344CB8AC3E}">
        <p14:creationId xmlns:p14="http://schemas.microsoft.com/office/powerpoint/2010/main" val="11802011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29C51-DBC7-46F6-8D41-249B98D11F94}"/>
              </a:ext>
            </a:extLst>
          </p:cNvPr>
          <p:cNvPicPr>
            <a:picLocks noChangeAspect="1"/>
          </p:cNvPicPr>
          <p:nvPr/>
        </p:nvPicPr>
        <p:blipFill rotWithShape="1">
          <a:blip r:embed="rId3"/>
          <a:srcRect l="7000" r="7362" b="26788"/>
          <a:stretch/>
        </p:blipFill>
        <p:spPr>
          <a:xfrm>
            <a:off x="1266569" y="1019502"/>
            <a:ext cx="9343768" cy="5049660"/>
          </a:xfrm>
          <a:prstGeom prst="rect">
            <a:avLst/>
          </a:prstGeom>
        </p:spPr>
      </p:pic>
      <p:sp>
        <p:nvSpPr>
          <p:cNvPr id="2" name="Title 1">
            <a:extLst>
              <a:ext uri="{FF2B5EF4-FFF2-40B4-BE49-F238E27FC236}">
                <a16:creationId xmlns:a16="http://schemas.microsoft.com/office/drawing/2014/main" id="{F2D852D6-F258-4105-A623-3CC53BA9473E}"/>
              </a:ext>
            </a:extLst>
          </p:cNvPr>
          <p:cNvSpPr>
            <a:spLocks noGrp="1"/>
          </p:cNvSpPr>
          <p:nvPr>
            <p:ph type="title"/>
          </p:nvPr>
        </p:nvSpPr>
        <p:spPr>
          <a:xfrm>
            <a:off x="1289622" y="403226"/>
            <a:ext cx="9320717" cy="968375"/>
          </a:xfrm>
        </p:spPr>
        <p:txBody>
          <a:bodyPr anchor="ctr">
            <a:normAutofit/>
          </a:bodyPr>
          <a:lstStyle/>
          <a:p>
            <a:pPr algn="ctr"/>
            <a:r>
              <a:rPr lang="en-US" sz="3733" dirty="0"/>
              <a:t>Risk &amp; Cost of Change: Reality</a:t>
            </a:r>
          </a:p>
        </p:txBody>
      </p:sp>
      <p:sp>
        <p:nvSpPr>
          <p:cNvPr id="18" name="Footer Placeholder 4">
            <a:extLst>
              <a:ext uri="{FF2B5EF4-FFF2-40B4-BE49-F238E27FC236}">
                <a16:creationId xmlns:a16="http://schemas.microsoft.com/office/drawing/2014/main" id="{2967FF6B-F517-4362-9777-0DFEECD2021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cxnSp>
        <p:nvCxnSpPr>
          <p:cNvPr id="7" name="Straight Arrow Connector 6">
            <a:extLst>
              <a:ext uri="{FF2B5EF4-FFF2-40B4-BE49-F238E27FC236}">
                <a16:creationId xmlns:a16="http://schemas.microsoft.com/office/drawing/2014/main" id="{3569D31F-ED0C-4B4D-A17B-8BDF4A8A4E45}"/>
              </a:ext>
            </a:extLst>
          </p:cNvPr>
          <p:cNvCxnSpPr/>
          <p:nvPr/>
        </p:nvCxnSpPr>
        <p:spPr>
          <a:xfrm flipV="1">
            <a:off x="1266569" y="1526061"/>
            <a:ext cx="0" cy="403654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80A7E6-6150-49C2-AE67-23CE3973A7F6}"/>
              </a:ext>
            </a:extLst>
          </p:cNvPr>
          <p:cNvCxnSpPr/>
          <p:nvPr/>
        </p:nvCxnSpPr>
        <p:spPr>
          <a:xfrm flipV="1">
            <a:off x="10610337" y="1486933"/>
            <a:ext cx="0" cy="403654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249C453-CC36-46DB-9F45-6C29DC4C956A}"/>
              </a:ext>
            </a:extLst>
          </p:cNvPr>
          <p:cNvCxnSpPr>
            <a:cxnSpLocks/>
          </p:cNvCxnSpPr>
          <p:nvPr/>
        </p:nvCxnSpPr>
        <p:spPr>
          <a:xfrm flipV="1">
            <a:off x="1266569" y="5562602"/>
            <a:ext cx="9790671" cy="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4372DE-E153-446F-ABB2-816607101B40}"/>
              </a:ext>
            </a:extLst>
          </p:cNvPr>
          <p:cNvSpPr txBox="1"/>
          <p:nvPr/>
        </p:nvSpPr>
        <p:spPr>
          <a:xfrm>
            <a:off x="5642671" y="5723181"/>
            <a:ext cx="875561" cy="502766"/>
          </a:xfrm>
          <a:prstGeom prst="rect">
            <a:avLst/>
          </a:prstGeom>
          <a:noFill/>
        </p:spPr>
        <p:txBody>
          <a:bodyPr wrap="none" rtlCol="0">
            <a:spAutoFit/>
          </a:bodyPr>
          <a:lstStyle/>
          <a:p>
            <a:r>
              <a:rPr lang="en-US" sz="2667" dirty="0">
                <a:latin typeface="Agrandir Narrow" panose="00000506000000000000" pitchFamily="50" charset="0"/>
              </a:rPr>
              <a:t>Time</a:t>
            </a:r>
          </a:p>
        </p:txBody>
      </p:sp>
      <p:sp>
        <p:nvSpPr>
          <p:cNvPr id="13" name="TextBox 12">
            <a:extLst>
              <a:ext uri="{FF2B5EF4-FFF2-40B4-BE49-F238E27FC236}">
                <a16:creationId xmlns:a16="http://schemas.microsoft.com/office/drawing/2014/main" id="{22B66EE5-DC19-41FB-A04D-DD95CB2194B3}"/>
              </a:ext>
            </a:extLst>
          </p:cNvPr>
          <p:cNvSpPr txBox="1"/>
          <p:nvPr/>
        </p:nvSpPr>
        <p:spPr>
          <a:xfrm rot="16200000">
            <a:off x="641205" y="3177617"/>
            <a:ext cx="763351" cy="502766"/>
          </a:xfrm>
          <a:prstGeom prst="rect">
            <a:avLst/>
          </a:prstGeom>
          <a:noFill/>
        </p:spPr>
        <p:txBody>
          <a:bodyPr wrap="none" rtlCol="0">
            <a:spAutoFit/>
          </a:bodyPr>
          <a:lstStyle/>
          <a:p>
            <a:r>
              <a:rPr lang="en-US" sz="2667" dirty="0">
                <a:solidFill>
                  <a:srgbClr val="C00000"/>
                </a:solidFill>
                <a:latin typeface="Agrandir Narrow" panose="00000506000000000000" pitchFamily="50" charset="0"/>
              </a:rPr>
              <a:t>Risk</a:t>
            </a:r>
          </a:p>
        </p:txBody>
      </p:sp>
      <p:sp>
        <p:nvSpPr>
          <p:cNvPr id="14" name="TextBox 13">
            <a:extLst>
              <a:ext uri="{FF2B5EF4-FFF2-40B4-BE49-F238E27FC236}">
                <a16:creationId xmlns:a16="http://schemas.microsoft.com/office/drawing/2014/main" id="{15A4DA31-442D-4C08-95B6-8B1A314C398C}"/>
              </a:ext>
            </a:extLst>
          </p:cNvPr>
          <p:cNvSpPr txBox="1"/>
          <p:nvPr/>
        </p:nvSpPr>
        <p:spPr>
          <a:xfrm rot="16200000">
            <a:off x="9614550" y="3177617"/>
            <a:ext cx="2735044" cy="502766"/>
          </a:xfrm>
          <a:prstGeom prst="rect">
            <a:avLst/>
          </a:prstGeom>
          <a:noFill/>
        </p:spPr>
        <p:txBody>
          <a:bodyPr wrap="none" rtlCol="0">
            <a:spAutoFit/>
          </a:bodyPr>
          <a:lstStyle/>
          <a:p>
            <a:pPr algn="ctr"/>
            <a:r>
              <a:rPr lang="en-US" sz="2667" dirty="0">
                <a:solidFill>
                  <a:srgbClr val="0070C0"/>
                </a:solidFill>
                <a:latin typeface="Agrandir Narrow" panose="00000506000000000000" pitchFamily="50" charset="0"/>
              </a:rPr>
              <a:t>Cost of Changes</a:t>
            </a:r>
          </a:p>
        </p:txBody>
      </p:sp>
      <p:sp>
        <p:nvSpPr>
          <p:cNvPr id="4" name="Flowchart: Process 3">
            <a:extLst>
              <a:ext uri="{FF2B5EF4-FFF2-40B4-BE49-F238E27FC236}">
                <a16:creationId xmlns:a16="http://schemas.microsoft.com/office/drawing/2014/main" id="{C42F4352-7F65-4E25-BCBE-DE234E02AF71}"/>
              </a:ext>
            </a:extLst>
          </p:cNvPr>
          <p:cNvSpPr/>
          <p:nvPr/>
        </p:nvSpPr>
        <p:spPr>
          <a:xfrm>
            <a:off x="6096000" y="4250725"/>
            <a:ext cx="4409323" cy="112436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cxnSp>
        <p:nvCxnSpPr>
          <p:cNvPr id="6" name="Straight Connector 5">
            <a:extLst>
              <a:ext uri="{FF2B5EF4-FFF2-40B4-BE49-F238E27FC236}">
                <a16:creationId xmlns:a16="http://schemas.microsoft.com/office/drawing/2014/main" id="{0039280B-E5D7-4F40-B40D-10C595E0591D}"/>
              </a:ext>
            </a:extLst>
          </p:cNvPr>
          <p:cNvCxnSpPr>
            <a:cxnSpLocks/>
          </p:cNvCxnSpPr>
          <p:nvPr/>
        </p:nvCxnSpPr>
        <p:spPr>
          <a:xfrm>
            <a:off x="6096000" y="4234249"/>
            <a:ext cx="4409321" cy="16476"/>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93053C-F5C4-4DA8-B152-AABBE6CA2450}"/>
              </a:ext>
            </a:extLst>
          </p:cNvPr>
          <p:cNvCxnSpPr>
            <a:cxnSpLocks/>
            <a:stCxn id="16" idx="2"/>
            <a:endCxn id="10" idx="0"/>
          </p:cNvCxnSpPr>
          <p:nvPr/>
        </p:nvCxnSpPr>
        <p:spPr>
          <a:xfrm>
            <a:off x="5642670" y="3368789"/>
            <a:ext cx="423503" cy="5135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Flowchart: Process 18">
            <a:extLst>
              <a:ext uri="{FF2B5EF4-FFF2-40B4-BE49-F238E27FC236}">
                <a16:creationId xmlns:a16="http://schemas.microsoft.com/office/drawing/2014/main" id="{86CEFC5F-D933-4045-80C6-B6D67DC1ED04}"/>
              </a:ext>
            </a:extLst>
          </p:cNvPr>
          <p:cNvSpPr/>
          <p:nvPr/>
        </p:nvSpPr>
        <p:spPr>
          <a:xfrm>
            <a:off x="6214456" y="1863090"/>
            <a:ext cx="4290865" cy="220012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6" name="TextBox 15">
            <a:extLst>
              <a:ext uri="{FF2B5EF4-FFF2-40B4-BE49-F238E27FC236}">
                <a16:creationId xmlns:a16="http://schemas.microsoft.com/office/drawing/2014/main" id="{80CD9ED1-20AC-45CF-9C38-A3620AFBB182}"/>
              </a:ext>
            </a:extLst>
          </p:cNvPr>
          <p:cNvSpPr txBox="1"/>
          <p:nvPr/>
        </p:nvSpPr>
        <p:spPr>
          <a:xfrm>
            <a:off x="4861847" y="2455590"/>
            <a:ext cx="1561646" cy="913199"/>
          </a:xfrm>
          <a:prstGeom prst="rect">
            <a:avLst/>
          </a:prstGeom>
          <a:noFill/>
        </p:spPr>
        <p:txBody>
          <a:bodyPr wrap="none" rtlCol="0">
            <a:spAutoFit/>
          </a:bodyPr>
          <a:lstStyle/>
          <a:p>
            <a:pPr algn="ctr"/>
            <a:r>
              <a:rPr lang="en-US" sz="2667" i="1" dirty="0">
                <a:latin typeface="Agrandir Narrow" panose="00000506000000000000" pitchFamily="50" charset="0"/>
              </a:rPr>
              <a:t>Project</a:t>
            </a:r>
          </a:p>
          <a:p>
            <a:pPr algn="ctr"/>
            <a:r>
              <a:rPr lang="en-US" sz="2667" i="1" dirty="0">
                <a:latin typeface="Agrandir Narrow" panose="00000506000000000000" pitchFamily="50" charset="0"/>
              </a:rPr>
              <a:t>Baselined</a:t>
            </a:r>
          </a:p>
        </p:txBody>
      </p:sp>
      <p:sp>
        <p:nvSpPr>
          <p:cNvPr id="30" name="Freeform: Shape 29">
            <a:extLst>
              <a:ext uri="{FF2B5EF4-FFF2-40B4-BE49-F238E27FC236}">
                <a16:creationId xmlns:a16="http://schemas.microsoft.com/office/drawing/2014/main" id="{7513C3B7-DA79-45FD-8DE4-DF35D823D436}"/>
              </a:ext>
            </a:extLst>
          </p:cNvPr>
          <p:cNvSpPr/>
          <p:nvPr/>
        </p:nvSpPr>
        <p:spPr>
          <a:xfrm>
            <a:off x="6145425" y="1589166"/>
            <a:ext cx="4140200" cy="2520653"/>
          </a:xfrm>
          <a:custGeom>
            <a:avLst/>
            <a:gdLst>
              <a:gd name="connsiteX0" fmla="*/ 0 w 3200400"/>
              <a:gd name="connsiteY0" fmla="*/ 1865887 h 1892443"/>
              <a:gd name="connsiteX1" fmla="*/ 383060 w 3200400"/>
              <a:gd name="connsiteY1" fmla="*/ 1643466 h 1892443"/>
              <a:gd name="connsiteX2" fmla="*/ 605481 w 3200400"/>
              <a:gd name="connsiteY2" fmla="*/ 61801 h 1892443"/>
              <a:gd name="connsiteX3" fmla="*/ 3200400 w 3200400"/>
              <a:gd name="connsiteY3" fmla="*/ 296579 h 1892443"/>
              <a:gd name="connsiteX4" fmla="*/ 3200400 w 3200400"/>
              <a:gd name="connsiteY4" fmla="*/ 296579 h 1892443"/>
              <a:gd name="connsiteX0" fmla="*/ 0 w 3200400"/>
              <a:gd name="connsiteY0" fmla="*/ 1852809 h 1858342"/>
              <a:gd name="connsiteX1" fmla="*/ 358346 w 3200400"/>
              <a:gd name="connsiteY1" fmla="*/ 1420323 h 1858342"/>
              <a:gd name="connsiteX2" fmla="*/ 605481 w 3200400"/>
              <a:gd name="connsiteY2" fmla="*/ 48723 h 1858342"/>
              <a:gd name="connsiteX3" fmla="*/ 3200400 w 3200400"/>
              <a:gd name="connsiteY3" fmla="*/ 283501 h 1858342"/>
              <a:gd name="connsiteX4" fmla="*/ 3200400 w 3200400"/>
              <a:gd name="connsiteY4" fmla="*/ 283501 h 1858342"/>
              <a:gd name="connsiteX0" fmla="*/ 0 w 3200400"/>
              <a:gd name="connsiteY0" fmla="*/ 1856206 h 1861739"/>
              <a:gd name="connsiteX1" fmla="*/ 358346 w 3200400"/>
              <a:gd name="connsiteY1" fmla="*/ 1423720 h 1861739"/>
              <a:gd name="connsiteX2" fmla="*/ 716692 w 3200400"/>
              <a:gd name="connsiteY2" fmla="*/ 52120 h 1861739"/>
              <a:gd name="connsiteX3" fmla="*/ 3200400 w 3200400"/>
              <a:gd name="connsiteY3" fmla="*/ 286898 h 1861739"/>
              <a:gd name="connsiteX4" fmla="*/ 3200400 w 3200400"/>
              <a:gd name="connsiteY4" fmla="*/ 286898 h 1861739"/>
              <a:gd name="connsiteX0" fmla="*/ 0 w 3200400"/>
              <a:gd name="connsiteY0" fmla="*/ 1856206 h 1861739"/>
              <a:gd name="connsiteX1" fmla="*/ 358346 w 3200400"/>
              <a:gd name="connsiteY1" fmla="*/ 1423720 h 1861739"/>
              <a:gd name="connsiteX2" fmla="*/ 716692 w 3200400"/>
              <a:gd name="connsiteY2" fmla="*/ 52120 h 1861739"/>
              <a:gd name="connsiteX3" fmla="*/ 3200400 w 3200400"/>
              <a:gd name="connsiteY3" fmla="*/ 286898 h 1861739"/>
              <a:gd name="connsiteX4" fmla="*/ 3200400 w 3200400"/>
              <a:gd name="connsiteY4" fmla="*/ 286898 h 1861739"/>
              <a:gd name="connsiteX0" fmla="*/ 0 w 3361382"/>
              <a:gd name="connsiteY0" fmla="*/ 1893158 h 1898691"/>
              <a:gd name="connsiteX1" fmla="*/ 358346 w 3361382"/>
              <a:gd name="connsiteY1" fmla="*/ 1460672 h 1898691"/>
              <a:gd name="connsiteX2" fmla="*/ 716692 w 3361382"/>
              <a:gd name="connsiteY2" fmla="*/ 89072 h 1898691"/>
              <a:gd name="connsiteX3" fmla="*/ 3200400 w 3361382"/>
              <a:gd name="connsiteY3" fmla="*/ 323850 h 1898691"/>
              <a:gd name="connsiteX4" fmla="*/ 3105150 w 3361382"/>
              <a:gd name="connsiteY4" fmla="*/ 0 h 1898691"/>
              <a:gd name="connsiteX0" fmla="*/ 0 w 3289341"/>
              <a:gd name="connsiteY0" fmla="*/ 1893158 h 1898691"/>
              <a:gd name="connsiteX1" fmla="*/ 358346 w 3289341"/>
              <a:gd name="connsiteY1" fmla="*/ 1460672 h 1898691"/>
              <a:gd name="connsiteX2" fmla="*/ 716692 w 3289341"/>
              <a:gd name="connsiteY2" fmla="*/ 89072 h 1898691"/>
              <a:gd name="connsiteX3" fmla="*/ 3105150 w 3289341"/>
              <a:gd name="connsiteY3" fmla="*/ 133350 h 1898691"/>
              <a:gd name="connsiteX4" fmla="*/ 3105150 w 3289341"/>
              <a:gd name="connsiteY4" fmla="*/ 0 h 1898691"/>
              <a:gd name="connsiteX0" fmla="*/ 0 w 3105150"/>
              <a:gd name="connsiteY0" fmla="*/ 1893158 h 1898691"/>
              <a:gd name="connsiteX1" fmla="*/ 358346 w 3105150"/>
              <a:gd name="connsiteY1" fmla="*/ 1460672 h 1898691"/>
              <a:gd name="connsiteX2" fmla="*/ 716692 w 3105150"/>
              <a:gd name="connsiteY2" fmla="*/ 89072 h 1898691"/>
              <a:gd name="connsiteX3" fmla="*/ 3105150 w 3105150"/>
              <a:gd name="connsiteY3" fmla="*/ 133350 h 1898691"/>
              <a:gd name="connsiteX4" fmla="*/ 3105150 w 3105150"/>
              <a:gd name="connsiteY4" fmla="*/ 0 h 1898691"/>
              <a:gd name="connsiteX0" fmla="*/ 0 w 3274831"/>
              <a:gd name="connsiteY0" fmla="*/ 2055083 h 2060616"/>
              <a:gd name="connsiteX1" fmla="*/ 358346 w 3274831"/>
              <a:gd name="connsiteY1" fmla="*/ 1622597 h 2060616"/>
              <a:gd name="connsiteX2" fmla="*/ 716692 w 3274831"/>
              <a:gd name="connsiteY2" fmla="*/ 250997 h 2060616"/>
              <a:gd name="connsiteX3" fmla="*/ 3105150 w 3274831"/>
              <a:gd name="connsiteY3" fmla="*/ 295275 h 2060616"/>
              <a:gd name="connsiteX4" fmla="*/ 3076575 w 3274831"/>
              <a:gd name="connsiteY4" fmla="*/ 0 h 2060616"/>
              <a:gd name="connsiteX0" fmla="*/ 0 w 3105150"/>
              <a:gd name="connsiteY0" fmla="*/ 1884957 h 1890490"/>
              <a:gd name="connsiteX1" fmla="*/ 358346 w 3105150"/>
              <a:gd name="connsiteY1" fmla="*/ 1452471 h 1890490"/>
              <a:gd name="connsiteX2" fmla="*/ 716692 w 3105150"/>
              <a:gd name="connsiteY2" fmla="*/ 80871 h 1890490"/>
              <a:gd name="connsiteX3" fmla="*/ 3105150 w 3105150"/>
              <a:gd name="connsiteY3" fmla="*/ 125149 h 1890490"/>
            </a:gdLst>
            <a:ahLst/>
            <a:cxnLst>
              <a:cxn ang="0">
                <a:pos x="connsiteX0" y="connsiteY0"/>
              </a:cxn>
              <a:cxn ang="0">
                <a:pos x="connsiteX1" y="connsiteY1"/>
              </a:cxn>
              <a:cxn ang="0">
                <a:pos x="connsiteX2" y="connsiteY2"/>
              </a:cxn>
              <a:cxn ang="0">
                <a:pos x="connsiteX3" y="connsiteY3"/>
              </a:cxn>
            </a:cxnLst>
            <a:rect l="l" t="t" r="r" b="b"/>
            <a:pathLst>
              <a:path w="3105150" h="1890490">
                <a:moveTo>
                  <a:pt x="0" y="1884957"/>
                </a:moveTo>
                <a:cubicBezTo>
                  <a:pt x="141073" y="1924087"/>
                  <a:pt x="238897" y="1753152"/>
                  <a:pt x="358346" y="1452471"/>
                </a:cubicBezTo>
                <a:cubicBezTo>
                  <a:pt x="477795" y="1151790"/>
                  <a:pt x="258891" y="302091"/>
                  <a:pt x="716692" y="80871"/>
                </a:cubicBezTo>
                <a:cubicBezTo>
                  <a:pt x="1174493" y="-140349"/>
                  <a:pt x="2711836" y="166982"/>
                  <a:pt x="3105150" y="125149"/>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0" name="Diamond 9">
            <a:extLst>
              <a:ext uri="{FF2B5EF4-FFF2-40B4-BE49-F238E27FC236}">
                <a16:creationId xmlns:a16="http://schemas.microsoft.com/office/drawing/2014/main" id="{FB4E420E-59E8-49AF-9E25-AE2DABB27FE0}"/>
              </a:ext>
            </a:extLst>
          </p:cNvPr>
          <p:cNvSpPr/>
          <p:nvPr/>
        </p:nvSpPr>
        <p:spPr>
          <a:xfrm>
            <a:off x="5799437" y="3882330"/>
            <a:ext cx="533472" cy="599053"/>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Tree>
    <p:extLst>
      <p:ext uri="{BB962C8B-B14F-4D97-AF65-F5344CB8AC3E}">
        <p14:creationId xmlns:p14="http://schemas.microsoft.com/office/powerpoint/2010/main" val="31248052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10AA-03C3-40CA-837F-1EE1ED805278}"/>
              </a:ext>
            </a:extLst>
          </p:cNvPr>
          <p:cNvSpPr>
            <a:spLocks noGrp="1"/>
          </p:cNvSpPr>
          <p:nvPr>
            <p:ph type="title"/>
          </p:nvPr>
        </p:nvSpPr>
        <p:spPr/>
        <p:txBody>
          <a:bodyPr>
            <a:normAutofit/>
          </a:bodyPr>
          <a:lstStyle/>
          <a:p>
            <a:pPr lvl="0"/>
            <a:r>
              <a:rPr lang="en-US" dirty="0"/>
              <a:t>Dealing with uncertainty</a:t>
            </a:r>
          </a:p>
        </p:txBody>
      </p:sp>
      <p:sp>
        <p:nvSpPr>
          <p:cNvPr id="3" name="Content Placeholder 2">
            <a:extLst>
              <a:ext uri="{FF2B5EF4-FFF2-40B4-BE49-F238E27FC236}">
                <a16:creationId xmlns:a16="http://schemas.microsoft.com/office/drawing/2014/main" id="{BE1B1D95-B0C6-4148-9FB4-3F6467F006E7}"/>
              </a:ext>
            </a:extLst>
          </p:cNvPr>
          <p:cNvSpPr>
            <a:spLocks noGrp="1"/>
          </p:cNvSpPr>
          <p:nvPr>
            <p:ph idx="1"/>
          </p:nvPr>
        </p:nvSpPr>
        <p:spPr/>
        <p:txBody>
          <a:bodyPr/>
          <a:lstStyle/>
          <a:p>
            <a:pPr marL="571500" lvl="0" indent="-571500">
              <a:buFont typeface="Arial" panose="020B0604020202020204" pitchFamily="34" charset="0"/>
              <a:buChar char="•"/>
            </a:pPr>
            <a:r>
              <a:rPr lang="en-US" dirty="0"/>
              <a:t>Define it out—or define it in</a:t>
            </a:r>
          </a:p>
          <a:p>
            <a:pPr marL="571500" lvl="0" indent="-571500">
              <a:buFont typeface="Arial" panose="020B0604020202020204" pitchFamily="34" charset="0"/>
              <a:buChar char="•"/>
            </a:pPr>
            <a:r>
              <a:rPr lang="en-US" dirty="0"/>
              <a:t>Plan it out—or plan it in</a:t>
            </a:r>
          </a:p>
          <a:p>
            <a:pPr marL="571500" lvl="0" indent="-571500">
              <a:buFont typeface="Arial" panose="020B0604020202020204" pitchFamily="34" charset="0"/>
              <a:buChar char="•"/>
            </a:pPr>
            <a:r>
              <a:rPr lang="en-US" dirty="0"/>
              <a:t>Reduce it incrementally</a:t>
            </a:r>
          </a:p>
          <a:p>
            <a:pPr marL="571500" lvl="0" indent="-571500">
              <a:buFont typeface="Arial" panose="020B0604020202020204" pitchFamily="34" charset="0"/>
              <a:buChar char="•"/>
            </a:pPr>
            <a:r>
              <a:rPr lang="en-US" dirty="0"/>
              <a:t>Reduce it agilely</a:t>
            </a:r>
          </a:p>
          <a:p>
            <a:pPr marL="571500" lvl="0" indent="-571500">
              <a:buFont typeface="Arial" panose="020B0604020202020204" pitchFamily="34" charset="0"/>
              <a:buChar char="•"/>
            </a:pPr>
            <a:r>
              <a:rPr lang="en-US" dirty="0"/>
              <a:t>Eliminate it through renegotiation</a:t>
            </a:r>
          </a:p>
          <a:p>
            <a:pPr marL="571500" lvl="0" indent="-571500">
              <a:buFont typeface="Arial" panose="020B0604020202020204" pitchFamily="34" charset="0"/>
              <a:buChar char="•"/>
            </a:pPr>
            <a:r>
              <a:rPr lang="en-US" dirty="0"/>
              <a:t>Ignore it and hope for the best …</a:t>
            </a:r>
          </a:p>
          <a:p>
            <a:pPr marL="571500" lvl="0" indent="-571500">
              <a:buFont typeface="Arial" panose="020B0604020202020204" pitchFamily="34" charset="0"/>
              <a:buChar char="•"/>
            </a:pPr>
            <a:endParaRPr lang="en-US" dirty="0"/>
          </a:p>
        </p:txBody>
      </p:sp>
      <p:sp>
        <p:nvSpPr>
          <p:cNvPr id="4" name="Footer Placeholder 4">
            <a:extLst>
              <a:ext uri="{FF2B5EF4-FFF2-40B4-BE49-F238E27FC236}">
                <a16:creationId xmlns:a16="http://schemas.microsoft.com/office/drawing/2014/main" id="{18EDAC72-6532-43CC-AD36-079EA49D9D6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1953878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BBC-0E83-4116-8101-DA9E71516706}"/>
              </a:ext>
            </a:extLst>
          </p:cNvPr>
          <p:cNvSpPr>
            <a:spLocks noGrp="1"/>
          </p:cNvSpPr>
          <p:nvPr>
            <p:ph type="title"/>
          </p:nvPr>
        </p:nvSpPr>
        <p:spPr/>
        <p:txBody>
          <a:bodyPr>
            <a:normAutofit/>
          </a:bodyPr>
          <a:lstStyle/>
          <a:p>
            <a:r>
              <a:rPr lang="en-US" dirty="0"/>
              <a:t>Mitigation measures:</a:t>
            </a:r>
          </a:p>
        </p:txBody>
      </p:sp>
      <p:sp>
        <p:nvSpPr>
          <p:cNvPr id="3" name="Content Placeholder 2">
            <a:extLst>
              <a:ext uri="{FF2B5EF4-FFF2-40B4-BE49-F238E27FC236}">
                <a16:creationId xmlns:a16="http://schemas.microsoft.com/office/drawing/2014/main" id="{6E301A12-480D-42A2-894A-C5D3ED31279B}"/>
              </a:ext>
            </a:extLst>
          </p:cNvPr>
          <p:cNvSpPr>
            <a:spLocks noGrp="1"/>
          </p:cNvSpPr>
          <p:nvPr>
            <p:ph idx="1"/>
          </p:nvPr>
        </p:nvSpPr>
        <p:spPr>
          <a:xfrm>
            <a:off x="838200" y="1597026"/>
            <a:ext cx="10515600" cy="4857749"/>
          </a:xfrm>
        </p:spPr>
        <p:txBody>
          <a:bodyPr>
            <a:normAutofit/>
          </a:bodyPr>
          <a:lstStyle/>
          <a:p>
            <a:pPr marL="457200" indent="-457200">
              <a:buFont typeface="Arial" panose="020B0604020202020204" pitchFamily="34" charset="0"/>
              <a:buChar char="•"/>
            </a:pPr>
            <a:r>
              <a:rPr lang="en-US" sz="3200" dirty="0"/>
              <a:t>Estimates with confidence levels/margins of error</a:t>
            </a:r>
          </a:p>
          <a:p>
            <a:pPr marL="457200" indent="-457200">
              <a:buFont typeface="Arial" panose="020B0604020202020204" pitchFamily="34" charset="0"/>
              <a:buChar char="•"/>
            </a:pPr>
            <a:r>
              <a:rPr lang="en-US" sz="3200" dirty="0"/>
              <a:t>Contingency budget</a:t>
            </a:r>
          </a:p>
          <a:p>
            <a:pPr marL="457200" indent="-457200">
              <a:buFont typeface="Arial" panose="020B0604020202020204" pitchFamily="34" charset="0"/>
              <a:buChar char="•"/>
            </a:pPr>
            <a:r>
              <a:rPr lang="en-US" sz="3200" dirty="0"/>
              <a:t>Change budget</a:t>
            </a:r>
          </a:p>
          <a:p>
            <a:pPr marL="457200" indent="-457200">
              <a:buFont typeface="Arial" panose="020B0604020202020204" pitchFamily="34" charset="0"/>
              <a:buChar char="•"/>
            </a:pPr>
            <a:r>
              <a:rPr lang="en-US" sz="3200" dirty="0"/>
              <a:t>Tolerances</a:t>
            </a:r>
          </a:p>
          <a:p>
            <a:pPr marL="457200" indent="-457200">
              <a:buFont typeface="Arial" panose="020B0604020202020204" pitchFamily="34" charset="0"/>
              <a:buChar char="•"/>
            </a:pPr>
            <a:r>
              <a:rPr lang="en-US" sz="3200" dirty="0"/>
              <a:t>Costed Risks</a:t>
            </a:r>
          </a:p>
          <a:p>
            <a:pPr marL="457200" indent="-457200">
              <a:buFont typeface="Arial" panose="020B0604020202020204" pitchFamily="34" charset="0"/>
              <a:buChar char="•"/>
            </a:pPr>
            <a:r>
              <a:rPr lang="en-US" sz="3200" dirty="0"/>
              <a:t>Adaptive Life Cycle</a:t>
            </a:r>
          </a:p>
          <a:p>
            <a:pPr marL="457200" indent="-457200">
              <a:buFont typeface="Arial" panose="020B0604020202020204" pitchFamily="34" charset="0"/>
              <a:buChar char="•"/>
            </a:pPr>
            <a:r>
              <a:rPr lang="en-US" sz="3200" dirty="0"/>
              <a:t>Rolling Backlog</a:t>
            </a:r>
          </a:p>
          <a:p>
            <a:pPr marL="457200" indent="-457200">
              <a:buFont typeface="Arial" panose="020B0604020202020204" pitchFamily="34" charset="0"/>
              <a:buChar char="•"/>
            </a:pPr>
            <a:r>
              <a:rPr lang="en-US" sz="3200" dirty="0"/>
              <a:t>Scope Holding Pen</a:t>
            </a:r>
          </a:p>
        </p:txBody>
      </p:sp>
      <p:sp>
        <p:nvSpPr>
          <p:cNvPr id="5" name="Footer Placeholder 4">
            <a:extLst>
              <a:ext uri="{FF2B5EF4-FFF2-40B4-BE49-F238E27FC236}">
                <a16:creationId xmlns:a16="http://schemas.microsoft.com/office/drawing/2014/main" id="{C94493E9-5703-45E4-BCBD-B9A2794A886C}"/>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Oval 3">
            <a:extLst>
              <a:ext uri="{FF2B5EF4-FFF2-40B4-BE49-F238E27FC236}">
                <a16:creationId xmlns:a16="http://schemas.microsoft.com/office/drawing/2014/main" id="{2D6144C1-BE47-4C38-93D1-596650348127}"/>
              </a:ext>
            </a:extLst>
          </p:cNvPr>
          <p:cNvSpPr/>
          <p:nvPr/>
        </p:nvSpPr>
        <p:spPr>
          <a:xfrm rot="20471666">
            <a:off x="5928478" y="2983699"/>
            <a:ext cx="5610444" cy="2156255"/>
          </a:xfrm>
          <a:prstGeom prst="ellipse">
            <a:avLst/>
          </a:prstGeom>
        </p:spPr>
        <p:style>
          <a:lnRef idx="1">
            <a:schemeClr val="accent6"/>
          </a:lnRef>
          <a:fillRef idx="2">
            <a:schemeClr val="accent6"/>
          </a:fillRef>
          <a:effectRef idx="1">
            <a:schemeClr val="accent6"/>
          </a:effectRef>
          <a:fontRef idx="minor">
            <a:schemeClr val="dk1"/>
          </a:fontRef>
        </p:style>
        <p:txBody>
          <a:bodyPr lIns="0" rIns="0" rtlCol="0" anchor="ctr"/>
          <a:lstStyle/>
          <a:p>
            <a:pPr algn="ctr">
              <a:lnSpc>
                <a:spcPct val="150000"/>
              </a:lnSpc>
            </a:pPr>
            <a:r>
              <a:rPr lang="en-US" sz="2667" dirty="0">
                <a:solidFill>
                  <a:schemeClr val="tx1"/>
                </a:solidFill>
                <a:latin typeface="Agrandir Narrow" panose="00000506000000000000" pitchFamily="50" charset="0"/>
              </a:rPr>
              <a:t>Most Important of All:</a:t>
            </a:r>
          </a:p>
          <a:p>
            <a:pPr algn="ctr"/>
            <a:r>
              <a:rPr lang="en-US" sz="3200" b="1" dirty="0">
                <a:solidFill>
                  <a:schemeClr val="tx1"/>
                </a:solidFill>
                <a:latin typeface="Agrandir Narrow" panose="00000506000000000000" pitchFamily="50" charset="0"/>
              </a:rPr>
              <a:t>Constant</a:t>
            </a:r>
          </a:p>
          <a:p>
            <a:pPr algn="ctr"/>
            <a:r>
              <a:rPr lang="en-US" sz="3200" b="1" dirty="0">
                <a:solidFill>
                  <a:schemeClr val="tx1"/>
                </a:solidFill>
                <a:latin typeface="Agrandir Narrow" panose="00000506000000000000" pitchFamily="50" charset="0"/>
              </a:rPr>
              <a:t>Communication!</a:t>
            </a:r>
          </a:p>
        </p:txBody>
      </p:sp>
    </p:spTree>
    <p:extLst>
      <p:ext uri="{BB962C8B-B14F-4D97-AF65-F5344CB8AC3E}">
        <p14:creationId xmlns:p14="http://schemas.microsoft.com/office/powerpoint/2010/main" val="7568441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29C51-DBC7-46F6-8D41-249B98D11F94}"/>
              </a:ext>
            </a:extLst>
          </p:cNvPr>
          <p:cNvPicPr>
            <a:picLocks noChangeAspect="1"/>
          </p:cNvPicPr>
          <p:nvPr/>
        </p:nvPicPr>
        <p:blipFill rotWithShape="1">
          <a:blip r:embed="rId3"/>
          <a:srcRect l="7000" r="7362" b="26788"/>
          <a:stretch/>
        </p:blipFill>
        <p:spPr>
          <a:xfrm>
            <a:off x="1266569" y="1019502"/>
            <a:ext cx="9343768" cy="5049660"/>
          </a:xfrm>
          <a:prstGeom prst="rect">
            <a:avLst/>
          </a:prstGeom>
        </p:spPr>
      </p:pic>
      <p:sp>
        <p:nvSpPr>
          <p:cNvPr id="2" name="Title 1">
            <a:extLst>
              <a:ext uri="{FF2B5EF4-FFF2-40B4-BE49-F238E27FC236}">
                <a16:creationId xmlns:a16="http://schemas.microsoft.com/office/drawing/2014/main" id="{F2D852D6-F258-4105-A623-3CC53BA9473E}"/>
              </a:ext>
            </a:extLst>
          </p:cNvPr>
          <p:cNvSpPr>
            <a:spLocks noGrp="1"/>
          </p:cNvSpPr>
          <p:nvPr>
            <p:ph type="title"/>
          </p:nvPr>
        </p:nvSpPr>
        <p:spPr>
          <a:xfrm>
            <a:off x="838199" y="403226"/>
            <a:ext cx="10925420" cy="968375"/>
          </a:xfrm>
        </p:spPr>
        <p:txBody>
          <a:bodyPr anchor="ctr">
            <a:normAutofit/>
          </a:bodyPr>
          <a:lstStyle/>
          <a:p>
            <a:r>
              <a:rPr lang="en-US" sz="3733" dirty="0"/>
              <a:t>Mitigating Risk &amp; Cost of Change</a:t>
            </a:r>
          </a:p>
        </p:txBody>
      </p:sp>
      <p:sp>
        <p:nvSpPr>
          <p:cNvPr id="23" name="Footer Placeholder 4">
            <a:extLst>
              <a:ext uri="{FF2B5EF4-FFF2-40B4-BE49-F238E27FC236}">
                <a16:creationId xmlns:a16="http://schemas.microsoft.com/office/drawing/2014/main" id="{FC682248-D042-420B-BBF3-1AEB3D6AAA3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cxnSp>
        <p:nvCxnSpPr>
          <p:cNvPr id="7" name="Straight Arrow Connector 6">
            <a:extLst>
              <a:ext uri="{FF2B5EF4-FFF2-40B4-BE49-F238E27FC236}">
                <a16:creationId xmlns:a16="http://schemas.microsoft.com/office/drawing/2014/main" id="{3569D31F-ED0C-4B4D-A17B-8BDF4A8A4E45}"/>
              </a:ext>
            </a:extLst>
          </p:cNvPr>
          <p:cNvCxnSpPr/>
          <p:nvPr/>
        </p:nvCxnSpPr>
        <p:spPr>
          <a:xfrm flipV="1">
            <a:off x="1266569" y="1526061"/>
            <a:ext cx="0" cy="403654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80A7E6-6150-49C2-AE67-23CE3973A7F6}"/>
              </a:ext>
            </a:extLst>
          </p:cNvPr>
          <p:cNvCxnSpPr/>
          <p:nvPr/>
        </p:nvCxnSpPr>
        <p:spPr>
          <a:xfrm flipV="1">
            <a:off x="10645962" y="1486933"/>
            <a:ext cx="0" cy="4036540"/>
          </a:xfrm>
          <a:prstGeom prst="straightConnector1">
            <a:avLst/>
          </a:prstGeom>
          <a:ln w="381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249C453-CC36-46DB-9F45-6C29DC4C956A}"/>
              </a:ext>
            </a:extLst>
          </p:cNvPr>
          <p:cNvCxnSpPr>
            <a:cxnSpLocks/>
          </p:cNvCxnSpPr>
          <p:nvPr/>
        </p:nvCxnSpPr>
        <p:spPr>
          <a:xfrm flipV="1">
            <a:off x="1266569" y="5562602"/>
            <a:ext cx="9790671" cy="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4372DE-E153-446F-ABB2-816607101B40}"/>
              </a:ext>
            </a:extLst>
          </p:cNvPr>
          <p:cNvSpPr txBox="1"/>
          <p:nvPr/>
        </p:nvSpPr>
        <p:spPr>
          <a:xfrm>
            <a:off x="5642671" y="5723181"/>
            <a:ext cx="875561" cy="502766"/>
          </a:xfrm>
          <a:prstGeom prst="rect">
            <a:avLst/>
          </a:prstGeom>
          <a:noFill/>
        </p:spPr>
        <p:txBody>
          <a:bodyPr wrap="none" rtlCol="0">
            <a:spAutoFit/>
          </a:bodyPr>
          <a:lstStyle/>
          <a:p>
            <a:r>
              <a:rPr lang="en-US" sz="2667" dirty="0">
                <a:latin typeface="Agrandir Narrow" panose="00000506000000000000" pitchFamily="50" charset="0"/>
              </a:rPr>
              <a:t>Time</a:t>
            </a:r>
          </a:p>
        </p:txBody>
      </p:sp>
      <p:sp>
        <p:nvSpPr>
          <p:cNvPr id="13" name="TextBox 12">
            <a:extLst>
              <a:ext uri="{FF2B5EF4-FFF2-40B4-BE49-F238E27FC236}">
                <a16:creationId xmlns:a16="http://schemas.microsoft.com/office/drawing/2014/main" id="{22B66EE5-DC19-41FB-A04D-DD95CB2194B3}"/>
              </a:ext>
            </a:extLst>
          </p:cNvPr>
          <p:cNvSpPr txBox="1"/>
          <p:nvPr/>
        </p:nvSpPr>
        <p:spPr>
          <a:xfrm rot="16200000">
            <a:off x="641205" y="3177617"/>
            <a:ext cx="763351" cy="502766"/>
          </a:xfrm>
          <a:prstGeom prst="rect">
            <a:avLst/>
          </a:prstGeom>
          <a:noFill/>
        </p:spPr>
        <p:txBody>
          <a:bodyPr wrap="none" rtlCol="0">
            <a:spAutoFit/>
          </a:bodyPr>
          <a:lstStyle/>
          <a:p>
            <a:r>
              <a:rPr lang="en-US" sz="2667" dirty="0">
                <a:solidFill>
                  <a:srgbClr val="C00000"/>
                </a:solidFill>
                <a:latin typeface="Agrandir Narrow" panose="00000506000000000000" pitchFamily="50" charset="0"/>
              </a:rPr>
              <a:t>Risk</a:t>
            </a:r>
          </a:p>
        </p:txBody>
      </p:sp>
      <p:sp>
        <p:nvSpPr>
          <p:cNvPr id="14" name="TextBox 13">
            <a:extLst>
              <a:ext uri="{FF2B5EF4-FFF2-40B4-BE49-F238E27FC236}">
                <a16:creationId xmlns:a16="http://schemas.microsoft.com/office/drawing/2014/main" id="{15A4DA31-442D-4C08-95B6-8B1A314C398C}"/>
              </a:ext>
            </a:extLst>
          </p:cNvPr>
          <p:cNvSpPr txBox="1"/>
          <p:nvPr/>
        </p:nvSpPr>
        <p:spPr>
          <a:xfrm rot="16200000">
            <a:off x="9614550" y="3177617"/>
            <a:ext cx="2735044" cy="502766"/>
          </a:xfrm>
          <a:prstGeom prst="rect">
            <a:avLst/>
          </a:prstGeom>
          <a:noFill/>
        </p:spPr>
        <p:txBody>
          <a:bodyPr wrap="none" rtlCol="0">
            <a:spAutoFit/>
          </a:bodyPr>
          <a:lstStyle/>
          <a:p>
            <a:pPr algn="ctr"/>
            <a:r>
              <a:rPr lang="en-US" sz="2667" dirty="0">
                <a:solidFill>
                  <a:srgbClr val="0070C0"/>
                </a:solidFill>
                <a:latin typeface="Agrandir Narrow" panose="00000506000000000000" pitchFamily="50" charset="0"/>
              </a:rPr>
              <a:t>Cost of Changes</a:t>
            </a:r>
          </a:p>
        </p:txBody>
      </p:sp>
      <p:sp>
        <p:nvSpPr>
          <p:cNvPr id="4" name="Flowchart: Process 3">
            <a:extLst>
              <a:ext uri="{FF2B5EF4-FFF2-40B4-BE49-F238E27FC236}">
                <a16:creationId xmlns:a16="http://schemas.microsoft.com/office/drawing/2014/main" id="{C42F4352-7F65-4E25-BCBE-DE234E02AF71}"/>
              </a:ext>
            </a:extLst>
          </p:cNvPr>
          <p:cNvSpPr/>
          <p:nvPr/>
        </p:nvSpPr>
        <p:spPr>
          <a:xfrm>
            <a:off x="6096000" y="4250725"/>
            <a:ext cx="4409323" cy="112436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cxnSp>
        <p:nvCxnSpPr>
          <p:cNvPr id="17" name="Straight Arrow Connector 16">
            <a:extLst>
              <a:ext uri="{FF2B5EF4-FFF2-40B4-BE49-F238E27FC236}">
                <a16:creationId xmlns:a16="http://schemas.microsoft.com/office/drawing/2014/main" id="{FB93053C-F5C4-4DA8-B152-AABBE6CA2450}"/>
              </a:ext>
            </a:extLst>
          </p:cNvPr>
          <p:cNvCxnSpPr>
            <a:cxnSpLocks/>
            <a:stCxn id="16" idx="2"/>
            <a:endCxn id="10" idx="0"/>
          </p:cNvCxnSpPr>
          <p:nvPr/>
        </p:nvCxnSpPr>
        <p:spPr>
          <a:xfrm>
            <a:off x="5642670" y="3368789"/>
            <a:ext cx="423503" cy="5135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Flowchart: Process 18">
            <a:extLst>
              <a:ext uri="{FF2B5EF4-FFF2-40B4-BE49-F238E27FC236}">
                <a16:creationId xmlns:a16="http://schemas.microsoft.com/office/drawing/2014/main" id="{86CEFC5F-D933-4045-80C6-B6D67DC1ED04}"/>
              </a:ext>
            </a:extLst>
          </p:cNvPr>
          <p:cNvSpPr/>
          <p:nvPr/>
        </p:nvSpPr>
        <p:spPr>
          <a:xfrm>
            <a:off x="6214456" y="1863090"/>
            <a:ext cx="4290865" cy="220012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6" name="TextBox 15">
            <a:extLst>
              <a:ext uri="{FF2B5EF4-FFF2-40B4-BE49-F238E27FC236}">
                <a16:creationId xmlns:a16="http://schemas.microsoft.com/office/drawing/2014/main" id="{80CD9ED1-20AC-45CF-9C38-A3620AFBB182}"/>
              </a:ext>
            </a:extLst>
          </p:cNvPr>
          <p:cNvSpPr txBox="1"/>
          <p:nvPr/>
        </p:nvSpPr>
        <p:spPr>
          <a:xfrm>
            <a:off x="4861847" y="2455590"/>
            <a:ext cx="1561646" cy="913199"/>
          </a:xfrm>
          <a:prstGeom prst="rect">
            <a:avLst/>
          </a:prstGeom>
          <a:noFill/>
        </p:spPr>
        <p:txBody>
          <a:bodyPr wrap="none" rtlCol="0">
            <a:spAutoFit/>
          </a:bodyPr>
          <a:lstStyle/>
          <a:p>
            <a:pPr algn="ctr"/>
            <a:r>
              <a:rPr lang="en-US" sz="2667" i="1" dirty="0">
                <a:latin typeface="Agrandir Narrow" panose="00000506000000000000" pitchFamily="50" charset="0"/>
              </a:rPr>
              <a:t>Project</a:t>
            </a:r>
          </a:p>
          <a:p>
            <a:pPr algn="ctr"/>
            <a:r>
              <a:rPr lang="en-US" sz="2667" i="1" dirty="0">
                <a:latin typeface="Agrandir Narrow" panose="00000506000000000000" pitchFamily="50" charset="0"/>
              </a:rPr>
              <a:t>Baselined</a:t>
            </a:r>
          </a:p>
        </p:txBody>
      </p:sp>
      <p:sp>
        <p:nvSpPr>
          <p:cNvPr id="10" name="Diamond 9">
            <a:extLst>
              <a:ext uri="{FF2B5EF4-FFF2-40B4-BE49-F238E27FC236}">
                <a16:creationId xmlns:a16="http://schemas.microsoft.com/office/drawing/2014/main" id="{FB4E420E-59E8-49AF-9E25-AE2DABB27FE0}"/>
              </a:ext>
            </a:extLst>
          </p:cNvPr>
          <p:cNvSpPr/>
          <p:nvPr/>
        </p:nvSpPr>
        <p:spPr>
          <a:xfrm>
            <a:off x="5799437" y="3882330"/>
            <a:ext cx="533472" cy="599053"/>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5" name="Flowchart: Process 4">
            <a:extLst>
              <a:ext uri="{FF2B5EF4-FFF2-40B4-BE49-F238E27FC236}">
                <a16:creationId xmlns:a16="http://schemas.microsoft.com/office/drawing/2014/main" id="{068FB15A-901C-472D-9BA0-AEC87000A2B9}"/>
              </a:ext>
            </a:extLst>
          </p:cNvPr>
          <p:cNvSpPr/>
          <p:nvPr/>
        </p:nvSpPr>
        <p:spPr>
          <a:xfrm>
            <a:off x="6066174" y="4223793"/>
            <a:ext cx="4544135" cy="127549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b"/>
          <a:lstStyle/>
          <a:p>
            <a:r>
              <a:rPr lang="en-US" sz="2400" dirty="0">
                <a:solidFill>
                  <a:srgbClr val="0000CC"/>
                </a:solidFill>
                <a:latin typeface="Agrandir Narrow" panose="00000506000000000000" pitchFamily="50" charset="0"/>
              </a:rPr>
              <a:t>Approved &amp; </a:t>
            </a:r>
          </a:p>
          <a:p>
            <a:r>
              <a:rPr lang="en-US" sz="2400" dirty="0">
                <a:solidFill>
                  <a:srgbClr val="0000CC"/>
                </a:solidFill>
                <a:latin typeface="Agrandir Narrow" panose="00000506000000000000" pitchFamily="50" charset="0"/>
              </a:rPr>
              <a:t>Allocated Budget</a:t>
            </a:r>
          </a:p>
        </p:txBody>
      </p:sp>
      <p:sp>
        <p:nvSpPr>
          <p:cNvPr id="18" name="Flowchart: Process 17">
            <a:extLst>
              <a:ext uri="{FF2B5EF4-FFF2-40B4-BE49-F238E27FC236}">
                <a16:creationId xmlns:a16="http://schemas.microsoft.com/office/drawing/2014/main" id="{E0CFEB32-BBA9-4929-9DA6-DD514497B21C}"/>
              </a:ext>
            </a:extLst>
          </p:cNvPr>
          <p:cNvSpPr/>
          <p:nvPr/>
        </p:nvSpPr>
        <p:spPr>
          <a:xfrm>
            <a:off x="6866238" y="2792946"/>
            <a:ext cx="3692069" cy="665956"/>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solidFill>
                  <a:srgbClr val="0000CC"/>
                </a:solidFill>
                <a:latin typeface="Agrandir Narrow" panose="00000506000000000000" pitchFamily="50" charset="0"/>
              </a:rPr>
              <a:t>PM’s Reserve</a:t>
            </a:r>
          </a:p>
        </p:txBody>
      </p:sp>
      <p:sp>
        <p:nvSpPr>
          <p:cNvPr id="20" name="Flowchart: Process 19">
            <a:extLst>
              <a:ext uri="{FF2B5EF4-FFF2-40B4-BE49-F238E27FC236}">
                <a16:creationId xmlns:a16="http://schemas.microsoft.com/office/drawing/2014/main" id="{D375A5BB-C6AA-45F8-B25E-69877E37278A}"/>
              </a:ext>
            </a:extLst>
          </p:cNvPr>
          <p:cNvSpPr/>
          <p:nvPr/>
        </p:nvSpPr>
        <p:spPr>
          <a:xfrm>
            <a:off x="6861005" y="3453314"/>
            <a:ext cx="3713345" cy="746292"/>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solidFill>
                  <a:srgbClr val="0000CC"/>
                </a:solidFill>
                <a:latin typeface="Agrandir Narrow" panose="00000506000000000000" pitchFamily="50" charset="0"/>
              </a:rPr>
              <a:t>Approved Change Budget</a:t>
            </a:r>
          </a:p>
        </p:txBody>
      </p:sp>
      <p:sp>
        <p:nvSpPr>
          <p:cNvPr id="21" name="Flowchart: Process 20">
            <a:extLst>
              <a:ext uri="{FF2B5EF4-FFF2-40B4-BE49-F238E27FC236}">
                <a16:creationId xmlns:a16="http://schemas.microsoft.com/office/drawing/2014/main" id="{8BD7223C-07B5-432C-B601-68438251E820}"/>
              </a:ext>
            </a:extLst>
          </p:cNvPr>
          <p:cNvSpPr/>
          <p:nvPr/>
        </p:nvSpPr>
        <p:spPr>
          <a:xfrm>
            <a:off x="6871642" y="2126990"/>
            <a:ext cx="3692069" cy="665956"/>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solidFill>
                  <a:srgbClr val="0000CC"/>
                </a:solidFill>
                <a:latin typeface="Agrandir Narrow" panose="00000506000000000000" pitchFamily="50" charset="0"/>
              </a:rPr>
              <a:t>Sponsor’s Reserve</a:t>
            </a:r>
          </a:p>
        </p:txBody>
      </p:sp>
      <p:sp>
        <p:nvSpPr>
          <p:cNvPr id="22" name="Flowchart: Process 21">
            <a:extLst>
              <a:ext uri="{FF2B5EF4-FFF2-40B4-BE49-F238E27FC236}">
                <a16:creationId xmlns:a16="http://schemas.microsoft.com/office/drawing/2014/main" id="{0557CF23-E447-4DAD-B472-D1317CAFA15C}"/>
              </a:ext>
            </a:extLst>
          </p:cNvPr>
          <p:cNvSpPr/>
          <p:nvPr/>
        </p:nvSpPr>
        <p:spPr>
          <a:xfrm>
            <a:off x="6871642" y="1448423"/>
            <a:ext cx="3692069" cy="665956"/>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grandir Narrow" panose="00000506000000000000" pitchFamily="50" charset="0"/>
              </a:rPr>
              <a:t>Trade Space</a:t>
            </a:r>
          </a:p>
        </p:txBody>
      </p:sp>
      <p:sp>
        <p:nvSpPr>
          <p:cNvPr id="30" name="Freeform: Shape 29">
            <a:extLst>
              <a:ext uri="{FF2B5EF4-FFF2-40B4-BE49-F238E27FC236}">
                <a16:creationId xmlns:a16="http://schemas.microsoft.com/office/drawing/2014/main" id="{7513C3B7-DA79-45FD-8DE4-DF35D823D436}"/>
              </a:ext>
            </a:extLst>
          </p:cNvPr>
          <p:cNvSpPr/>
          <p:nvPr/>
        </p:nvSpPr>
        <p:spPr>
          <a:xfrm>
            <a:off x="6178469" y="1589166"/>
            <a:ext cx="4140200" cy="2520653"/>
          </a:xfrm>
          <a:custGeom>
            <a:avLst/>
            <a:gdLst>
              <a:gd name="connsiteX0" fmla="*/ 0 w 3200400"/>
              <a:gd name="connsiteY0" fmla="*/ 1865887 h 1892443"/>
              <a:gd name="connsiteX1" fmla="*/ 383060 w 3200400"/>
              <a:gd name="connsiteY1" fmla="*/ 1643466 h 1892443"/>
              <a:gd name="connsiteX2" fmla="*/ 605481 w 3200400"/>
              <a:gd name="connsiteY2" fmla="*/ 61801 h 1892443"/>
              <a:gd name="connsiteX3" fmla="*/ 3200400 w 3200400"/>
              <a:gd name="connsiteY3" fmla="*/ 296579 h 1892443"/>
              <a:gd name="connsiteX4" fmla="*/ 3200400 w 3200400"/>
              <a:gd name="connsiteY4" fmla="*/ 296579 h 1892443"/>
              <a:gd name="connsiteX0" fmla="*/ 0 w 3200400"/>
              <a:gd name="connsiteY0" fmla="*/ 1852809 h 1858342"/>
              <a:gd name="connsiteX1" fmla="*/ 358346 w 3200400"/>
              <a:gd name="connsiteY1" fmla="*/ 1420323 h 1858342"/>
              <a:gd name="connsiteX2" fmla="*/ 605481 w 3200400"/>
              <a:gd name="connsiteY2" fmla="*/ 48723 h 1858342"/>
              <a:gd name="connsiteX3" fmla="*/ 3200400 w 3200400"/>
              <a:gd name="connsiteY3" fmla="*/ 283501 h 1858342"/>
              <a:gd name="connsiteX4" fmla="*/ 3200400 w 3200400"/>
              <a:gd name="connsiteY4" fmla="*/ 283501 h 1858342"/>
              <a:gd name="connsiteX0" fmla="*/ 0 w 3200400"/>
              <a:gd name="connsiteY0" fmla="*/ 1856206 h 1861739"/>
              <a:gd name="connsiteX1" fmla="*/ 358346 w 3200400"/>
              <a:gd name="connsiteY1" fmla="*/ 1423720 h 1861739"/>
              <a:gd name="connsiteX2" fmla="*/ 716692 w 3200400"/>
              <a:gd name="connsiteY2" fmla="*/ 52120 h 1861739"/>
              <a:gd name="connsiteX3" fmla="*/ 3200400 w 3200400"/>
              <a:gd name="connsiteY3" fmla="*/ 286898 h 1861739"/>
              <a:gd name="connsiteX4" fmla="*/ 3200400 w 3200400"/>
              <a:gd name="connsiteY4" fmla="*/ 286898 h 1861739"/>
              <a:gd name="connsiteX0" fmla="*/ 0 w 3200400"/>
              <a:gd name="connsiteY0" fmla="*/ 1856206 h 1861739"/>
              <a:gd name="connsiteX1" fmla="*/ 358346 w 3200400"/>
              <a:gd name="connsiteY1" fmla="*/ 1423720 h 1861739"/>
              <a:gd name="connsiteX2" fmla="*/ 716692 w 3200400"/>
              <a:gd name="connsiteY2" fmla="*/ 52120 h 1861739"/>
              <a:gd name="connsiteX3" fmla="*/ 3200400 w 3200400"/>
              <a:gd name="connsiteY3" fmla="*/ 286898 h 1861739"/>
              <a:gd name="connsiteX4" fmla="*/ 3200400 w 3200400"/>
              <a:gd name="connsiteY4" fmla="*/ 286898 h 1861739"/>
              <a:gd name="connsiteX0" fmla="*/ 0 w 3361382"/>
              <a:gd name="connsiteY0" fmla="*/ 1893158 h 1898691"/>
              <a:gd name="connsiteX1" fmla="*/ 358346 w 3361382"/>
              <a:gd name="connsiteY1" fmla="*/ 1460672 h 1898691"/>
              <a:gd name="connsiteX2" fmla="*/ 716692 w 3361382"/>
              <a:gd name="connsiteY2" fmla="*/ 89072 h 1898691"/>
              <a:gd name="connsiteX3" fmla="*/ 3200400 w 3361382"/>
              <a:gd name="connsiteY3" fmla="*/ 323850 h 1898691"/>
              <a:gd name="connsiteX4" fmla="*/ 3105150 w 3361382"/>
              <a:gd name="connsiteY4" fmla="*/ 0 h 1898691"/>
              <a:gd name="connsiteX0" fmla="*/ 0 w 3289341"/>
              <a:gd name="connsiteY0" fmla="*/ 1893158 h 1898691"/>
              <a:gd name="connsiteX1" fmla="*/ 358346 w 3289341"/>
              <a:gd name="connsiteY1" fmla="*/ 1460672 h 1898691"/>
              <a:gd name="connsiteX2" fmla="*/ 716692 w 3289341"/>
              <a:gd name="connsiteY2" fmla="*/ 89072 h 1898691"/>
              <a:gd name="connsiteX3" fmla="*/ 3105150 w 3289341"/>
              <a:gd name="connsiteY3" fmla="*/ 133350 h 1898691"/>
              <a:gd name="connsiteX4" fmla="*/ 3105150 w 3289341"/>
              <a:gd name="connsiteY4" fmla="*/ 0 h 1898691"/>
              <a:gd name="connsiteX0" fmla="*/ 0 w 3105150"/>
              <a:gd name="connsiteY0" fmla="*/ 1893158 h 1898691"/>
              <a:gd name="connsiteX1" fmla="*/ 358346 w 3105150"/>
              <a:gd name="connsiteY1" fmla="*/ 1460672 h 1898691"/>
              <a:gd name="connsiteX2" fmla="*/ 716692 w 3105150"/>
              <a:gd name="connsiteY2" fmla="*/ 89072 h 1898691"/>
              <a:gd name="connsiteX3" fmla="*/ 3105150 w 3105150"/>
              <a:gd name="connsiteY3" fmla="*/ 133350 h 1898691"/>
              <a:gd name="connsiteX4" fmla="*/ 3105150 w 3105150"/>
              <a:gd name="connsiteY4" fmla="*/ 0 h 1898691"/>
              <a:gd name="connsiteX0" fmla="*/ 0 w 3274831"/>
              <a:gd name="connsiteY0" fmla="*/ 2055083 h 2060616"/>
              <a:gd name="connsiteX1" fmla="*/ 358346 w 3274831"/>
              <a:gd name="connsiteY1" fmla="*/ 1622597 h 2060616"/>
              <a:gd name="connsiteX2" fmla="*/ 716692 w 3274831"/>
              <a:gd name="connsiteY2" fmla="*/ 250997 h 2060616"/>
              <a:gd name="connsiteX3" fmla="*/ 3105150 w 3274831"/>
              <a:gd name="connsiteY3" fmla="*/ 295275 h 2060616"/>
              <a:gd name="connsiteX4" fmla="*/ 3076575 w 3274831"/>
              <a:gd name="connsiteY4" fmla="*/ 0 h 2060616"/>
              <a:gd name="connsiteX0" fmla="*/ 0 w 3105150"/>
              <a:gd name="connsiteY0" fmla="*/ 1884957 h 1890490"/>
              <a:gd name="connsiteX1" fmla="*/ 358346 w 3105150"/>
              <a:gd name="connsiteY1" fmla="*/ 1452471 h 1890490"/>
              <a:gd name="connsiteX2" fmla="*/ 716692 w 3105150"/>
              <a:gd name="connsiteY2" fmla="*/ 80871 h 1890490"/>
              <a:gd name="connsiteX3" fmla="*/ 3105150 w 3105150"/>
              <a:gd name="connsiteY3" fmla="*/ 125149 h 1890490"/>
            </a:gdLst>
            <a:ahLst/>
            <a:cxnLst>
              <a:cxn ang="0">
                <a:pos x="connsiteX0" y="connsiteY0"/>
              </a:cxn>
              <a:cxn ang="0">
                <a:pos x="connsiteX1" y="connsiteY1"/>
              </a:cxn>
              <a:cxn ang="0">
                <a:pos x="connsiteX2" y="connsiteY2"/>
              </a:cxn>
              <a:cxn ang="0">
                <a:pos x="connsiteX3" y="connsiteY3"/>
              </a:cxn>
            </a:cxnLst>
            <a:rect l="l" t="t" r="r" b="b"/>
            <a:pathLst>
              <a:path w="3105150" h="1890490">
                <a:moveTo>
                  <a:pt x="0" y="1884957"/>
                </a:moveTo>
                <a:cubicBezTo>
                  <a:pt x="141073" y="1924087"/>
                  <a:pt x="238897" y="1753152"/>
                  <a:pt x="358346" y="1452471"/>
                </a:cubicBezTo>
                <a:cubicBezTo>
                  <a:pt x="477795" y="1151790"/>
                  <a:pt x="258891" y="302091"/>
                  <a:pt x="716692" y="80871"/>
                </a:cubicBezTo>
                <a:cubicBezTo>
                  <a:pt x="1174493" y="-140349"/>
                  <a:pt x="2711836" y="166982"/>
                  <a:pt x="3105150" y="125149"/>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cxnSp>
        <p:nvCxnSpPr>
          <p:cNvPr id="6" name="Straight Connector 5">
            <a:extLst>
              <a:ext uri="{FF2B5EF4-FFF2-40B4-BE49-F238E27FC236}">
                <a16:creationId xmlns:a16="http://schemas.microsoft.com/office/drawing/2014/main" id="{0039280B-E5D7-4F40-B40D-10C595E0591D}"/>
              </a:ext>
            </a:extLst>
          </p:cNvPr>
          <p:cNvCxnSpPr>
            <a:cxnSpLocks/>
          </p:cNvCxnSpPr>
          <p:nvPr/>
        </p:nvCxnSpPr>
        <p:spPr>
          <a:xfrm>
            <a:off x="6095999" y="4234248"/>
            <a:ext cx="4514309" cy="948915"/>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6069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p:txBody>
          <a:bodyPr>
            <a:normAutofit/>
          </a:bodyPr>
          <a:lstStyle/>
          <a:p>
            <a:r>
              <a:rPr lang="en-US" dirty="0"/>
              <a:t>PMBOK definition: Product</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6"/>
            <a:ext cx="5983147" cy="4857749"/>
          </a:xfrm>
        </p:spPr>
        <p:txBody>
          <a:bodyPr>
            <a:normAutofit lnSpcReduction="10000"/>
          </a:bodyPr>
          <a:lstStyle/>
          <a:p>
            <a:r>
              <a:rPr lang="en-US" dirty="0"/>
              <a:t>“An artifact that is produced, is quantifiable, and can be either an end item in itself or a component item.</a:t>
            </a:r>
          </a:p>
          <a:p>
            <a:r>
              <a:rPr lang="en-US" dirty="0"/>
              <a:t>“Additional words for products are materials and goods. </a:t>
            </a:r>
          </a:p>
          <a:p>
            <a:r>
              <a:rPr lang="en-US" dirty="0"/>
              <a:t>“See also </a:t>
            </a:r>
            <a:r>
              <a:rPr lang="en-US" i="1" dirty="0"/>
              <a:t>deliverable</a:t>
            </a:r>
            <a:r>
              <a:rPr lang="en-US" dirty="0"/>
              <a:t>.”</a:t>
            </a:r>
          </a:p>
        </p:txBody>
      </p:sp>
      <p:sp>
        <p:nvSpPr>
          <p:cNvPr id="5" name="Footer Placeholder 4">
            <a:extLst>
              <a:ext uri="{FF2B5EF4-FFF2-40B4-BE49-F238E27FC236}">
                <a16:creationId xmlns:a16="http://schemas.microsoft.com/office/drawing/2014/main" id="{86CF8720-317A-4FB8-8E7A-D13AEE33F531}"/>
              </a:ext>
            </a:extLst>
          </p:cNvPr>
          <p:cNvSpPr>
            <a:spLocks noGrp="1"/>
          </p:cNvSpPr>
          <p:nvPr>
            <p:ph type="ftr" sz="quarter" idx="3"/>
          </p:nvPr>
        </p:nvSpPr>
        <p:spPr>
          <a:xfrm>
            <a:off x="4100801" y="6451139"/>
            <a:ext cx="4190182"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28664161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3329-5F5D-46E4-BA76-A521CC5356C7}"/>
              </a:ext>
            </a:extLst>
          </p:cNvPr>
          <p:cNvSpPr>
            <a:spLocks noGrp="1"/>
          </p:cNvSpPr>
          <p:nvPr>
            <p:ph type="title"/>
          </p:nvPr>
        </p:nvSpPr>
        <p:spPr/>
        <p:txBody>
          <a:bodyPr/>
          <a:lstStyle/>
          <a:p>
            <a:r>
              <a:rPr lang="en-US" dirty="0"/>
              <a:t>Project Management 101</a:t>
            </a:r>
          </a:p>
        </p:txBody>
      </p:sp>
      <p:sp>
        <p:nvSpPr>
          <p:cNvPr id="4" name="TextBox 3">
            <a:extLst>
              <a:ext uri="{FF2B5EF4-FFF2-40B4-BE49-F238E27FC236}">
                <a16:creationId xmlns:a16="http://schemas.microsoft.com/office/drawing/2014/main" id="{609DE76D-864B-4D12-9A30-FA6C02A558A4}"/>
              </a:ext>
            </a:extLst>
          </p:cNvPr>
          <p:cNvSpPr txBox="1"/>
          <p:nvPr/>
        </p:nvSpPr>
        <p:spPr>
          <a:xfrm>
            <a:off x="4647362" y="2218412"/>
            <a:ext cx="6661031" cy="2390141"/>
          </a:xfrm>
          <a:prstGeom prst="rect">
            <a:avLst/>
          </a:prstGeom>
          <a:noFill/>
        </p:spPr>
        <p:txBody>
          <a:bodyPr wrap="square" rtlCol="0">
            <a:spAutoFit/>
          </a:bodyPr>
          <a:lstStyle/>
          <a:p>
            <a:pPr algn="ctr"/>
            <a:r>
              <a:rPr lang="en-US" sz="3733" dirty="0">
                <a:latin typeface="Amasis MT Pro Medium" panose="02040604050005020304" pitchFamily="18" charset="0"/>
              </a:rPr>
              <a:t>“A project is a temporary endeavor undertaken to create a unique </a:t>
            </a:r>
            <a:br>
              <a:rPr lang="en-US" sz="3733" dirty="0">
                <a:latin typeface="Amasis MT Pro Medium" panose="02040604050005020304" pitchFamily="18" charset="0"/>
              </a:rPr>
            </a:br>
            <a:r>
              <a:rPr lang="en-US" sz="3733" dirty="0">
                <a:latin typeface="Amasis MT Pro Medium" panose="02040604050005020304" pitchFamily="18" charset="0"/>
              </a:rPr>
              <a:t>product, service, or result.”</a:t>
            </a:r>
            <a:endParaRPr lang="en-GB" sz="3733" dirty="0">
              <a:latin typeface="Amasis MT Pro Medium" panose="02040604050005020304" pitchFamily="18" charset="0"/>
            </a:endParaRPr>
          </a:p>
        </p:txBody>
      </p:sp>
      <p:pic>
        <p:nvPicPr>
          <p:cNvPr id="6" name="Picture 5">
            <a:extLst>
              <a:ext uri="{FF2B5EF4-FFF2-40B4-BE49-F238E27FC236}">
                <a16:creationId xmlns:a16="http://schemas.microsoft.com/office/drawing/2014/main" id="{2FC6FB8B-A84A-44A9-B89B-07B84E6277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8265" y="1496992"/>
            <a:ext cx="3608079" cy="4697392"/>
          </a:xfrm>
          <a:prstGeom prst="rect">
            <a:avLst/>
          </a:prstGeom>
        </p:spPr>
      </p:pic>
      <p:sp>
        <p:nvSpPr>
          <p:cNvPr id="5" name="Footer Placeholder 4">
            <a:extLst>
              <a:ext uri="{FF2B5EF4-FFF2-40B4-BE49-F238E27FC236}">
                <a16:creationId xmlns:a16="http://schemas.microsoft.com/office/drawing/2014/main" id="{07AE4F8C-E275-40E1-A009-D95B6FE8F8E9}"/>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33" dirty="0">
                <a:latin typeface="Amasis MT Pro Medium" panose="02040604050005020304" pitchFamily="18" charset="0"/>
              </a:rPr>
              <a:t> </a:t>
            </a:r>
          </a:p>
        </p:txBody>
      </p:sp>
    </p:spTree>
    <p:extLst>
      <p:ext uri="{BB962C8B-B14F-4D97-AF65-F5344CB8AC3E}">
        <p14:creationId xmlns:p14="http://schemas.microsoft.com/office/powerpoint/2010/main" val="32323996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y Aha! Moment | Killzoneblog.com">
            <a:extLst>
              <a:ext uri="{FF2B5EF4-FFF2-40B4-BE49-F238E27FC236}">
                <a16:creationId xmlns:a16="http://schemas.microsoft.com/office/drawing/2014/main" id="{EC6A3BA1-98AB-1BDD-CF98-63A6ACA87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48" t="1175" r="1174" b="1216"/>
          <a:stretch/>
        </p:blipFill>
        <p:spPr bwMode="auto">
          <a:xfrm>
            <a:off x="-816635" y="163904"/>
            <a:ext cx="7706265" cy="6694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6092B8-3F80-ECFB-FD3A-09FF6174F649}"/>
              </a:ext>
            </a:extLst>
          </p:cNvPr>
          <p:cNvSpPr txBox="1"/>
          <p:nvPr/>
        </p:nvSpPr>
        <p:spPr>
          <a:xfrm>
            <a:off x="5612922" y="663751"/>
            <a:ext cx="6579079" cy="2554354"/>
          </a:xfrm>
          <a:prstGeom prst="rect">
            <a:avLst/>
          </a:prstGeom>
          <a:noFill/>
        </p:spPr>
        <p:txBody>
          <a:bodyPr wrap="square" rtlCol="0">
            <a:spAutoFit/>
          </a:bodyPr>
          <a:lstStyle/>
          <a:p>
            <a:r>
              <a:rPr lang="en-US" sz="5333" dirty="0">
                <a:latin typeface="Agrandir Narrow" panose="00000506000000000000" pitchFamily="50" charset="0"/>
              </a:rPr>
              <a:t>So, projects are all about deliverables, right?</a:t>
            </a:r>
          </a:p>
        </p:txBody>
      </p:sp>
    </p:spTree>
    <p:extLst>
      <p:ext uri="{BB962C8B-B14F-4D97-AF65-F5344CB8AC3E}">
        <p14:creationId xmlns:p14="http://schemas.microsoft.com/office/powerpoint/2010/main" val="428137971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“Why” Model</a:t>
            </a:r>
            <a:endParaRPr lang="en-GB" dirty="0"/>
          </a:p>
        </p:txBody>
      </p:sp>
      <p:sp>
        <p:nvSpPr>
          <p:cNvPr id="3" name="Content Placeholder 2"/>
          <p:cNvSpPr>
            <a:spLocks noGrp="1"/>
          </p:cNvSpPr>
          <p:nvPr>
            <p:ph idx="1"/>
          </p:nvPr>
        </p:nvSpPr>
        <p:spPr>
          <a:xfrm>
            <a:off x="749299" y="1735700"/>
            <a:ext cx="11137900" cy="4351339"/>
          </a:xfrm>
        </p:spPr>
        <p:txBody>
          <a:bodyPr>
            <a:normAutofit/>
          </a:bodyPr>
          <a:lstStyle/>
          <a:p>
            <a:pPr>
              <a:lnSpc>
                <a:spcPct val="150000"/>
              </a:lnSpc>
            </a:pPr>
            <a:r>
              <a:rPr lang="en-US" sz="4267" dirty="0"/>
              <a:t>Projects deliver </a:t>
            </a:r>
            <a:r>
              <a:rPr lang="en-US" sz="4267" b="1" dirty="0">
                <a:solidFill>
                  <a:srgbClr val="0070C0"/>
                </a:solidFill>
              </a:rPr>
              <a:t>outputs</a:t>
            </a:r>
          </a:p>
          <a:p>
            <a:pPr>
              <a:lnSpc>
                <a:spcPct val="150000"/>
              </a:lnSpc>
            </a:pPr>
            <a:r>
              <a:rPr lang="en-US" sz="4267" dirty="0"/>
              <a:t>The outputs create </a:t>
            </a:r>
            <a:r>
              <a:rPr lang="en-US" sz="4267" b="1" dirty="0">
                <a:solidFill>
                  <a:srgbClr val="0070C0"/>
                </a:solidFill>
              </a:rPr>
              <a:t>results</a:t>
            </a:r>
          </a:p>
          <a:p>
            <a:pPr>
              <a:lnSpc>
                <a:spcPct val="150000"/>
              </a:lnSpc>
            </a:pPr>
            <a:r>
              <a:rPr lang="en-US" sz="4267" dirty="0"/>
              <a:t>The results realize</a:t>
            </a:r>
            <a:r>
              <a:rPr lang="en-US" sz="4267" b="1" dirty="0">
                <a:solidFill>
                  <a:srgbClr val="0070C0"/>
                </a:solidFill>
              </a:rPr>
              <a:t> benefits</a:t>
            </a:r>
            <a:endParaRPr lang="en-US" sz="4267" dirty="0"/>
          </a:p>
          <a:p>
            <a:pPr>
              <a:lnSpc>
                <a:spcPct val="150000"/>
              </a:lnSpc>
            </a:pPr>
            <a:r>
              <a:rPr lang="en-US" sz="4267" dirty="0"/>
              <a:t>The benefits achieve </a:t>
            </a:r>
            <a:r>
              <a:rPr lang="en-US" sz="4267" b="1" dirty="0">
                <a:solidFill>
                  <a:srgbClr val="0070C0"/>
                </a:solidFill>
              </a:rPr>
              <a:t>strategic objectives</a:t>
            </a:r>
            <a:endParaRPr lang="en-GB" sz="4267" b="1" dirty="0">
              <a:solidFill>
                <a:srgbClr val="0070C0"/>
              </a:solidFill>
            </a:endParaRPr>
          </a:p>
        </p:txBody>
      </p:sp>
      <p:sp>
        <p:nvSpPr>
          <p:cNvPr id="4" name="Footer Placeholder 4">
            <a:extLst>
              <a:ext uri="{FF2B5EF4-FFF2-40B4-BE49-F238E27FC236}">
                <a16:creationId xmlns:a16="http://schemas.microsoft.com/office/drawing/2014/main" id="{71A765ED-1EC8-4646-9AA4-10D367B9B692}"/>
              </a:ext>
            </a:extLst>
          </p:cNvPr>
          <p:cNvSpPr>
            <a:spLocks noGrp="1"/>
          </p:cNvSpPr>
          <p:nvPr>
            <p:ph type="ftr" sz="quarter" idx="4294967295"/>
          </p:nvPr>
        </p:nvSpPr>
        <p:spPr>
          <a:xfrm>
            <a:off x="4563533" y="6451139"/>
            <a:ext cx="3727449" cy="265083"/>
          </a:xfrm>
        </p:spPr>
        <p:txBody>
          <a:bodyPr anchor="ctr"/>
          <a:lstStyle>
            <a:lvl1pPr>
              <a:defRPr>
                <a:latin typeface="Rockwell" panose="02060603020205020403" pitchFamily="18" charset="0"/>
              </a:defRPr>
            </a:lvl1pPr>
          </a:lstStyle>
          <a:p>
            <a:r>
              <a:rPr lang="en-US" sz="1333" dirty="0">
                <a:latin typeface="Amasis MT Pro Medium" panose="02040604050005020304" pitchFamily="18" charset="0"/>
              </a:rPr>
              <a:t> </a:t>
            </a:r>
          </a:p>
        </p:txBody>
      </p:sp>
    </p:spTree>
    <p:extLst>
      <p:ext uri="{BB962C8B-B14F-4D97-AF65-F5344CB8AC3E}">
        <p14:creationId xmlns:p14="http://schemas.microsoft.com/office/powerpoint/2010/main" val="7673259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3EDA1-7F78-6C14-EE48-262950AFAE74}"/>
              </a:ext>
            </a:extLst>
          </p:cNvPr>
          <p:cNvPicPr>
            <a:picLocks noChangeAspect="1"/>
          </p:cNvPicPr>
          <p:nvPr/>
        </p:nvPicPr>
        <p:blipFill>
          <a:blip r:embed="rId2"/>
          <a:stretch>
            <a:fillRect/>
          </a:stretch>
        </p:blipFill>
        <p:spPr>
          <a:xfrm>
            <a:off x="-279400" y="0"/>
            <a:ext cx="5937663" cy="6858000"/>
          </a:xfrm>
          <a:prstGeom prst="rect">
            <a:avLst/>
          </a:prstGeom>
        </p:spPr>
      </p:pic>
      <p:sp>
        <p:nvSpPr>
          <p:cNvPr id="3" name="TextBox 2">
            <a:extLst>
              <a:ext uri="{FF2B5EF4-FFF2-40B4-BE49-F238E27FC236}">
                <a16:creationId xmlns:a16="http://schemas.microsoft.com/office/drawing/2014/main" id="{4495DDFF-C354-1A18-2016-835163F0D796}"/>
              </a:ext>
            </a:extLst>
          </p:cNvPr>
          <p:cNvSpPr txBox="1"/>
          <p:nvPr/>
        </p:nvSpPr>
        <p:spPr>
          <a:xfrm>
            <a:off x="4743863" y="1104900"/>
            <a:ext cx="7191392" cy="666786"/>
          </a:xfrm>
          <a:prstGeom prst="rect">
            <a:avLst/>
          </a:prstGeom>
          <a:noFill/>
        </p:spPr>
        <p:txBody>
          <a:bodyPr wrap="none" rtlCol="0">
            <a:spAutoFit/>
          </a:bodyPr>
          <a:lstStyle/>
          <a:p>
            <a:r>
              <a:rPr lang="en-US" sz="3733" dirty="0">
                <a:latin typeface="Agrandir Narrow" panose="00000506000000000000" pitchFamily="50" charset="0"/>
              </a:rPr>
              <a:t>Managing Successful Programmes</a:t>
            </a:r>
          </a:p>
        </p:txBody>
      </p:sp>
    </p:spTree>
    <p:extLst>
      <p:ext uri="{BB962C8B-B14F-4D97-AF65-F5344CB8AC3E}">
        <p14:creationId xmlns:p14="http://schemas.microsoft.com/office/powerpoint/2010/main" val="11823712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3EDA1-7F78-6C14-EE48-262950AFAE74}"/>
              </a:ext>
            </a:extLst>
          </p:cNvPr>
          <p:cNvPicPr>
            <a:picLocks noChangeAspect="1"/>
          </p:cNvPicPr>
          <p:nvPr/>
        </p:nvPicPr>
        <p:blipFill>
          <a:blip r:embed="rId2"/>
          <a:stretch>
            <a:fillRect/>
          </a:stretch>
        </p:blipFill>
        <p:spPr>
          <a:xfrm>
            <a:off x="-279400" y="0"/>
            <a:ext cx="5937663" cy="6858000"/>
          </a:xfrm>
          <a:prstGeom prst="rect">
            <a:avLst/>
          </a:prstGeom>
        </p:spPr>
      </p:pic>
      <p:sp>
        <p:nvSpPr>
          <p:cNvPr id="3" name="TextBox 2">
            <a:extLst>
              <a:ext uri="{FF2B5EF4-FFF2-40B4-BE49-F238E27FC236}">
                <a16:creationId xmlns:a16="http://schemas.microsoft.com/office/drawing/2014/main" id="{4495DDFF-C354-1A18-2016-835163F0D796}"/>
              </a:ext>
            </a:extLst>
          </p:cNvPr>
          <p:cNvSpPr txBox="1"/>
          <p:nvPr/>
        </p:nvSpPr>
        <p:spPr>
          <a:xfrm>
            <a:off x="4419601" y="1104900"/>
            <a:ext cx="7772400" cy="2496324"/>
          </a:xfrm>
          <a:prstGeom prst="rect">
            <a:avLst/>
          </a:prstGeom>
          <a:noFill/>
        </p:spPr>
        <p:txBody>
          <a:bodyPr wrap="square" rtlCol="0">
            <a:spAutoFit/>
          </a:bodyPr>
          <a:lstStyle/>
          <a:p>
            <a:r>
              <a:rPr lang="en-US" sz="3733" dirty="0">
                <a:latin typeface="Amasis MT Pro Medium" panose="02040604050005020304" pitchFamily="18" charset="0"/>
              </a:rPr>
              <a:t>Managing Successful Programmes</a:t>
            </a:r>
          </a:p>
          <a:p>
            <a:endParaRPr lang="en-US" sz="3733" dirty="0">
              <a:latin typeface="Amasis MT Pro Medium" panose="02040604050005020304" pitchFamily="18" charset="0"/>
            </a:endParaRPr>
          </a:p>
          <a:p>
            <a:pPr marL="609585" indent="-609585">
              <a:lnSpc>
                <a:spcPct val="200000"/>
              </a:lnSpc>
              <a:buFont typeface="Arial" panose="020B0604020202020204" pitchFamily="34" charset="0"/>
              <a:buChar char="•"/>
            </a:pPr>
            <a:r>
              <a:rPr lang="en-US" sz="4800" dirty="0">
                <a:solidFill>
                  <a:srgbClr val="0000CC"/>
                </a:solidFill>
                <a:latin typeface="Amasis MT Pro Medium" panose="02040604050005020304" pitchFamily="18" charset="0"/>
              </a:rPr>
              <a:t>Delivering</a:t>
            </a:r>
            <a:r>
              <a:rPr lang="en-US" sz="4800" dirty="0">
                <a:latin typeface="Amasis MT Pro Medium" panose="02040604050005020304" pitchFamily="18" charset="0"/>
              </a:rPr>
              <a:t> the Change</a:t>
            </a:r>
          </a:p>
        </p:txBody>
      </p:sp>
    </p:spTree>
    <p:extLst>
      <p:ext uri="{BB962C8B-B14F-4D97-AF65-F5344CB8AC3E}">
        <p14:creationId xmlns:p14="http://schemas.microsoft.com/office/powerpoint/2010/main" val="37829931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3EDA1-7F78-6C14-EE48-262950AFAE74}"/>
              </a:ext>
            </a:extLst>
          </p:cNvPr>
          <p:cNvPicPr>
            <a:picLocks noChangeAspect="1"/>
          </p:cNvPicPr>
          <p:nvPr/>
        </p:nvPicPr>
        <p:blipFill>
          <a:blip r:embed="rId2"/>
          <a:stretch>
            <a:fillRect/>
          </a:stretch>
        </p:blipFill>
        <p:spPr>
          <a:xfrm>
            <a:off x="-279400" y="0"/>
            <a:ext cx="5937663" cy="6858000"/>
          </a:xfrm>
          <a:prstGeom prst="rect">
            <a:avLst/>
          </a:prstGeom>
        </p:spPr>
      </p:pic>
      <p:sp>
        <p:nvSpPr>
          <p:cNvPr id="3" name="TextBox 2">
            <a:extLst>
              <a:ext uri="{FF2B5EF4-FFF2-40B4-BE49-F238E27FC236}">
                <a16:creationId xmlns:a16="http://schemas.microsoft.com/office/drawing/2014/main" id="{4495DDFF-C354-1A18-2016-835163F0D796}"/>
              </a:ext>
            </a:extLst>
          </p:cNvPr>
          <p:cNvSpPr txBox="1"/>
          <p:nvPr/>
        </p:nvSpPr>
        <p:spPr>
          <a:xfrm>
            <a:off x="4419601" y="1104900"/>
            <a:ext cx="7772400" cy="3457228"/>
          </a:xfrm>
          <a:prstGeom prst="rect">
            <a:avLst/>
          </a:prstGeom>
          <a:noFill/>
        </p:spPr>
        <p:txBody>
          <a:bodyPr wrap="square" rtlCol="0">
            <a:spAutoFit/>
          </a:bodyPr>
          <a:lstStyle/>
          <a:p>
            <a:r>
              <a:rPr lang="en-US" sz="3733" dirty="0">
                <a:latin typeface="Amasis MT Pro Medium" panose="02040604050005020304" pitchFamily="18" charset="0"/>
              </a:rPr>
              <a:t>Managing Successful Programmes</a:t>
            </a:r>
          </a:p>
          <a:p>
            <a:endParaRPr lang="en-US" sz="3733" dirty="0">
              <a:latin typeface="Amasis MT Pro Medium" panose="02040604050005020304" pitchFamily="18" charset="0"/>
            </a:endParaRPr>
          </a:p>
          <a:p>
            <a:pPr marL="609585" indent="-609585">
              <a:lnSpc>
                <a:spcPct val="200000"/>
              </a:lnSpc>
              <a:buFont typeface="Arial" panose="020B0604020202020204" pitchFamily="34" charset="0"/>
              <a:buChar char="•"/>
            </a:pPr>
            <a:r>
              <a:rPr lang="en-US" sz="4800" dirty="0">
                <a:solidFill>
                  <a:srgbClr val="0000CC"/>
                </a:solidFill>
                <a:latin typeface="Amasis MT Pro Medium" panose="02040604050005020304" pitchFamily="18" charset="0"/>
              </a:rPr>
              <a:t>Delivering</a:t>
            </a:r>
            <a:r>
              <a:rPr lang="en-US" sz="4800" dirty="0">
                <a:latin typeface="Amasis MT Pro Medium" panose="02040604050005020304" pitchFamily="18" charset="0"/>
              </a:rPr>
              <a:t> the Change</a:t>
            </a:r>
          </a:p>
          <a:p>
            <a:pPr marL="609585" indent="-609585">
              <a:buFont typeface="Arial" panose="020B0604020202020204" pitchFamily="34" charset="0"/>
              <a:buChar char="•"/>
            </a:pPr>
            <a:r>
              <a:rPr lang="en-US" sz="4800" dirty="0">
                <a:solidFill>
                  <a:srgbClr val="008000"/>
                </a:solidFill>
                <a:latin typeface="Amasis MT Pro Medium" panose="02040604050005020304" pitchFamily="18" charset="0"/>
              </a:rPr>
              <a:t>Embedding</a:t>
            </a:r>
            <a:r>
              <a:rPr lang="en-US" sz="4800" dirty="0">
                <a:latin typeface="Amasis MT Pro Medium" panose="02040604050005020304" pitchFamily="18" charset="0"/>
              </a:rPr>
              <a:t> the Change</a:t>
            </a:r>
          </a:p>
        </p:txBody>
      </p:sp>
    </p:spTree>
    <p:extLst>
      <p:ext uri="{BB962C8B-B14F-4D97-AF65-F5344CB8AC3E}">
        <p14:creationId xmlns:p14="http://schemas.microsoft.com/office/powerpoint/2010/main" val="37201152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7"/>
            <a:ext cx="6604000" cy="838200"/>
          </a:xfrm>
          <a:solidFill>
            <a:srgbClr val="F8F8F8">
              <a:alpha val="50196"/>
            </a:srgbClr>
          </a:solidFill>
        </p:spPr>
        <p:txBody>
          <a:bodyPr>
            <a:normAutofit fontScale="90000"/>
          </a:bodyPr>
          <a:lstStyle/>
          <a:p>
            <a:r>
              <a:rPr lang="en-US" sz="4800" dirty="0">
                <a:solidFill>
                  <a:srgbClr val="0070C0"/>
                </a:solidFill>
              </a:rPr>
              <a:t>Project as Change Delivery</a:t>
            </a:r>
            <a:endParaRPr lang="en-GB" sz="4800" dirty="0">
              <a:solidFill>
                <a:srgbClr val="0070C0"/>
              </a:solidFill>
            </a:endParaRPr>
          </a:p>
        </p:txBody>
      </p:sp>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masis MT Pro Medium" panose="02040604050005020304" pitchFamily="18" charset="0"/>
              </a:rPr>
              <a:t>Organizational Strategy</a:t>
            </a:r>
            <a:endParaRPr lang="en-GB" sz="3200" b="1" dirty="0">
              <a:latin typeface="Amasis MT Pro Medium" panose="02040604050005020304" pitchFamily="18"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masis MT Pro Medium" panose="02040604050005020304" pitchFamily="18" charset="0"/>
              </a:rPr>
              <a:t>Business as Usual</a:t>
            </a:r>
            <a:endParaRPr lang="en-GB" sz="3200" b="1" dirty="0">
              <a:solidFill>
                <a:schemeClr val="tx1"/>
              </a:solidFill>
              <a:latin typeface="Amasis MT Pro Medium" panose="02040604050005020304" pitchFamily="18"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masis MT Pro Medium" panose="02040604050005020304" pitchFamily="18" charset="0"/>
              </a:rPr>
              <a:t>New Business as Usual</a:t>
            </a:r>
            <a:endParaRPr lang="en-GB" sz="3200" b="1" dirty="0">
              <a:solidFill>
                <a:schemeClr val="tx1"/>
              </a:solidFill>
              <a:latin typeface="Amasis MT Pro Medium" panose="02040604050005020304" pitchFamily="18"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masis MT Pro Medium" panose="02040604050005020304" pitchFamily="18" charset="0"/>
              </a:rPr>
              <a:t>Project</a:t>
            </a:r>
            <a:endParaRPr lang="en-GB" sz="3200" b="1" dirty="0">
              <a:latin typeface="Amasis MT Pro Medium" panose="02040604050005020304" pitchFamily="18" charset="0"/>
            </a:endParaRPr>
          </a:p>
        </p:txBody>
      </p:sp>
      <p:sp>
        <p:nvSpPr>
          <p:cNvPr id="7" name="Footer Placeholder 4">
            <a:extLst>
              <a:ext uri="{FF2B5EF4-FFF2-40B4-BE49-F238E27FC236}">
                <a16:creationId xmlns:a16="http://schemas.microsoft.com/office/drawing/2014/main" id="{F004272C-8632-47A2-8AC4-852AB3652909}"/>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masis MT Pro Medium" panose="02040604050005020304" pitchFamily="18" charset="0"/>
            </a:endParaRPr>
          </a:p>
        </p:txBody>
      </p:sp>
    </p:spTree>
    <p:extLst>
      <p:ext uri="{BB962C8B-B14F-4D97-AF65-F5344CB8AC3E}">
        <p14:creationId xmlns:p14="http://schemas.microsoft.com/office/powerpoint/2010/main" val="4134877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12305" y="1580529"/>
            <a:ext cx="7479695" cy="4387135"/>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ectangle 16"/>
          <p:cNvSpPr/>
          <p:nvPr/>
        </p:nvSpPr>
        <p:spPr>
          <a:xfrm>
            <a:off x="0" y="1586895"/>
            <a:ext cx="4721981" cy="4373639"/>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Rounded Rectangle 3"/>
          <p:cNvSpPr/>
          <p:nvPr/>
        </p:nvSpPr>
        <p:spPr>
          <a:xfrm>
            <a:off x="2754667" y="2837041"/>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Relocated</a:t>
            </a:r>
            <a:endParaRPr lang="en-GB" sz="2400" dirty="0">
              <a:solidFill>
                <a:schemeClr val="tx1"/>
              </a:solidFill>
              <a:latin typeface="Agrandir Narrow" panose="00000506000000000000" pitchFamily="50" charset="0"/>
            </a:endParaRPr>
          </a:p>
        </p:txBody>
      </p:sp>
      <p:sp>
        <p:nvSpPr>
          <p:cNvPr id="5" name="Rectangle 4"/>
          <p:cNvSpPr/>
          <p:nvPr/>
        </p:nvSpPr>
        <p:spPr>
          <a:xfrm>
            <a:off x="5582763" y="3312518"/>
            <a:ext cx="2218500" cy="8155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Reduced O&amp;M</a:t>
            </a:r>
            <a:endParaRPr lang="en-GB" sz="2400" dirty="0">
              <a:solidFill>
                <a:schemeClr val="tx1"/>
              </a:solidFill>
              <a:latin typeface="Agrandir Narrow" panose="00000506000000000000" pitchFamily="50" charset="0"/>
            </a:endParaRPr>
          </a:p>
        </p:txBody>
      </p:sp>
      <p:cxnSp>
        <p:nvCxnSpPr>
          <p:cNvPr id="6" name="Straight Arrow Connector 5"/>
          <p:cNvCxnSpPr/>
          <p:nvPr/>
        </p:nvCxnSpPr>
        <p:spPr>
          <a:xfrm>
            <a:off x="4541714" y="3720310"/>
            <a:ext cx="10410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71368" y="5184978"/>
            <a:ext cx="1558440" cy="584775"/>
          </a:xfrm>
          <a:prstGeom prst="rect">
            <a:avLst/>
          </a:prstGeom>
          <a:noFill/>
        </p:spPr>
        <p:txBody>
          <a:bodyPr wrap="none" rtlCol="0">
            <a:spAutoFit/>
          </a:bodyPr>
          <a:lstStyle/>
          <a:p>
            <a:r>
              <a:rPr lang="en-US" sz="3200" b="1" dirty="0">
                <a:latin typeface="Agrandir Narrow" panose="00000506000000000000" pitchFamily="50" charset="0"/>
              </a:rPr>
              <a:t>Output</a:t>
            </a:r>
            <a:endParaRPr lang="en-GB" sz="3200" b="1" dirty="0">
              <a:latin typeface="Agrandir Narrow" panose="00000506000000000000" pitchFamily="50" charset="0"/>
            </a:endParaRPr>
          </a:p>
        </p:txBody>
      </p:sp>
      <p:sp>
        <p:nvSpPr>
          <p:cNvPr id="8" name="TextBox 7"/>
          <p:cNvSpPr txBox="1"/>
          <p:nvPr/>
        </p:nvSpPr>
        <p:spPr>
          <a:xfrm>
            <a:off x="7701053" y="5184978"/>
            <a:ext cx="5174643" cy="584775"/>
          </a:xfrm>
          <a:prstGeom prst="rect">
            <a:avLst/>
          </a:prstGeom>
          <a:noFill/>
        </p:spPr>
        <p:txBody>
          <a:bodyPr wrap="square" rtlCol="0">
            <a:spAutoFit/>
          </a:bodyPr>
          <a:lstStyle/>
          <a:p>
            <a:pPr algn="ctr"/>
            <a:r>
              <a:rPr lang="en-US" sz="3200" b="1" dirty="0">
                <a:latin typeface="Agrandir Narrow" panose="00000506000000000000" pitchFamily="50" charset="0"/>
              </a:rPr>
              <a:t>Benefit</a:t>
            </a:r>
            <a:endParaRPr lang="en-GB" sz="3200" b="1" dirty="0">
              <a:latin typeface="Agrandir Narrow" panose="00000506000000000000" pitchFamily="50" charset="0"/>
            </a:endParaRPr>
          </a:p>
        </p:txBody>
      </p:sp>
      <p:sp>
        <p:nvSpPr>
          <p:cNvPr id="9" name="TextBox 8"/>
          <p:cNvSpPr txBox="1"/>
          <p:nvPr/>
        </p:nvSpPr>
        <p:spPr>
          <a:xfrm>
            <a:off x="5613384" y="5184978"/>
            <a:ext cx="1338828" cy="584775"/>
          </a:xfrm>
          <a:prstGeom prst="rect">
            <a:avLst/>
          </a:prstGeom>
          <a:noFill/>
        </p:spPr>
        <p:txBody>
          <a:bodyPr wrap="none" rtlCol="0">
            <a:spAutoFit/>
          </a:bodyPr>
          <a:lstStyle/>
          <a:p>
            <a:r>
              <a:rPr lang="en-US" sz="3200" b="1" dirty="0">
                <a:latin typeface="Agrandir Narrow" panose="00000506000000000000" pitchFamily="50" charset="0"/>
              </a:rPr>
              <a:t>Result</a:t>
            </a:r>
            <a:endParaRPr lang="en-GB" sz="3200" b="1" dirty="0">
              <a:latin typeface="Agrandir Narrow" panose="00000506000000000000" pitchFamily="50" charset="0"/>
            </a:endParaRPr>
          </a:p>
        </p:txBody>
      </p:sp>
      <p:sp>
        <p:nvSpPr>
          <p:cNvPr id="10" name="Round Diagonal Corner Rectangle 9"/>
          <p:cNvSpPr/>
          <p:nvPr/>
        </p:nvSpPr>
        <p:spPr>
          <a:xfrm>
            <a:off x="9042728" y="3317208"/>
            <a:ext cx="2353056" cy="815585"/>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Increased</a:t>
            </a:r>
          </a:p>
          <a:p>
            <a:pPr algn="ctr"/>
            <a:r>
              <a:rPr lang="en-US" sz="2400" dirty="0" err="1">
                <a:solidFill>
                  <a:schemeClr val="tx1"/>
                </a:solidFill>
                <a:latin typeface="Agrandir Narrow" panose="00000506000000000000" pitchFamily="50" charset="0"/>
              </a:rPr>
              <a:t>Proficts</a:t>
            </a:r>
            <a:endParaRPr lang="en-GB" sz="2400" dirty="0">
              <a:solidFill>
                <a:schemeClr val="tx1"/>
              </a:solidFill>
              <a:latin typeface="Agrandir Narrow" panose="00000506000000000000" pitchFamily="50" charset="0"/>
            </a:endParaRPr>
          </a:p>
        </p:txBody>
      </p:sp>
      <p:cxnSp>
        <p:nvCxnSpPr>
          <p:cNvPr id="11" name="Straight Arrow Connector 10"/>
          <p:cNvCxnSpPr>
            <a:stCxn id="5" idx="3"/>
            <a:endCxn id="10" idx="2"/>
          </p:cNvCxnSpPr>
          <p:nvPr/>
        </p:nvCxnSpPr>
        <p:spPr>
          <a:xfrm>
            <a:off x="7801264" y="3720312"/>
            <a:ext cx="1241465" cy="4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45295" y="2846719"/>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Project</a:t>
            </a:r>
            <a:endParaRPr lang="en-GB" sz="2400" dirty="0">
              <a:solidFill>
                <a:schemeClr val="tx1"/>
              </a:solidFill>
              <a:latin typeface="Agrandir Narrow" panose="00000506000000000000" pitchFamily="50" charset="0"/>
            </a:endParaRPr>
          </a:p>
        </p:txBody>
      </p:sp>
      <p:sp>
        <p:nvSpPr>
          <p:cNvPr id="13" name="TextBox 12"/>
          <p:cNvSpPr txBox="1"/>
          <p:nvPr/>
        </p:nvSpPr>
        <p:spPr>
          <a:xfrm>
            <a:off x="1" y="1595113"/>
            <a:ext cx="4712304" cy="1077218"/>
          </a:xfrm>
          <a:prstGeom prst="rect">
            <a:avLst/>
          </a:prstGeom>
          <a:noFill/>
        </p:spPr>
        <p:txBody>
          <a:bodyPr wrap="square" rtlCol="0">
            <a:spAutoFit/>
          </a:bodyPr>
          <a:lstStyle/>
          <a:p>
            <a:pPr algn="ctr"/>
            <a:r>
              <a:rPr lang="en-US" sz="3200" b="1" dirty="0">
                <a:latin typeface="Agrandir Narrow" panose="00000506000000000000" pitchFamily="50" charset="0"/>
              </a:rPr>
              <a:t>Project</a:t>
            </a:r>
          </a:p>
          <a:p>
            <a:pPr algn="ctr"/>
            <a:r>
              <a:rPr lang="en-US" sz="3200" i="1" dirty="0">
                <a:latin typeface="Agrandir Narrow" panose="00000506000000000000" pitchFamily="50" charset="0"/>
              </a:rPr>
              <a:t>Delivering the Change</a:t>
            </a:r>
            <a:endParaRPr lang="en-GB" sz="3200" i="1" dirty="0">
              <a:latin typeface="Agrandir Narrow" panose="00000506000000000000" pitchFamily="50" charset="0"/>
            </a:endParaRPr>
          </a:p>
        </p:txBody>
      </p:sp>
      <p:cxnSp>
        <p:nvCxnSpPr>
          <p:cNvPr id="14" name="Straight Arrow Connector 13"/>
          <p:cNvCxnSpPr>
            <a:stCxn id="12" idx="3"/>
            <a:endCxn id="4" idx="1"/>
          </p:cNvCxnSpPr>
          <p:nvPr/>
        </p:nvCxnSpPr>
        <p:spPr>
          <a:xfrm flipV="1">
            <a:off x="2115642" y="3720310"/>
            <a:ext cx="639025" cy="9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21982" y="1604789"/>
            <a:ext cx="7453317" cy="1077218"/>
          </a:xfrm>
          <a:prstGeom prst="rect">
            <a:avLst/>
          </a:prstGeom>
          <a:noFill/>
        </p:spPr>
        <p:txBody>
          <a:bodyPr wrap="square" rtlCol="0">
            <a:spAutoFit/>
          </a:bodyPr>
          <a:lstStyle/>
          <a:p>
            <a:pPr algn="ctr"/>
            <a:r>
              <a:rPr lang="en-US" sz="3200" b="1" dirty="0">
                <a:latin typeface="Agrandir Narrow" panose="00000506000000000000" pitchFamily="50" charset="0"/>
              </a:rPr>
              <a:t>After the Project</a:t>
            </a:r>
          </a:p>
          <a:p>
            <a:pPr algn="ctr"/>
            <a:r>
              <a:rPr lang="en-US" sz="3200" i="1" dirty="0">
                <a:latin typeface="Agrandir Narrow" panose="00000506000000000000" pitchFamily="50" charset="0"/>
              </a:rPr>
              <a:t>Embedding the Change</a:t>
            </a:r>
            <a:endParaRPr lang="en-GB" sz="3200" i="1" dirty="0">
              <a:latin typeface="Agrandir Narrow" panose="00000506000000000000" pitchFamily="50" charset="0"/>
            </a:endParaRPr>
          </a:p>
        </p:txBody>
      </p:sp>
    </p:spTree>
    <p:extLst>
      <p:ext uri="{BB962C8B-B14F-4D97-AF65-F5344CB8AC3E}">
        <p14:creationId xmlns:p14="http://schemas.microsoft.com/office/powerpoint/2010/main" val="5087191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12305" y="1580529"/>
            <a:ext cx="7479695" cy="4387135"/>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ectangle 16"/>
          <p:cNvSpPr/>
          <p:nvPr/>
        </p:nvSpPr>
        <p:spPr>
          <a:xfrm>
            <a:off x="0" y="1586895"/>
            <a:ext cx="4721981" cy="4373639"/>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Rounded Rectangle 3"/>
          <p:cNvSpPr/>
          <p:nvPr/>
        </p:nvSpPr>
        <p:spPr>
          <a:xfrm>
            <a:off x="2754667" y="2837041"/>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Relocated</a:t>
            </a:r>
            <a:endParaRPr lang="en-GB" sz="2400" dirty="0">
              <a:solidFill>
                <a:schemeClr val="tx1"/>
              </a:solidFill>
              <a:latin typeface="Agrandir Narrow" panose="00000506000000000000" pitchFamily="50" charset="0"/>
            </a:endParaRPr>
          </a:p>
        </p:txBody>
      </p:sp>
      <p:sp>
        <p:nvSpPr>
          <p:cNvPr id="5" name="Rectangle 4"/>
          <p:cNvSpPr/>
          <p:nvPr/>
        </p:nvSpPr>
        <p:spPr>
          <a:xfrm>
            <a:off x="5582763" y="3312518"/>
            <a:ext cx="2218500" cy="8155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Reduced O&amp;M</a:t>
            </a:r>
            <a:endParaRPr lang="en-GB" sz="2400" dirty="0">
              <a:solidFill>
                <a:schemeClr val="tx1"/>
              </a:solidFill>
              <a:latin typeface="Agrandir Narrow" panose="00000506000000000000" pitchFamily="50" charset="0"/>
            </a:endParaRPr>
          </a:p>
        </p:txBody>
      </p:sp>
      <p:cxnSp>
        <p:nvCxnSpPr>
          <p:cNvPr id="6" name="Straight Arrow Connector 5"/>
          <p:cNvCxnSpPr/>
          <p:nvPr/>
        </p:nvCxnSpPr>
        <p:spPr>
          <a:xfrm>
            <a:off x="4541714" y="3720310"/>
            <a:ext cx="10410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71368" y="5184978"/>
            <a:ext cx="1558440" cy="584775"/>
          </a:xfrm>
          <a:prstGeom prst="rect">
            <a:avLst/>
          </a:prstGeom>
          <a:noFill/>
        </p:spPr>
        <p:txBody>
          <a:bodyPr wrap="none" rtlCol="0">
            <a:spAutoFit/>
          </a:bodyPr>
          <a:lstStyle/>
          <a:p>
            <a:r>
              <a:rPr lang="en-US" sz="3200" b="1" dirty="0">
                <a:latin typeface="Agrandir Narrow" panose="00000506000000000000" pitchFamily="50" charset="0"/>
              </a:rPr>
              <a:t>Output</a:t>
            </a:r>
            <a:endParaRPr lang="en-GB" sz="3200" b="1" dirty="0">
              <a:latin typeface="Agrandir Narrow" panose="00000506000000000000" pitchFamily="50" charset="0"/>
            </a:endParaRPr>
          </a:p>
        </p:txBody>
      </p:sp>
      <p:sp>
        <p:nvSpPr>
          <p:cNvPr id="8" name="TextBox 7"/>
          <p:cNvSpPr txBox="1"/>
          <p:nvPr/>
        </p:nvSpPr>
        <p:spPr>
          <a:xfrm>
            <a:off x="7701053" y="5184978"/>
            <a:ext cx="5174643" cy="584775"/>
          </a:xfrm>
          <a:prstGeom prst="rect">
            <a:avLst/>
          </a:prstGeom>
          <a:noFill/>
        </p:spPr>
        <p:txBody>
          <a:bodyPr wrap="square" rtlCol="0">
            <a:spAutoFit/>
          </a:bodyPr>
          <a:lstStyle/>
          <a:p>
            <a:pPr algn="ctr"/>
            <a:r>
              <a:rPr lang="en-US" sz="3200" b="1" dirty="0">
                <a:latin typeface="Agrandir Narrow" panose="00000506000000000000" pitchFamily="50" charset="0"/>
              </a:rPr>
              <a:t>Benefit</a:t>
            </a:r>
            <a:endParaRPr lang="en-GB" sz="3200" b="1" dirty="0">
              <a:latin typeface="Agrandir Narrow" panose="00000506000000000000" pitchFamily="50" charset="0"/>
            </a:endParaRPr>
          </a:p>
        </p:txBody>
      </p:sp>
      <p:sp>
        <p:nvSpPr>
          <p:cNvPr id="9" name="TextBox 8"/>
          <p:cNvSpPr txBox="1"/>
          <p:nvPr/>
        </p:nvSpPr>
        <p:spPr>
          <a:xfrm>
            <a:off x="5613384" y="5184978"/>
            <a:ext cx="1338828" cy="584775"/>
          </a:xfrm>
          <a:prstGeom prst="rect">
            <a:avLst/>
          </a:prstGeom>
          <a:noFill/>
        </p:spPr>
        <p:txBody>
          <a:bodyPr wrap="none" rtlCol="0">
            <a:spAutoFit/>
          </a:bodyPr>
          <a:lstStyle/>
          <a:p>
            <a:r>
              <a:rPr lang="en-US" sz="3200" b="1" dirty="0">
                <a:latin typeface="Agrandir Narrow" panose="00000506000000000000" pitchFamily="50" charset="0"/>
              </a:rPr>
              <a:t>Result</a:t>
            </a:r>
            <a:endParaRPr lang="en-GB" sz="3200" b="1" dirty="0">
              <a:latin typeface="Agrandir Narrow" panose="00000506000000000000" pitchFamily="50" charset="0"/>
            </a:endParaRPr>
          </a:p>
        </p:txBody>
      </p:sp>
      <p:sp>
        <p:nvSpPr>
          <p:cNvPr id="10" name="Round Diagonal Corner Rectangle 9"/>
          <p:cNvSpPr/>
          <p:nvPr/>
        </p:nvSpPr>
        <p:spPr>
          <a:xfrm>
            <a:off x="9042728" y="3317208"/>
            <a:ext cx="2353056" cy="815585"/>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Increased</a:t>
            </a:r>
          </a:p>
          <a:p>
            <a:pPr algn="ctr"/>
            <a:r>
              <a:rPr lang="en-US" sz="2400" dirty="0" err="1">
                <a:solidFill>
                  <a:schemeClr val="tx1"/>
                </a:solidFill>
                <a:latin typeface="Agrandir Narrow" panose="00000506000000000000" pitchFamily="50" charset="0"/>
              </a:rPr>
              <a:t>Proficts</a:t>
            </a:r>
            <a:endParaRPr lang="en-GB" sz="2400" dirty="0">
              <a:solidFill>
                <a:schemeClr val="tx1"/>
              </a:solidFill>
              <a:latin typeface="Agrandir Narrow" panose="00000506000000000000" pitchFamily="50" charset="0"/>
            </a:endParaRPr>
          </a:p>
        </p:txBody>
      </p:sp>
      <p:cxnSp>
        <p:nvCxnSpPr>
          <p:cNvPr id="11" name="Straight Arrow Connector 10"/>
          <p:cNvCxnSpPr>
            <a:stCxn id="5" idx="3"/>
            <a:endCxn id="10" idx="2"/>
          </p:cNvCxnSpPr>
          <p:nvPr/>
        </p:nvCxnSpPr>
        <p:spPr>
          <a:xfrm>
            <a:off x="7801264" y="3720312"/>
            <a:ext cx="1241465" cy="4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45295" y="2846719"/>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Project</a:t>
            </a:r>
            <a:endParaRPr lang="en-GB" sz="2400" dirty="0">
              <a:solidFill>
                <a:schemeClr val="tx1"/>
              </a:solidFill>
              <a:latin typeface="Agrandir Narrow" panose="00000506000000000000" pitchFamily="50" charset="0"/>
            </a:endParaRPr>
          </a:p>
        </p:txBody>
      </p:sp>
      <p:sp>
        <p:nvSpPr>
          <p:cNvPr id="13" name="TextBox 12"/>
          <p:cNvSpPr txBox="1"/>
          <p:nvPr/>
        </p:nvSpPr>
        <p:spPr>
          <a:xfrm>
            <a:off x="1" y="1595113"/>
            <a:ext cx="4712304" cy="1077218"/>
          </a:xfrm>
          <a:prstGeom prst="rect">
            <a:avLst/>
          </a:prstGeom>
          <a:noFill/>
        </p:spPr>
        <p:txBody>
          <a:bodyPr wrap="square" rtlCol="0">
            <a:spAutoFit/>
          </a:bodyPr>
          <a:lstStyle/>
          <a:p>
            <a:pPr algn="ctr"/>
            <a:r>
              <a:rPr lang="en-US" sz="3200" b="1" dirty="0">
                <a:latin typeface="Agrandir Narrow" panose="00000506000000000000" pitchFamily="50" charset="0"/>
              </a:rPr>
              <a:t>Project</a:t>
            </a:r>
          </a:p>
          <a:p>
            <a:pPr algn="ctr"/>
            <a:r>
              <a:rPr lang="en-US" sz="3200" i="1" dirty="0">
                <a:latin typeface="Agrandir Narrow" panose="00000506000000000000" pitchFamily="50" charset="0"/>
              </a:rPr>
              <a:t>Delivering the Change</a:t>
            </a:r>
            <a:endParaRPr lang="en-GB" sz="3200" i="1" dirty="0">
              <a:latin typeface="Agrandir Narrow" panose="00000506000000000000" pitchFamily="50" charset="0"/>
            </a:endParaRPr>
          </a:p>
        </p:txBody>
      </p:sp>
      <p:cxnSp>
        <p:nvCxnSpPr>
          <p:cNvPr id="14" name="Straight Arrow Connector 13"/>
          <p:cNvCxnSpPr>
            <a:stCxn id="12" idx="3"/>
            <a:endCxn id="4" idx="1"/>
          </p:cNvCxnSpPr>
          <p:nvPr/>
        </p:nvCxnSpPr>
        <p:spPr>
          <a:xfrm flipV="1">
            <a:off x="2115642" y="3720310"/>
            <a:ext cx="639025" cy="9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21982" y="1604789"/>
            <a:ext cx="7453317" cy="1077218"/>
          </a:xfrm>
          <a:prstGeom prst="rect">
            <a:avLst/>
          </a:prstGeom>
          <a:noFill/>
        </p:spPr>
        <p:txBody>
          <a:bodyPr wrap="square" rtlCol="0">
            <a:spAutoFit/>
          </a:bodyPr>
          <a:lstStyle/>
          <a:p>
            <a:pPr algn="ctr"/>
            <a:r>
              <a:rPr lang="en-US" sz="3200" b="1" dirty="0">
                <a:latin typeface="Agrandir Narrow" panose="00000506000000000000" pitchFamily="50" charset="0"/>
              </a:rPr>
              <a:t>After the Project</a:t>
            </a:r>
          </a:p>
          <a:p>
            <a:pPr algn="ctr"/>
            <a:r>
              <a:rPr lang="en-US" sz="3200" i="1" dirty="0">
                <a:latin typeface="Agrandir Narrow" panose="00000506000000000000" pitchFamily="50" charset="0"/>
              </a:rPr>
              <a:t>Embedding the Change</a:t>
            </a:r>
            <a:endParaRPr lang="en-GB" sz="3200" i="1" dirty="0">
              <a:latin typeface="Agrandir Narrow" panose="00000506000000000000" pitchFamily="50" charset="0"/>
            </a:endParaRPr>
          </a:p>
        </p:txBody>
      </p:sp>
      <p:sp>
        <p:nvSpPr>
          <p:cNvPr id="2" name="Title 1">
            <a:extLst>
              <a:ext uri="{FF2B5EF4-FFF2-40B4-BE49-F238E27FC236}">
                <a16:creationId xmlns:a16="http://schemas.microsoft.com/office/drawing/2014/main" id="{B317B5A6-B788-7A56-9938-BA6461C636D7}"/>
              </a:ext>
            </a:extLst>
          </p:cNvPr>
          <p:cNvSpPr txBox="1">
            <a:spLocks/>
          </p:cNvSpPr>
          <p:nvPr/>
        </p:nvSpPr>
        <p:spPr>
          <a:xfrm>
            <a:off x="0" y="34744"/>
            <a:ext cx="10515600" cy="132503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a:lstStyle>
          <a:p>
            <a:r>
              <a:rPr lang="en-US"/>
              <a:t>Is the Project Life Cycle Too Short?</a:t>
            </a:r>
            <a:endParaRPr lang="en-GB" dirty="0"/>
          </a:p>
        </p:txBody>
      </p:sp>
    </p:spTree>
    <p:extLst>
      <p:ext uri="{BB962C8B-B14F-4D97-AF65-F5344CB8AC3E}">
        <p14:creationId xmlns:p14="http://schemas.microsoft.com/office/powerpoint/2010/main" val="4846957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12305" y="1580529"/>
            <a:ext cx="7479695" cy="4387135"/>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ectangle 16"/>
          <p:cNvSpPr/>
          <p:nvPr/>
        </p:nvSpPr>
        <p:spPr>
          <a:xfrm>
            <a:off x="0" y="1586895"/>
            <a:ext cx="4721981" cy="4373639"/>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Rounded Rectangle 3"/>
          <p:cNvSpPr/>
          <p:nvPr/>
        </p:nvSpPr>
        <p:spPr>
          <a:xfrm>
            <a:off x="2754667" y="2837041"/>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Relocated</a:t>
            </a:r>
            <a:endParaRPr lang="en-GB" sz="2400" dirty="0">
              <a:solidFill>
                <a:schemeClr val="tx1"/>
              </a:solidFill>
              <a:latin typeface="Agrandir Narrow" panose="00000506000000000000" pitchFamily="50" charset="0"/>
            </a:endParaRPr>
          </a:p>
        </p:txBody>
      </p:sp>
      <p:sp>
        <p:nvSpPr>
          <p:cNvPr id="5" name="Rectangle 4"/>
          <p:cNvSpPr/>
          <p:nvPr/>
        </p:nvSpPr>
        <p:spPr>
          <a:xfrm>
            <a:off x="5582763" y="3312518"/>
            <a:ext cx="2218500" cy="8155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Reduced O&amp;M</a:t>
            </a:r>
            <a:endParaRPr lang="en-GB" sz="2400" dirty="0">
              <a:solidFill>
                <a:schemeClr val="tx1"/>
              </a:solidFill>
              <a:latin typeface="Agrandir Narrow" panose="00000506000000000000" pitchFamily="50" charset="0"/>
            </a:endParaRPr>
          </a:p>
        </p:txBody>
      </p:sp>
      <p:cxnSp>
        <p:nvCxnSpPr>
          <p:cNvPr id="6" name="Straight Arrow Connector 5"/>
          <p:cNvCxnSpPr/>
          <p:nvPr/>
        </p:nvCxnSpPr>
        <p:spPr>
          <a:xfrm>
            <a:off x="4541714" y="3720310"/>
            <a:ext cx="10410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71368" y="5184978"/>
            <a:ext cx="1558440" cy="584775"/>
          </a:xfrm>
          <a:prstGeom prst="rect">
            <a:avLst/>
          </a:prstGeom>
          <a:noFill/>
        </p:spPr>
        <p:txBody>
          <a:bodyPr wrap="none" rtlCol="0">
            <a:spAutoFit/>
          </a:bodyPr>
          <a:lstStyle/>
          <a:p>
            <a:r>
              <a:rPr lang="en-US" sz="3200" b="1" dirty="0">
                <a:latin typeface="Agrandir Narrow" panose="00000506000000000000" pitchFamily="50" charset="0"/>
              </a:rPr>
              <a:t>Output</a:t>
            </a:r>
            <a:endParaRPr lang="en-GB" sz="3200" b="1" dirty="0">
              <a:latin typeface="Agrandir Narrow" panose="00000506000000000000" pitchFamily="50" charset="0"/>
            </a:endParaRPr>
          </a:p>
        </p:txBody>
      </p:sp>
      <p:sp>
        <p:nvSpPr>
          <p:cNvPr id="8" name="TextBox 7"/>
          <p:cNvSpPr txBox="1"/>
          <p:nvPr/>
        </p:nvSpPr>
        <p:spPr>
          <a:xfrm>
            <a:off x="7701053" y="5184978"/>
            <a:ext cx="5174643" cy="584775"/>
          </a:xfrm>
          <a:prstGeom prst="rect">
            <a:avLst/>
          </a:prstGeom>
          <a:noFill/>
        </p:spPr>
        <p:txBody>
          <a:bodyPr wrap="square" rtlCol="0">
            <a:spAutoFit/>
          </a:bodyPr>
          <a:lstStyle/>
          <a:p>
            <a:pPr algn="ctr"/>
            <a:r>
              <a:rPr lang="en-US" sz="3200" b="1" dirty="0">
                <a:latin typeface="Agrandir Narrow" panose="00000506000000000000" pitchFamily="50" charset="0"/>
              </a:rPr>
              <a:t>Benefit</a:t>
            </a:r>
            <a:endParaRPr lang="en-GB" sz="3200" b="1" dirty="0">
              <a:latin typeface="Agrandir Narrow" panose="00000506000000000000" pitchFamily="50" charset="0"/>
            </a:endParaRPr>
          </a:p>
        </p:txBody>
      </p:sp>
      <p:sp>
        <p:nvSpPr>
          <p:cNvPr id="9" name="TextBox 8"/>
          <p:cNvSpPr txBox="1"/>
          <p:nvPr/>
        </p:nvSpPr>
        <p:spPr>
          <a:xfrm>
            <a:off x="5613384" y="5184978"/>
            <a:ext cx="1951175" cy="584775"/>
          </a:xfrm>
          <a:prstGeom prst="rect">
            <a:avLst/>
          </a:prstGeom>
          <a:noFill/>
        </p:spPr>
        <p:txBody>
          <a:bodyPr wrap="none" rtlCol="0">
            <a:spAutoFit/>
          </a:bodyPr>
          <a:lstStyle/>
          <a:p>
            <a:r>
              <a:rPr lang="en-US" sz="3200" b="1" dirty="0">
                <a:latin typeface="Agrandir Narrow" panose="00000506000000000000" pitchFamily="50" charset="0"/>
              </a:rPr>
              <a:t>Outcome</a:t>
            </a:r>
            <a:endParaRPr lang="en-GB" sz="3200" b="1" dirty="0">
              <a:latin typeface="Agrandir Narrow" panose="00000506000000000000" pitchFamily="50" charset="0"/>
            </a:endParaRPr>
          </a:p>
        </p:txBody>
      </p:sp>
      <p:sp>
        <p:nvSpPr>
          <p:cNvPr id="10" name="Round Diagonal Corner Rectangle 9"/>
          <p:cNvSpPr/>
          <p:nvPr/>
        </p:nvSpPr>
        <p:spPr>
          <a:xfrm>
            <a:off x="9042728" y="3317208"/>
            <a:ext cx="2353056" cy="815585"/>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Increased</a:t>
            </a:r>
          </a:p>
          <a:p>
            <a:pPr algn="ctr"/>
            <a:r>
              <a:rPr lang="en-US" sz="2400" dirty="0" err="1">
                <a:solidFill>
                  <a:schemeClr val="tx1"/>
                </a:solidFill>
                <a:latin typeface="Agrandir Narrow" panose="00000506000000000000" pitchFamily="50" charset="0"/>
              </a:rPr>
              <a:t>Proficts</a:t>
            </a:r>
            <a:endParaRPr lang="en-GB" sz="2400" dirty="0">
              <a:solidFill>
                <a:schemeClr val="tx1"/>
              </a:solidFill>
              <a:latin typeface="Agrandir Narrow" panose="00000506000000000000" pitchFamily="50" charset="0"/>
            </a:endParaRPr>
          </a:p>
        </p:txBody>
      </p:sp>
      <p:cxnSp>
        <p:nvCxnSpPr>
          <p:cNvPr id="11" name="Straight Arrow Connector 10"/>
          <p:cNvCxnSpPr>
            <a:stCxn id="5" idx="3"/>
            <a:endCxn id="10" idx="2"/>
          </p:cNvCxnSpPr>
          <p:nvPr/>
        </p:nvCxnSpPr>
        <p:spPr>
          <a:xfrm>
            <a:off x="7801264" y="3720312"/>
            <a:ext cx="1241465" cy="4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45295" y="2846719"/>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Project</a:t>
            </a:r>
            <a:endParaRPr lang="en-GB" sz="2400" dirty="0">
              <a:solidFill>
                <a:schemeClr val="tx1"/>
              </a:solidFill>
              <a:latin typeface="Agrandir Narrow" panose="00000506000000000000" pitchFamily="50" charset="0"/>
            </a:endParaRPr>
          </a:p>
        </p:txBody>
      </p:sp>
      <p:sp>
        <p:nvSpPr>
          <p:cNvPr id="13" name="TextBox 12"/>
          <p:cNvSpPr txBox="1"/>
          <p:nvPr/>
        </p:nvSpPr>
        <p:spPr>
          <a:xfrm>
            <a:off x="1" y="1595113"/>
            <a:ext cx="4712304" cy="1077218"/>
          </a:xfrm>
          <a:prstGeom prst="rect">
            <a:avLst/>
          </a:prstGeom>
          <a:noFill/>
        </p:spPr>
        <p:txBody>
          <a:bodyPr wrap="square" rtlCol="0">
            <a:spAutoFit/>
          </a:bodyPr>
          <a:lstStyle/>
          <a:p>
            <a:pPr algn="ctr"/>
            <a:r>
              <a:rPr lang="en-US" sz="3200" b="1" dirty="0">
                <a:latin typeface="Agrandir Narrow" panose="00000506000000000000" pitchFamily="50" charset="0"/>
              </a:rPr>
              <a:t>Project</a:t>
            </a:r>
          </a:p>
          <a:p>
            <a:pPr algn="ctr"/>
            <a:r>
              <a:rPr lang="en-US" sz="3200" i="1" dirty="0">
                <a:latin typeface="Agrandir Narrow" panose="00000506000000000000" pitchFamily="50" charset="0"/>
              </a:rPr>
              <a:t>Delivering the Change</a:t>
            </a:r>
            <a:endParaRPr lang="en-GB" sz="3200" i="1" dirty="0">
              <a:latin typeface="Agrandir Narrow" panose="00000506000000000000" pitchFamily="50" charset="0"/>
            </a:endParaRPr>
          </a:p>
        </p:txBody>
      </p:sp>
      <p:cxnSp>
        <p:nvCxnSpPr>
          <p:cNvPr id="14" name="Straight Arrow Connector 13"/>
          <p:cNvCxnSpPr>
            <a:stCxn id="12" idx="3"/>
            <a:endCxn id="4" idx="1"/>
          </p:cNvCxnSpPr>
          <p:nvPr/>
        </p:nvCxnSpPr>
        <p:spPr>
          <a:xfrm flipV="1">
            <a:off x="2115642" y="3720310"/>
            <a:ext cx="639025" cy="9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21982" y="1604789"/>
            <a:ext cx="7453317" cy="1077218"/>
          </a:xfrm>
          <a:prstGeom prst="rect">
            <a:avLst/>
          </a:prstGeom>
          <a:noFill/>
        </p:spPr>
        <p:txBody>
          <a:bodyPr wrap="square" rtlCol="0">
            <a:spAutoFit/>
          </a:bodyPr>
          <a:lstStyle/>
          <a:p>
            <a:pPr algn="ctr"/>
            <a:r>
              <a:rPr lang="en-US" sz="3200" b="1" dirty="0">
                <a:latin typeface="Agrandir Narrow" panose="00000506000000000000" pitchFamily="50" charset="0"/>
              </a:rPr>
              <a:t>After the Project</a:t>
            </a:r>
          </a:p>
          <a:p>
            <a:pPr algn="ctr"/>
            <a:r>
              <a:rPr lang="en-US" sz="3200" i="1" dirty="0">
                <a:latin typeface="Agrandir Narrow" panose="00000506000000000000" pitchFamily="50" charset="0"/>
              </a:rPr>
              <a:t>Embedding the Change</a:t>
            </a:r>
            <a:endParaRPr lang="en-GB" sz="3200" i="1" dirty="0">
              <a:latin typeface="Agrandir Narrow" panose="00000506000000000000" pitchFamily="50" charset="0"/>
            </a:endParaRPr>
          </a:p>
        </p:txBody>
      </p:sp>
      <p:sp>
        <p:nvSpPr>
          <p:cNvPr id="3" name="Title 1">
            <a:extLst>
              <a:ext uri="{FF2B5EF4-FFF2-40B4-BE49-F238E27FC236}">
                <a16:creationId xmlns:a16="http://schemas.microsoft.com/office/drawing/2014/main" id="{88FB8B9A-D225-2CDB-7F55-AA1307F081BD}"/>
              </a:ext>
            </a:extLst>
          </p:cNvPr>
          <p:cNvSpPr txBox="1">
            <a:spLocks/>
          </p:cNvSpPr>
          <p:nvPr/>
        </p:nvSpPr>
        <p:spPr>
          <a:xfrm>
            <a:off x="0" y="1"/>
            <a:ext cx="10515600" cy="132503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a:lstStyle>
          <a:p>
            <a:r>
              <a:rPr lang="en-US"/>
              <a:t>Or Are We Just Missing the </a:t>
            </a:r>
            <a:r>
              <a:rPr lang="en-US">
                <a:solidFill>
                  <a:srgbClr val="FF0000"/>
                </a:solidFill>
              </a:rPr>
              <a:t>Links</a:t>
            </a:r>
            <a:r>
              <a:rPr lang="en-US"/>
              <a:t>?</a:t>
            </a:r>
            <a:endParaRPr lang="en-GB" dirty="0"/>
          </a:p>
        </p:txBody>
      </p:sp>
      <p:sp>
        <p:nvSpPr>
          <p:cNvPr id="15" name="Left-Right Arrow 19">
            <a:extLst>
              <a:ext uri="{FF2B5EF4-FFF2-40B4-BE49-F238E27FC236}">
                <a16:creationId xmlns:a16="http://schemas.microsoft.com/office/drawing/2014/main" id="{C569E7B0-47A5-4FD2-15F1-1D761FF96C1F}"/>
              </a:ext>
            </a:extLst>
          </p:cNvPr>
          <p:cNvSpPr/>
          <p:nvPr/>
        </p:nvSpPr>
        <p:spPr>
          <a:xfrm>
            <a:off x="3934834" y="4758452"/>
            <a:ext cx="1647929" cy="589504"/>
          </a:xfrm>
          <a:prstGeom prst="leftRightArrow">
            <a:avLst/>
          </a:prstGeom>
          <a:solidFill>
            <a:srgbClr val="FF0000"/>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Left-Right Arrow 2">
            <a:extLst>
              <a:ext uri="{FF2B5EF4-FFF2-40B4-BE49-F238E27FC236}">
                <a16:creationId xmlns:a16="http://schemas.microsoft.com/office/drawing/2014/main" id="{E3F04A22-962E-0F0F-6CD6-79AC3533C265}"/>
              </a:ext>
            </a:extLst>
          </p:cNvPr>
          <p:cNvSpPr/>
          <p:nvPr/>
        </p:nvSpPr>
        <p:spPr>
          <a:xfrm>
            <a:off x="3888340" y="2063261"/>
            <a:ext cx="1647929" cy="589504"/>
          </a:xfrm>
          <a:prstGeom prst="leftRightArrow">
            <a:avLst/>
          </a:prstGeom>
          <a:solidFill>
            <a:srgbClr val="FF0000"/>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620916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p:txBody>
          <a:bodyPr>
            <a:normAutofit/>
          </a:bodyPr>
          <a:lstStyle/>
          <a:p>
            <a:r>
              <a:rPr lang="en-US" dirty="0"/>
              <a:t>PMBOK definition: Service</a:t>
            </a:r>
          </a:p>
        </p:txBody>
      </p:sp>
      <p:sp>
        <p:nvSpPr>
          <p:cNvPr id="5" name="Footer Placeholder 4">
            <a:extLst>
              <a:ext uri="{FF2B5EF4-FFF2-40B4-BE49-F238E27FC236}">
                <a16:creationId xmlns:a16="http://schemas.microsoft.com/office/drawing/2014/main" id="{84B43A99-07FA-4D6C-A100-CC4E6AFDDA9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pic>
        <p:nvPicPr>
          <p:cNvPr id="8" name="Picture 7">
            <a:extLst>
              <a:ext uri="{FF2B5EF4-FFF2-40B4-BE49-F238E27FC236}">
                <a16:creationId xmlns:a16="http://schemas.microsoft.com/office/drawing/2014/main" id="{7B7DEEA0-11EF-44C9-8A57-DD265FEA5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733613"/>
            <a:ext cx="4237681" cy="4237681"/>
          </a:xfrm>
          <a:prstGeom prst="rect">
            <a:avLst/>
          </a:prstGeom>
        </p:spPr>
      </p:pic>
    </p:spTree>
    <p:extLst>
      <p:ext uri="{BB962C8B-B14F-4D97-AF65-F5344CB8AC3E}">
        <p14:creationId xmlns:p14="http://schemas.microsoft.com/office/powerpoint/2010/main" val="3964905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49301"/>
            <a:ext cx="3050117" cy="4152899"/>
          </a:xfrm>
        </p:spPr>
        <p:txBody>
          <a:bodyPr>
            <a:normAutofit/>
          </a:bodyPr>
          <a:lstStyle/>
          <a:p>
            <a:pPr algn="ctr"/>
            <a:r>
              <a:rPr lang="en-US" sz="4267" dirty="0"/>
              <a:t>Example:</a:t>
            </a:r>
            <a:br>
              <a:rPr lang="en-US" sz="4267" dirty="0"/>
            </a:br>
            <a:br>
              <a:rPr lang="en-US" sz="4267" dirty="0"/>
            </a:br>
            <a:r>
              <a:rPr lang="en-US" sz="4267" dirty="0"/>
              <a:t>A New Cultural Center</a:t>
            </a:r>
            <a:endParaRPr lang="en-GB" sz="4267" dirty="0"/>
          </a:p>
        </p:txBody>
      </p:sp>
      <p:pic>
        <p:nvPicPr>
          <p:cNvPr id="3074" name="Picture 2" descr="Seattle Convention Center Project Gets New Contractor, Set for 2017 Start |  2016-10-19 | ENR | Engineering News-Record">
            <a:extLst>
              <a:ext uri="{FF2B5EF4-FFF2-40B4-BE49-F238E27FC236}">
                <a16:creationId xmlns:a16="http://schemas.microsoft.com/office/drawing/2014/main" id="{9945308F-8C86-FAAC-046D-ACBA648A9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118" y="0"/>
            <a:ext cx="112225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7845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ribbon cutting"/>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p:spPr>
      </p:pic>
      <p:sp>
        <p:nvSpPr>
          <p:cNvPr id="2" name="Title 1"/>
          <p:cNvSpPr>
            <a:spLocks noGrp="1"/>
          </p:cNvSpPr>
          <p:nvPr>
            <p:ph type="title"/>
          </p:nvPr>
        </p:nvSpPr>
        <p:spPr>
          <a:xfrm>
            <a:off x="1" y="4700059"/>
            <a:ext cx="12191999" cy="1325563"/>
          </a:xfrm>
        </p:spPr>
        <p:txBody>
          <a:bodyPr>
            <a:noAutofit/>
          </a:bodyPr>
          <a:lstStyle/>
          <a:p>
            <a:pPr algn="ctr"/>
            <a:r>
              <a:rPr lang="en-US" sz="6400" dirty="0">
                <a:solidFill>
                  <a:schemeClr val="bg1"/>
                </a:solidFill>
                <a:effectLst>
                  <a:outerShdw blurRad="38100" dist="38100" dir="2700000" algn="tl">
                    <a:srgbClr val="000000">
                      <a:alpha val="43137"/>
                    </a:srgbClr>
                  </a:outerShdw>
                </a:effectLst>
              </a:rPr>
              <a:t>Is this the End of the Project?</a:t>
            </a:r>
            <a:endParaRPr lang="en-GB" sz="6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63422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ribbon cutting"/>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p:spPr>
      </p:pic>
      <p:sp>
        <p:nvSpPr>
          <p:cNvPr id="2" name="Title 1"/>
          <p:cNvSpPr>
            <a:spLocks noGrp="1"/>
          </p:cNvSpPr>
          <p:nvPr>
            <p:ph type="title"/>
          </p:nvPr>
        </p:nvSpPr>
        <p:spPr>
          <a:xfrm>
            <a:off x="1" y="4700059"/>
            <a:ext cx="12191999" cy="1325563"/>
          </a:xfrm>
        </p:spPr>
        <p:txBody>
          <a:bodyPr>
            <a:noAutofit/>
          </a:bodyPr>
          <a:lstStyle/>
          <a:p>
            <a:pPr algn="ctr"/>
            <a:r>
              <a:rPr lang="en-US" sz="6400" dirty="0">
                <a:solidFill>
                  <a:schemeClr val="bg1"/>
                </a:solidFill>
                <a:effectLst>
                  <a:outerShdw blurRad="38100" dist="38100" dir="2700000" algn="tl">
                    <a:srgbClr val="000000">
                      <a:alpha val="43137"/>
                    </a:srgbClr>
                  </a:outerShdw>
                </a:effectLst>
              </a:rPr>
              <a:t>Or the Start of the Outcomes?</a:t>
            </a:r>
            <a:endParaRPr lang="en-GB" sz="6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24008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MAN CENTER: MUSICAL EXPLORERS YOUTH PROGRAM | Community Funded">
            <a:extLst>
              <a:ext uri="{FF2B5EF4-FFF2-40B4-BE49-F238E27FC236}">
                <a16:creationId xmlns:a16="http://schemas.microsoft.com/office/drawing/2014/main" id="{659F0492-4793-59A7-CFE8-8E1C5328B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9997"/>
            <a:ext cx="12191997" cy="81279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6989" y="152251"/>
            <a:ext cx="12191999" cy="1325563"/>
          </a:xfrm>
          <a:solidFill>
            <a:srgbClr val="777777">
              <a:alpha val="30196"/>
            </a:srgbClr>
          </a:solidFill>
        </p:spPr>
        <p:txBody>
          <a:bodyPr>
            <a:noAutofit/>
          </a:bodyPr>
          <a:lstStyle/>
          <a:p>
            <a:pPr algn="ctr"/>
            <a:r>
              <a:rPr lang="en-US" sz="8000" dirty="0">
                <a:solidFill>
                  <a:schemeClr val="bg1"/>
                </a:solidFill>
                <a:effectLst>
                  <a:outerShdw blurRad="38100" dist="38100" dir="2700000" algn="tl">
                    <a:srgbClr val="000000">
                      <a:alpha val="43137"/>
                    </a:srgbClr>
                  </a:outerShdw>
                </a:effectLst>
              </a:rPr>
              <a:t>Years Later ….</a:t>
            </a:r>
            <a:endParaRPr lang="en-GB"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38039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934"/>
            <a:ext cx="12192000" cy="1325033"/>
          </a:xfrm>
          <a:solidFill>
            <a:schemeClr val="bg1"/>
          </a:solidFill>
        </p:spPr>
        <p:txBody>
          <a:bodyPr/>
          <a:lstStyle/>
          <a:p>
            <a:r>
              <a:rPr lang="en-US" dirty="0"/>
              <a:t>Delivering the Change…</a:t>
            </a:r>
            <a:endParaRPr lang="en-GB" dirty="0"/>
          </a:p>
        </p:txBody>
      </p:sp>
      <p:pic>
        <p:nvPicPr>
          <p:cNvPr id="3" name="Picture 2" descr="Seattle Convention Center Project Gets New Contractor, Set for 2017 Start |  2016-10-19 | ENR | Engineering News-Record">
            <a:extLst>
              <a:ext uri="{FF2B5EF4-FFF2-40B4-BE49-F238E27FC236}">
                <a16:creationId xmlns:a16="http://schemas.microsoft.com/office/drawing/2014/main" id="{6CA17C36-EF9F-CEB2-0690-67246918D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2"/>
          <a:stretch/>
        </p:blipFill>
        <p:spPr bwMode="auto">
          <a:xfrm>
            <a:off x="1"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342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934"/>
            <a:ext cx="12192000" cy="1325033"/>
          </a:xfrm>
          <a:solidFill>
            <a:schemeClr val="bg1"/>
          </a:solidFill>
        </p:spPr>
        <p:txBody>
          <a:bodyPr/>
          <a:lstStyle/>
          <a:p>
            <a:r>
              <a:rPr lang="en-US" dirty="0"/>
              <a:t>Delivering the Change…</a:t>
            </a:r>
            <a:endParaRPr lang="en-GB" dirty="0"/>
          </a:p>
        </p:txBody>
      </p:sp>
      <p:pic>
        <p:nvPicPr>
          <p:cNvPr id="3" name="Picture 2" descr="Seattle Convention Center Project Gets New Contractor, Set for 2017 Start |  2016-10-19 | ENR | Engineering News-Record">
            <a:extLst>
              <a:ext uri="{FF2B5EF4-FFF2-40B4-BE49-F238E27FC236}">
                <a16:creationId xmlns:a16="http://schemas.microsoft.com/office/drawing/2014/main" id="{6CA17C36-EF9F-CEB2-0690-67246918D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2"/>
          <a:stretch/>
        </p:blipFill>
        <p:spPr bwMode="auto">
          <a:xfrm>
            <a:off x="1"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EWMAN CENTER: MUSICAL EXPLORERS YOUTH PROGRAM | Community Funded">
            <a:extLst>
              <a:ext uri="{FF2B5EF4-FFF2-40B4-BE49-F238E27FC236}">
                <a16:creationId xmlns:a16="http://schemas.microsoft.com/office/drawing/2014/main" id="{205BB00D-EAF9-29EB-5B6C-B9C5082BB5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3" t="8337" b="-1"/>
          <a:stretch/>
        </p:blipFill>
        <p:spPr bwMode="auto">
          <a:xfrm>
            <a:off x="6096000"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D4A9786-5438-61E7-6BC0-ED6EB35438B0}"/>
              </a:ext>
            </a:extLst>
          </p:cNvPr>
          <p:cNvSpPr txBox="1">
            <a:spLocks/>
          </p:cNvSpPr>
          <p:nvPr/>
        </p:nvSpPr>
        <p:spPr>
          <a:xfrm>
            <a:off x="1540328" y="5845152"/>
            <a:ext cx="10515600" cy="995915"/>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r"/>
            <a:r>
              <a:rPr lang="en-US" sz="4800" dirty="0">
                <a:latin typeface="Agrandir Narrow" panose="00000506000000000000" pitchFamily="50" charset="0"/>
              </a:rPr>
              <a:t>Vs. Embedding the Change</a:t>
            </a:r>
            <a:endParaRPr lang="en-GB" sz="4800" dirty="0">
              <a:latin typeface="Agrandir Narrow" panose="00000506000000000000" pitchFamily="50" charset="0"/>
            </a:endParaRPr>
          </a:p>
        </p:txBody>
      </p:sp>
    </p:spTree>
    <p:extLst>
      <p:ext uri="{BB962C8B-B14F-4D97-AF65-F5344CB8AC3E}">
        <p14:creationId xmlns:p14="http://schemas.microsoft.com/office/powerpoint/2010/main" val="28109963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attle Convention Center Project Gets New Contractor, Set for 2017 Start |  2016-10-19 | ENR | Engineering News-Record">
            <a:extLst>
              <a:ext uri="{FF2B5EF4-FFF2-40B4-BE49-F238E27FC236}">
                <a16:creationId xmlns:a16="http://schemas.microsoft.com/office/drawing/2014/main" id="{2B619023-9837-B3E0-42C2-E99CBA4200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2"/>
          <a:stretch/>
        </p:blipFill>
        <p:spPr bwMode="auto">
          <a:xfrm>
            <a:off x="1"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EWMAN CENTER: MUSICAL EXPLORERS YOUTH PROGRAM | Community Funded">
            <a:extLst>
              <a:ext uri="{FF2B5EF4-FFF2-40B4-BE49-F238E27FC236}">
                <a16:creationId xmlns:a16="http://schemas.microsoft.com/office/drawing/2014/main" id="{751BBB1B-F4AF-B1D8-CD78-61F4E66AF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3" t="8337" b="-1"/>
          <a:stretch/>
        </p:blipFill>
        <p:spPr bwMode="auto">
          <a:xfrm>
            <a:off x="6096000"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1"/>
            <a:ext cx="12192000" cy="1691217"/>
          </a:xfrm>
          <a:solidFill>
            <a:schemeClr val="bg1"/>
          </a:solidFill>
        </p:spPr>
        <p:txBody>
          <a:bodyPr>
            <a:normAutofit/>
          </a:bodyPr>
          <a:lstStyle/>
          <a:p>
            <a:r>
              <a:rPr lang="en-US" dirty="0"/>
              <a:t>Results Are What’s Created When the Change Has Been Embedded</a:t>
            </a:r>
            <a:endParaRPr lang="en-GB" dirty="0"/>
          </a:p>
        </p:txBody>
      </p:sp>
      <p:sp>
        <p:nvSpPr>
          <p:cNvPr id="8" name="Rounded Rectangle 7"/>
          <p:cNvSpPr/>
          <p:nvPr/>
        </p:nvSpPr>
        <p:spPr>
          <a:xfrm>
            <a:off x="1922513" y="2837044"/>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Outputs</a:t>
            </a:r>
            <a:endParaRPr lang="en-GB" sz="2400" dirty="0">
              <a:solidFill>
                <a:schemeClr val="tx1"/>
              </a:solidFill>
              <a:latin typeface="Agrandir Narrow" panose="00000506000000000000" pitchFamily="50" charset="0"/>
            </a:endParaRPr>
          </a:p>
        </p:txBody>
      </p:sp>
      <p:sp>
        <p:nvSpPr>
          <p:cNvPr id="9" name="Rectangle 8"/>
          <p:cNvSpPr/>
          <p:nvPr/>
        </p:nvSpPr>
        <p:spPr>
          <a:xfrm>
            <a:off x="4750610" y="3312521"/>
            <a:ext cx="2218500" cy="8155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Outcomes</a:t>
            </a:r>
            <a:endParaRPr lang="en-GB" sz="2400" dirty="0">
              <a:solidFill>
                <a:schemeClr val="tx1"/>
              </a:solidFill>
              <a:latin typeface="Agrandir Narrow" panose="00000506000000000000" pitchFamily="50" charset="0"/>
            </a:endParaRPr>
          </a:p>
        </p:txBody>
      </p:sp>
      <p:cxnSp>
        <p:nvCxnSpPr>
          <p:cNvPr id="10" name="Straight Arrow Connector 9"/>
          <p:cNvCxnSpPr/>
          <p:nvPr/>
        </p:nvCxnSpPr>
        <p:spPr>
          <a:xfrm>
            <a:off x="3709561" y="3720313"/>
            <a:ext cx="1041049" cy="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ound Diagonal Corner Rectangle 10"/>
          <p:cNvSpPr/>
          <p:nvPr/>
        </p:nvSpPr>
        <p:spPr>
          <a:xfrm>
            <a:off x="8210575" y="3317210"/>
            <a:ext cx="2353056" cy="815585"/>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Benefits</a:t>
            </a:r>
            <a:endParaRPr lang="en-GB" sz="2400" dirty="0">
              <a:solidFill>
                <a:schemeClr val="tx1"/>
              </a:solidFill>
              <a:latin typeface="Agrandir Narrow" panose="00000506000000000000" pitchFamily="50" charset="0"/>
            </a:endParaRPr>
          </a:p>
        </p:txBody>
      </p:sp>
      <p:cxnSp>
        <p:nvCxnSpPr>
          <p:cNvPr id="12" name="Straight Arrow Connector 11"/>
          <p:cNvCxnSpPr>
            <a:stCxn id="9" idx="3"/>
            <a:endCxn id="11" idx="2"/>
          </p:cNvCxnSpPr>
          <p:nvPr/>
        </p:nvCxnSpPr>
        <p:spPr>
          <a:xfrm>
            <a:off x="6969110" y="3720314"/>
            <a:ext cx="1241465" cy="468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332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452641"/>
            <a:ext cx="11032957" cy="43513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8000" dirty="0">
                <a:latin typeface="Agrandir Narrow" panose="00000506000000000000" pitchFamily="50" charset="0"/>
              </a:rPr>
              <a:t>How Can Projects Help to Embed the Change?</a:t>
            </a:r>
          </a:p>
        </p:txBody>
      </p:sp>
    </p:spTree>
    <p:extLst>
      <p:ext uri="{BB962C8B-B14F-4D97-AF65-F5344CB8AC3E}">
        <p14:creationId xmlns:p14="http://schemas.microsoft.com/office/powerpoint/2010/main" val="387464347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y Aha! Moment | Killzoneblog.com">
            <a:extLst>
              <a:ext uri="{FF2B5EF4-FFF2-40B4-BE49-F238E27FC236}">
                <a16:creationId xmlns:a16="http://schemas.microsoft.com/office/drawing/2014/main" id="{EC6A3BA1-98AB-1BDD-CF98-63A6ACA87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48" t="1175" r="1174" b="1216"/>
          <a:stretch/>
        </p:blipFill>
        <p:spPr bwMode="auto">
          <a:xfrm>
            <a:off x="-816635" y="163904"/>
            <a:ext cx="7706265" cy="6694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6092B8-3F80-ECFB-FD3A-09FF6174F649}"/>
              </a:ext>
            </a:extLst>
          </p:cNvPr>
          <p:cNvSpPr txBox="1"/>
          <p:nvPr/>
        </p:nvSpPr>
        <p:spPr>
          <a:xfrm>
            <a:off x="5612922" y="663751"/>
            <a:ext cx="6579079" cy="2554354"/>
          </a:xfrm>
          <a:prstGeom prst="rect">
            <a:avLst/>
          </a:prstGeom>
          <a:noFill/>
        </p:spPr>
        <p:txBody>
          <a:bodyPr wrap="square" rtlCol="0">
            <a:spAutoFit/>
          </a:bodyPr>
          <a:lstStyle/>
          <a:p>
            <a:r>
              <a:rPr lang="en-US" sz="5333" dirty="0">
                <a:latin typeface="Agrandir Narrow" panose="00000506000000000000" pitchFamily="50" charset="0"/>
              </a:rPr>
              <a:t>So, projects are all about deliverables, right?</a:t>
            </a:r>
          </a:p>
        </p:txBody>
      </p:sp>
      <p:sp>
        <p:nvSpPr>
          <p:cNvPr id="2" name="Rectangle 1">
            <a:extLst>
              <a:ext uri="{FF2B5EF4-FFF2-40B4-BE49-F238E27FC236}">
                <a16:creationId xmlns:a16="http://schemas.microsoft.com/office/drawing/2014/main" id="{D0180CAF-0FBC-8214-9EC2-1AC2C63F3AD8}"/>
              </a:ext>
            </a:extLst>
          </p:cNvPr>
          <p:cNvSpPr/>
          <p:nvPr/>
        </p:nvSpPr>
        <p:spPr>
          <a:xfrm rot="21061278">
            <a:off x="7505700" y="1676400"/>
            <a:ext cx="3835400" cy="1041400"/>
          </a:xfrm>
          <a:prstGeom prst="rect">
            <a:avLst/>
          </a:pr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rgbClr val="FF0000"/>
                </a:solidFill>
                <a:latin typeface="Agrandir Narrow" panose="00000506000000000000" pitchFamily="50" charset="0"/>
              </a:rPr>
              <a:t>Outcomes</a:t>
            </a:r>
          </a:p>
        </p:txBody>
      </p:sp>
    </p:spTree>
    <p:extLst>
      <p:ext uri="{BB962C8B-B14F-4D97-AF65-F5344CB8AC3E}">
        <p14:creationId xmlns:p14="http://schemas.microsoft.com/office/powerpoint/2010/main" val="311769507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28700" y="1886667"/>
            <a:ext cx="10515600" cy="4349749"/>
          </a:xfrm>
        </p:spPr>
        <p:txBody>
          <a:bodyPr>
            <a:normAutofit/>
          </a:bodyPr>
          <a:lstStyle/>
          <a:p>
            <a:r>
              <a:rPr lang="en-US" b="1" dirty="0"/>
              <a:t>D</a:t>
            </a:r>
            <a:r>
              <a:rPr lang="en-US" dirty="0"/>
              <a:t>octrine</a:t>
            </a:r>
            <a:endParaRPr lang="en-US" b="1" dirty="0"/>
          </a:p>
          <a:p>
            <a:r>
              <a:rPr lang="en-US" b="1" dirty="0"/>
              <a:t>O</a:t>
            </a:r>
            <a:r>
              <a:rPr lang="en-US" dirty="0"/>
              <a:t>rganization</a:t>
            </a:r>
            <a:endParaRPr lang="en-US" b="1" dirty="0"/>
          </a:p>
          <a:p>
            <a:r>
              <a:rPr lang="en-US" b="1" dirty="0"/>
              <a:t>T</a:t>
            </a:r>
            <a:r>
              <a:rPr lang="en-US" dirty="0"/>
              <a:t>raining</a:t>
            </a:r>
            <a:endParaRPr lang="en-US" b="1" dirty="0"/>
          </a:p>
          <a:p>
            <a:r>
              <a:rPr lang="en-US" b="1" dirty="0"/>
              <a:t>M</a:t>
            </a:r>
            <a:r>
              <a:rPr lang="en-US" dirty="0"/>
              <a:t>aterial</a:t>
            </a:r>
            <a:endParaRPr lang="en-US" b="1" dirty="0"/>
          </a:p>
          <a:p>
            <a:r>
              <a:rPr lang="en-US" b="1" dirty="0"/>
              <a:t>L</a:t>
            </a:r>
            <a:r>
              <a:rPr lang="en-US" dirty="0"/>
              <a:t>ogistics</a:t>
            </a:r>
            <a:endParaRPr lang="en-US" b="1" dirty="0"/>
          </a:p>
          <a:p>
            <a:r>
              <a:rPr lang="en-US" b="1" dirty="0"/>
              <a:t>P</a:t>
            </a:r>
            <a:r>
              <a:rPr lang="en-US" dirty="0"/>
              <a:t>ersonnel</a:t>
            </a:r>
            <a:endParaRPr lang="en-US" b="1" dirty="0"/>
          </a:p>
          <a:p>
            <a:r>
              <a:rPr lang="en-US" b="1" dirty="0"/>
              <a:t>F</a:t>
            </a:r>
            <a:r>
              <a:rPr lang="en-US" dirty="0"/>
              <a:t>acilities</a:t>
            </a:r>
            <a:endParaRPr lang="en-GB" b="1" dirty="0"/>
          </a:p>
        </p:txBody>
      </p:sp>
      <p:sp>
        <p:nvSpPr>
          <p:cNvPr id="8" name="TextBox 7"/>
          <p:cNvSpPr txBox="1"/>
          <p:nvPr/>
        </p:nvSpPr>
        <p:spPr>
          <a:xfrm>
            <a:off x="5883125" y="2748037"/>
            <a:ext cx="3809056" cy="1077218"/>
          </a:xfrm>
          <a:prstGeom prst="rect">
            <a:avLst/>
          </a:prstGeom>
          <a:noFill/>
        </p:spPr>
        <p:txBody>
          <a:bodyPr wrap="none" rtlCol="0">
            <a:spAutoFit/>
          </a:bodyPr>
          <a:lstStyle/>
          <a:p>
            <a:r>
              <a:rPr lang="en-US" sz="6400" b="1" dirty="0">
                <a:solidFill>
                  <a:srgbClr val="0070C0"/>
                </a:solidFill>
                <a:latin typeface="Agrandir Narrow" panose="00000506000000000000" pitchFamily="50" charset="0"/>
              </a:rPr>
              <a:t>DOTMLPF</a:t>
            </a:r>
            <a:endParaRPr lang="en-GB" sz="6400" b="1" dirty="0">
              <a:solidFill>
                <a:srgbClr val="0070C0"/>
              </a:solidFill>
              <a:latin typeface="Agrandir Narrow" panose="00000506000000000000" pitchFamily="50" charset="0"/>
            </a:endParaRPr>
          </a:p>
        </p:txBody>
      </p:sp>
      <p:sp>
        <p:nvSpPr>
          <p:cNvPr id="4" name="TextBox 3"/>
          <p:cNvSpPr txBox="1"/>
          <p:nvPr/>
        </p:nvSpPr>
        <p:spPr>
          <a:xfrm>
            <a:off x="7844590" y="5422233"/>
            <a:ext cx="4067524" cy="461665"/>
          </a:xfrm>
          <a:prstGeom prst="rect">
            <a:avLst/>
          </a:prstGeom>
          <a:noFill/>
        </p:spPr>
        <p:txBody>
          <a:bodyPr wrap="none" rtlCol="0">
            <a:spAutoFit/>
          </a:bodyPr>
          <a:lstStyle/>
          <a:p>
            <a:r>
              <a:rPr lang="en-US" sz="2400" i="1" dirty="0">
                <a:latin typeface="Agrandir Narrow" panose="00000506000000000000" pitchFamily="50" charset="0"/>
              </a:rPr>
              <a:t>Used by US Military and NATO</a:t>
            </a:r>
            <a:endParaRPr lang="en-GB" sz="2400" i="1" dirty="0">
              <a:latin typeface="Agrandir Narrow" panose="00000506000000000000" pitchFamily="50" charset="0"/>
            </a:endParaRPr>
          </a:p>
        </p:txBody>
      </p:sp>
      <p:sp>
        <p:nvSpPr>
          <p:cNvPr id="5" name="Title 1">
            <a:extLst>
              <a:ext uri="{FF2B5EF4-FFF2-40B4-BE49-F238E27FC236}">
                <a16:creationId xmlns:a16="http://schemas.microsoft.com/office/drawing/2014/main" id="{7059F9BF-8361-3D1B-1341-863F9FADAA58}"/>
              </a:ext>
            </a:extLst>
          </p:cNvPr>
          <p:cNvSpPr txBox="1">
            <a:spLocks/>
          </p:cNvSpPr>
          <p:nvPr/>
        </p:nvSpPr>
        <p:spPr>
          <a:xfrm>
            <a:off x="0" y="-159417"/>
            <a:ext cx="12192000" cy="1325033"/>
          </a:xfrm>
          <a:prstGeom prst="rect">
            <a:avLst/>
          </a:prstGeom>
        </p:spPr>
        <p:txBody>
          <a:bodyPr vert="horz" lIns="121920" tIns="60960" rIns="121920" bIns="60960" rtlCol="0" anchor="b">
            <a:normAutofit/>
          </a:bodyPr>
          <a:lstStyle>
            <a:lvl1pPr algn="l" defTabSz="685800" rtl="0" eaLnBrk="1" latinLnBrk="0" hangingPunct="1">
              <a:lnSpc>
                <a:spcPct val="90000"/>
              </a:lnSpc>
              <a:spcBef>
                <a:spcPct val="0"/>
              </a:spcBef>
              <a:buNone/>
              <a:defRPr sz="3600" b="1" kern="1200">
                <a:solidFill>
                  <a:schemeClr val="accent5">
                    <a:lumMod val="50000"/>
                  </a:schemeClr>
                </a:solidFill>
                <a:latin typeface="Amasis MT Pro Medium" panose="02040604050005020304" pitchFamily="18" charset="0"/>
                <a:ea typeface="+mj-ea"/>
                <a:cs typeface="Arial" panose="020B0604020202020204" pitchFamily="34" charset="0"/>
              </a:defRPr>
            </a:lvl1pPr>
          </a:lstStyle>
          <a:p>
            <a:r>
              <a:rPr lang="en-US" sz="4800" b="0" dirty="0">
                <a:latin typeface="Agrandir Narrow" panose="00000506000000000000" pitchFamily="50" charset="0"/>
              </a:rPr>
              <a:t>Translating Outcomes Into Outputs</a:t>
            </a:r>
            <a:endParaRPr lang="en-GB" sz="4800" b="0" dirty="0">
              <a:latin typeface="Agrandir Narrow" panose="00000506000000000000" pitchFamily="50" charset="0"/>
            </a:endParaRPr>
          </a:p>
        </p:txBody>
      </p:sp>
    </p:spTree>
    <p:extLst>
      <p:ext uri="{BB962C8B-B14F-4D97-AF65-F5344CB8AC3E}">
        <p14:creationId xmlns:p14="http://schemas.microsoft.com/office/powerpoint/2010/main" val="263502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9370-5B38-4B8F-BFD5-2D42F743819E}"/>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7E3461C7-9FA2-4AF9-9845-597561E5D872}"/>
              </a:ext>
            </a:extLst>
          </p:cNvPr>
          <p:cNvSpPr>
            <a:spLocks noGrp="1"/>
          </p:cNvSpPr>
          <p:nvPr>
            <p:ph idx="1"/>
          </p:nvPr>
        </p:nvSpPr>
        <p:spPr/>
        <p:txBody>
          <a:bodyPr>
            <a:normAutofit/>
          </a:bodyPr>
          <a:lstStyle/>
          <a:p>
            <a:pPr>
              <a:lnSpc>
                <a:spcPct val="100000"/>
              </a:lnSpc>
            </a:pPr>
            <a:r>
              <a:rPr lang="en-US" sz="2800" dirty="0"/>
              <a:t>The views and opinions expressed in the following PowerPoint slides are those of the individual presenter.</a:t>
            </a:r>
          </a:p>
          <a:p>
            <a:pPr>
              <a:lnSpc>
                <a:spcPct val="100000"/>
              </a:lnSpc>
            </a:pPr>
            <a:r>
              <a:rPr lang="en-US" sz="2800" dirty="0"/>
              <a:t>These PowerPoint slides are protected under the copyright laws of the United States of America and other countries. Used by permission. All rights reserved. Project Management Institute and PMI are registered trademarks. All other trademarks are the property of their respective owners.</a:t>
            </a:r>
          </a:p>
          <a:p>
            <a:pPr>
              <a:lnSpc>
                <a:spcPct val="100000"/>
              </a:lnSpc>
            </a:pPr>
            <a:r>
              <a:rPr lang="en-US" sz="2800" dirty="0"/>
              <a:t>The PowerPoint slides are for registered attendees of the PMI</a:t>
            </a:r>
            <a:r>
              <a:rPr lang="en-US" sz="2800" baseline="30000" dirty="0"/>
              <a:t>®</a:t>
            </a:r>
            <a:r>
              <a:rPr lang="en-US" sz="2800" dirty="0"/>
              <a:t> </a:t>
            </a:r>
            <a:r>
              <a:rPr lang="en-US" sz="2800" dirty="0" err="1"/>
              <a:t>SeminarsWorld</a:t>
            </a:r>
            <a:r>
              <a:rPr lang="en-US" sz="2800" baseline="30000" dirty="0"/>
              <a:t>®</a:t>
            </a:r>
            <a:r>
              <a:rPr lang="en-US" sz="2800" dirty="0"/>
              <a:t>.</a:t>
            </a:r>
          </a:p>
          <a:p>
            <a:endParaRPr lang="en-US" sz="2800" dirty="0"/>
          </a:p>
        </p:txBody>
      </p:sp>
      <p:sp>
        <p:nvSpPr>
          <p:cNvPr id="4" name="Slide Number Placeholder 3">
            <a:extLst>
              <a:ext uri="{FF2B5EF4-FFF2-40B4-BE49-F238E27FC236}">
                <a16:creationId xmlns:a16="http://schemas.microsoft.com/office/drawing/2014/main" id="{4622C976-D6EF-4C1C-A246-DAA230027C8A}"/>
              </a:ext>
            </a:extLst>
          </p:cNvPr>
          <p:cNvSpPr>
            <a:spLocks noGrp="1"/>
          </p:cNvSpPr>
          <p:nvPr>
            <p:ph type="sldNum" sz="quarter" idx="4294967295"/>
          </p:nvPr>
        </p:nvSpPr>
        <p:spPr>
          <a:xfrm>
            <a:off x="11785600" y="6356350"/>
            <a:ext cx="406400" cy="198438"/>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defRPr/>
            </a:pPr>
            <a:fld id="{C71A894C-205B-4DAA-9540-5D213890B08A}" type="slidenum">
              <a:rPr lang="en-US" smtClean="0">
                <a:latin typeface="Agrandir Narrow" panose="00000506000000000000" pitchFamily="50" charset="0"/>
              </a:rPr>
              <a:pPr algn="r" defTabSz="1219170">
                <a:defRPr/>
              </a:pPr>
              <a:t>2</a:t>
            </a:fld>
            <a:endParaRPr lang="en-US" sz="1400" dirty="0">
              <a:solidFill>
                <a:srgbClr val="FFFFFF"/>
              </a:solidFill>
              <a:latin typeface="Agrandir Narrow" panose="00000506000000000000" pitchFamily="50" charset="0"/>
            </a:endParaRPr>
          </a:p>
        </p:txBody>
      </p:sp>
      <p:sp>
        <p:nvSpPr>
          <p:cNvPr id="5" name="Slide Number Placeholder 3">
            <a:extLst>
              <a:ext uri="{FF2B5EF4-FFF2-40B4-BE49-F238E27FC236}">
                <a16:creationId xmlns:a16="http://schemas.microsoft.com/office/drawing/2014/main" id="{56144CC6-BC53-4F59-8666-C363EB8D4829}"/>
              </a:ext>
            </a:extLst>
          </p:cNvPr>
          <p:cNvSpPr txBox="1">
            <a:spLocks/>
          </p:cNvSpPr>
          <p:nvPr/>
        </p:nvSpPr>
        <p:spPr>
          <a:xfrm>
            <a:off x="9448800" y="6454775"/>
            <a:ext cx="2743200" cy="2614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C71A894C-205B-4DAA-9540-5D213890B08A}" type="slidenum">
              <a:rPr lang="en-US" sz="1333">
                <a:latin typeface="Agrandir Narrow" panose="00000506000000000000" pitchFamily="50" charset="0"/>
              </a:rPr>
              <a:pPr algn="r">
                <a:defRPr/>
              </a:pPr>
              <a:t>2</a:t>
            </a:fld>
            <a:endParaRPr lang="en-US" sz="1333" dirty="0">
              <a:latin typeface="Agrandir Narrow" panose="00000506000000000000" pitchFamily="50" charset="0"/>
            </a:endParaRPr>
          </a:p>
        </p:txBody>
      </p:sp>
      <p:pic>
        <p:nvPicPr>
          <p:cNvPr id="6" name="Picture 5" descr="A close up of a logo&#10;&#10;Description automatically generated">
            <a:extLst>
              <a:ext uri="{FF2B5EF4-FFF2-40B4-BE49-F238E27FC236}">
                <a16:creationId xmlns:a16="http://schemas.microsoft.com/office/drawing/2014/main" id="{DC4079BD-B5FF-4DCB-9A4A-F69CB8B0292A}"/>
              </a:ext>
            </a:extLst>
          </p:cNvPr>
          <p:cNvPicPr>
            <a:picLocks noChangeAspect="1"/>
          </p:cNvPicPr>
          <p:nvPr/>
        </p:nvPicPr>
        <p:blipFill>
          <a:blip r:embed="rId2"/>
          <a:stretch>
            <a:fillRect/>
          </a:stretch>
        </p:blipFill>
        <p:spPr>
          <a:xfrm>
            <a:off x="0" y="6180813"/>
            <a:ext cx="677187" cy="677187"/>
          </a:xfrm>
          <a:prstGeom prst="rect">
            <a:avLst/>
          </a:prstGeom>
        </p:spPr>
      </p:pic>
      <p:sp>
        <p:nvSpPr>
          <p:cNvPr id="7" name="Footer Placeholder 4">
            <a:extLst>
              <a:ext uri="{FF2B5EF4-FFF2-40B4-BE49-F238E27FC236}">
                <a16:creationId xmlns:a16="http://schemas.microsoft.com/office/drawing/2014/main" id="{7D86DBF5-8064-4054-8FA6-15A3F804D6B6}"/>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84382969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p:txBody>
          <a:bodyPr>
            <a:normAutofit/>
          </a:bodyPr>
          <a:lstStyle/>
          <a:p>
            <a:r>
              <a:rPr lang="en-US" dirty="0"/>
              <a:t>PMBOK definition: Result</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6"/>
            <a:ext cx="5983147" cy="4857749"/>
          </a:xfrm>
        </p:spPr>
        <p:txBody>
          <a:bodyPr>
            <a:normAutofit fontScale="85000" lnSpcReduction="20000"/>
          </a:bodyPr>
          <a:lstStyle/>
          <a:p>
            <a:r>
              <a:rPr lang="en-US" dirty="0"/>
              <a:t>“An output from performing project management processes and activities.</a:t>
            </a:r>
          </a:p>
          <a:p>
            <a:r>
              <a:rPr lang="en-US" dirty="0"/>
              <a:t>“Results include outcomes (e.g., integrated systems, revised process, restructured organization, tests, trained personnel, etc.) and documents (e.g., policies, plans, studies, procedures, specifications, reports, etc.).</a:t>
            </a:r>
          </a:p>
          <a:p>
            <a:r>
              <a:rPr lang="en-US" dirty="0"/>
              <a:t>“See also </a:t>
            </a:r>
            <a:r>
              <a:rPr lang="en-US" i="1" dirty="0"/>
              <a:t>deliverable</a:t>
            </a:r>
            <a:r>
              <a:rPr lang="en-US" dirty="0"/>
              <a:t>.”</a:t>
            </a:r>
          </a:p>
        </p:txBody>
      </p:sp>
      <p:sp>
        <p:nvSpPr>
          <p:cNvPr id="5" name="Footer Placeholder 4">
            <a:extLst>
              <a:ext uri="{FF2B5EF4-FFF2-40B4-BE49-F238E27FC236}">
                <a16:creationId xmlns:a16="http://schemas.microsoft.com/office/drawing/2014/main" id="{52F6F28D-AAFC-4533-A2CF-62F9777DE8F3}"/>
              </a:ext>
            </a:extLst>
          </p:cNvPr>
          <p:cNvSpPr>
            <a:spLocks noGrp="1"/>
          </p:cNvSpPr>
          <p:nvPr>
            <p:ph type="ftr" sz="quarter" idx="3"/>
          </p:nvPr>
        </p:nvSpPr>
        <p:spPr>
          <a:xfrm>
            <a:off x="4304371" y="6451139"/>
            <a:ext cx="3986611" cy="378198"/>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11040446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625601"/>
            <a:ext cx="9829800" cy="4322233"/>
          </a:xfrm>
        </p:spPr>
        <p:txBody>
          <a:bodyPr>
            <a:normAutofit/>
          </a:bodyPr>
          <a:lstStyle/>
          <a:p>
            <a:pPr>
              <a:lnSpc>
                <a:spcPct val="150000"/>
              </a:lnSpc>
            </a:pPr>
            <a:r>
              <a:rPr lang="en-US" b="1" dirty="0"/>
              <a:t>P</a:t>
            </a:r>
            <a:r>
              <a:rPr lang="en-US" dirty="0"/>
              <a:t>rocess</a:t>
            </a:r>
          </a:p>
          <a:p>
            <a:pPr>
              <a:lnSpc>
                <a:spcPct val="150000"/>
              </a:lnSpc>
            </a:pPr>
            <a:r>
              <a:rPr lang="en-US" b="1" dirty="0"/>
              <a:t>O</a:t>
            </a:r>
            <a:r>
              <a:rPr lang="en-US" dirty="0"/>
              <a:t>rganization</a:t>
            </a:r>
          </a:p>
          <a:p>
            <a:pPr>
              <a:lnSpc>
                <a:spcPct val="150000"/>
              </a:lnSpc>
            </a:pPr>
            <a:r>
              <a:rPr lang="en-US" b="1" dirty="0"/>
              <a:t>T</a:t>
            </a:r>
            <a:r>
              <a:rPr lang="en-US" dirty="0"/>
              <a:t>echnology</a:t>
            </a:r>
          </a:p>
          <a:p>
            <a:pPr>
              <a:lnSpc>
                <a:spcPct val="150000"/>
              </a:lnSpc>
            </a:pPr>
            <a:r>
              <a:rPr lang="en-US" b="1" dirty="0"/>
              <a:t>I</a:t>
            </a:r>
            <a:r>
              <a:rPr lang="en-US" dirty="0"/>
              <a:t>nformation</a:t>
            </a:r>
          </a:p>
        </p:txBody>
      </p:sp>
      <p:sp>
        <p:nvSpPr>
          <p:cNvPr id="4" name="TextBox 3"/>
          <p:cNvSpPr txBox="1"/>
          <p:nvPr/>
        </p:nvSpPr>
        <p:spPr>
          <a:xfrm>
            <a:off x="6521751" y="2748037"/>
            <a:ext cx="1939955" cy="1077218"/>
          </a:xfrm>
          <a:prstGeom prst="rect">
            <a:avLst/>
          </a:prstGeom>
          <a:noFill/>
        </p:spPr>
        <p:txBody>
          <a:bodyPr wrap="none" rtlCol="0">
            <a:spAutoFit/>
          </a:bodyPr>
          <a:lstStyle/>
          <a:p>
            <a:r>
              <a:rPr lang="en-US" sz="6400" b="1" dirty="0">
                <a:solidFill>
                  <a:srgbClr val="0070C0"/>
                </a:solidFill>
                <a:latin typeface="Agrandir Narrow" panose="00000506000000000000" pitchFamily="50" charset="0"/>
              </a:rPr>
              <a:t>POTI</a:t>
            </a:r>
            <a:endParaRPr lang="en-GB" sz="6400" b="1" dirty="0">
              <a:solidFill>
                <a:srgbClr val="0070C0"/>
              </a:solidFill>
              <a:latin typeface="Agrandir Narrow" panose="00000506000000000000" pitchFamily="50" charset="0"/>
            </a:endParaRPr>
          </a:p>
        </p:txBody>
      </p:sp>
      <p:sp>
        <p:nvSpPr>
          <p:cNvPr id="5" name="TextBox 4"/>
          <p:cNvSpPr txBox="1"/>
          <p:nvPr/>
        </p:nvSpPr>
        <p:spPr>
          <a:xfrm>
            <a:off x="5012769" y="5405532"/>
            <a:ext cx="6779420" cy="461665"/>
          </a:xfrm>
          <a:prstGeom prst="rect">
            <a:avLst/>
          </a:prstGeom>
          <a:noFill/>
        </p:spPr>
        <p:txBody>
          <a:bodyPr wrap="none" rtlCol="0">
            <a:spAutoFit/>
          </a:bodyPr>
          <a:lstStyle/>
          <a:p>
            <a:r>
              <a:rPr lang="en-US" sz="2400" i="1" dirty="0">
                <a:latin typeface="Agrandir Narrow" panose="00000506000000000000" pitchFamily="50" charset="0"/>
              </a:rPr>
              <a:t>Used in ITIL and Managing Successful </a:t>
            </a:r>
            <a:r>
              <a:rPr lang="en-US" sz="2400" i="1" dirty="0" err="1">
                <a:latin typeface="Agrandir Narrow" panose="00000506000000000000" pitchFamily="50" charset="0"/>
              </a:rPr>
              <a:t>Programmes</a:t>
            </a:r>
            <a:endParaRPr lang="en-GB" sz="2400" i="1" dirty="0">
              <a:latin typeface="Agrandir Narrow" panose="00000506000000000000" pitchFamily="50" charset="0"/>
            </a:endParaRPr>
          </a:p>
        </p:txBody>
      </p:sp>
      <p:sp>
        <p:nvSpPr>
          <p:cNvPr id="7" name="Title 1">
            <a:extLst>
              <a:ext uri="{FF2B5EF4-FFF2-40B4-BE49-F238E27FC236}">
                <a16:creationId xmlns:a16="http://schemas.microsoft.com/office/drawing/2014/main" id="{189686CC-2BB7-E124-5D51-08EB1E3CB669}"/>
              </a:ext>
            </a:extLst>
          </p:cNvPr>
          <p:cNvSpPr txBox="1">
            <a:spLocks/>
          </p:cNvSpPr>
          <p:nvPr/>
        </p:nvSpPr>
        <p:spPr>
          <a:xfrm>
            <a:off x="0" y="-159417"/>
            <a:ext cx="12192000" cy="1325033"/>
          </a:xfrm>
          <a:prstGeom prst="rect">
            <a:avLst/>
          </a:prstGeom>
        </p:spPr>
        <p:txBody>
          <a:bodyPr vert="horz" lIns="121920" tIns="60960" rIns="121920" bIns="60960" rtlCol="0" anchor="b">
            <a:normAutofit/>
          </a:bodyPr>
          <a:lstStyle>
            <a:lvl1pPr algn="l" defTabSz="685800" rtl="0" eaLnBrk="1" latinLnBrk="0" hangingPunct="1">
              <a:lnSpc>
                <a:spcPct val="90000"/>
              </a:lnSpc>
              <a:spcBef>
                <a:spcPct val="0"/>
              </a:spcBef>
              <a:buNone/>
              <a:defRPr sz="3600" b="1" kern="1200">
                <a:solidFill>
                  <a:schemeClr val="accent5">
                    <a:lumMod val="50000"/>
                  </a:schemeClr>
                </a:solidFill>
                <a:latin typeface="Amasis MT Pro Medium" panose="02040604050005020304" pitchFamily="18" charset="0"/>
                <a:ea typeface="+mj-ea"/>
                <a:cs typeface="Arial" panose="020B0604020202020204" pitchFamily="34" charset="0"/>
              </a:defRPr>
            </a:lvl1pPr>
          </a:lstStyle>
          <a:p>
            <a:r>
              <a:rPr lang="en-US" sz="4800" b="0" dirty="0">
                <a:latin typeface="Agrandir Narrow" panose="00000506000000000000" pitchFamily="50" charset="0"/>
              </a:rPr>
              <a:t>Translating Outcomes Into Outputs</a:t>
            </a:r>
            <a:endParaRPr lang="en-GB" sz="4800" b="0" dirty="0">
              <a:latin typeface="Agrandir Narrow" panose="00000506000000000000" pitchFamily="50" charset="0"/>
            </a:endParaRPr>
          </a:p>
        </p:txBody>
      </p:sp>
    </p:spTree>
    <p:extLst>
      <p:ext uri="{BB962C8B-B14F-4D97-AF65-F5344CB8AC3E}">
        <p14:creationId xmlns:p14="http://schemas.microsoft.com/office/powerpoint/2010/main" val="23973318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04672"/>
            <a:ext cx="10515600" cy="520362"/>
          </a:xfrm>
        </p:spPr>
        <p:txBody>
          <a:bodyPr/>
          <a:lstStyle/>
          <a:p>
            <a:r>
              <a:rPr lang="en-US" sz="6000" b="1" dirty="0"/>
              <a:t>Q: When is a Project Done?</a:t>
            </a:r>
            <a:endParaRPr lang="en-GB" sz="6000" b="1" dirty="0"/>
          </a:p>
        </p:txBody>
      </p:sp>
      <p:sp>
        <p:nvSpPr>
          <p:cNvPr id="3" name="Content Placeholder 2"/>
          <p:cNvSpPr>
            <a:spLocks noGrp="1"/>
          </p:cNvSpPr>
          <p:nvPr>
            <p:ph idx="4294967295"/>
          </p:nvPr>
        </p:nvSpPr>
        <p:spPr>
          <a:xfrm>
            <a:off x="4546601" y="2066996"/>
            <a:ext cx="7645400" cy="4349749"/>
          </a:xfrm>
        </p:spPr>
        <p:txBody>
          <a:bodyPr>
            <a:normAutofit/>
          </a:bodyPr>
          <a:lstStyle/>
          <a:p>
            <a:pPr marL="0" indent="0">
              <a:buNone/>
            </a:pPr>
            <a:r>
              <a:rPr lang="en-US" sz="7200" dirty="0"/>
              <a:t>When its deliverables have created </a:t>
            </a:r>
            <a:r>
              <a:rPr lang="en-US" sz="7200" b="1" dirty="0">
                <a:solidFill>
                  <a:srgbClr val="00B050"/>
                </a:solidFill>
              </a:rPr>
              <a:t>Outcomes</a:t>
            </a:r>
            <a:r>
              <a:rPr lang="en-US" sz="7200" dirty="0"/>
              <a:t>!</a:t>
            </a:r>
          </a:p>
        </p:txBody>
      </p:sp>
      <p:sp>
        <p:nvSpPr>
          <p:cNvPr id="4" name="Content Placeholder 2">
            <a:extLst>
              <a:ext uri="{FF2B5EF4-FFF2-40B4-BE49-F238E27FC236}">
                <a16:creationId xmlns:a16="http://schemas.microsoft.com/office/drawing/2014/main" id="{0D4DC35C-557D-5BDB-D9BA-A129B03A3DC4}"/>
              </a:ext>
            </a:extLst>
          </p:cNvPr>
          <p:cNvSpPr txBox="1">
            <a:spLocks/>
          </p:cNvSpPr>
          <p:nvPr/>
        </p:nvSpPr>
        <p:spPr>
          <a:xfrm>
            <a:off x="1270000" y="2168596"/>
            <a:ext cx="3111501" cy="4349749"/>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Amasis MT Pro Medium" panose="02040604050005020304" pitchFamily="18"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masis MT Pro Medium" panose="02040604050005020304" pitchFamily="18"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masis MT Pro Medium" panose="02040604050005020304" pitchFamily="18"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masis MT Pro Medium" panose="02040604050005020304" pitchFamily="18"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masis MT Pro Medium" panose="02040604050005020304" pitchFamily="18"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533" dirty="0">
                <a:latin typeface="Agrandir Narrow" panose="00000506000000000000" pitchFamily="50" charset="0"/>
              </a:rPr>
              <a:t>A:</a:t>
            </a:r>
          </a:p>
        </p:txBody>
      </p:sp>
    </p:spTree>
    <p:extLst>
      <p:ext uri="{BB962C8B-B14F-4D97-AF65-F5344CB8AC3E}">
        <p14:creationId xmlns:p14="http://schemas.microsoft.com/office/powerpoint/2010/main" val="8505840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276A-1217-4D15-82E7-562BF315ED17}"/>
              </a:ext>
            </a:extLst>
          </p:cNvPr>
          <p:cNvSpPr>
            <a:spLocks noGrp="1"/>
          </p:cNvSpPr>
          <p:nvPr>
            <p:ph type="title"/>
          </p:nvPr>
        </p:nvSpPr>
        <p:spPr>
          <a:xfrm>
            <a:off x="838199" y="403226"/>
            <a:ext cx="11222703" cy="968375"/>
          </a:xfrm>
        </p:spPr>
        <p:txBody>
          <a:bodyPr anchor="ctr">
            <a:normAutofit fontScale="90000"/>
          </a:bodyPr>
          <a:lstStyle/>
          <a:p>
            <a:r>
              <a:rPr lang="en-US" dirty="0"/>
              <a:t>Day One Lessons Identified Discussion					</a:t>
            </a:r>
          </a:p>
        </p:txBody>
      </p:sp>
      <p:sp>
        <p:nvSpPr>
          <p:cNvPr id="3" name="Content Placeholder 2">
            <a:extLst>
              <a:ext uri="{FF2B5EF4-FFF2-40B4-BE49-F238E27FC236}">
                <a16:creationId xmlns:a16="http://schemas.microsoft.com/office/drawing/2014/main" id="{21F52770-7854-4727-B6D3-33A92CC858C8}"/>
              </a:ext>
            </a:extLst>
          </p:cNvPr>
          <p:cNvSpPr>
            <a:spLocks noGrp="1"/>
          </p:cNvSpPr>
          <p:nvPr>
            <p:ph idx="1"/>
          </p:nvPr>
        </p:nvSpPr>
        <p:spPr>
          <a:xfrm>
            <a:off x="838200" y="1597025"/>
            <a:ext cx="11222702" cy="4351339"/>
          </a:xfrm>
        </p:spPr>
        <p:txBody>
          <a:bodyPr>
            <a:normAutofit/>
          </a:bodyPr>
          <a:lstStyle/>
          <a:p>
            <a:pPr marL="571500" indent="-571500">
              <a:buFont typeface="Arial" panose="020B0604020202020204" pitchFamily="34" charset="0"/>
              <a:buChar char="•"/>
            </a:pPr>
            <a:r>
              <a:rPr lang="en-US" sz="3600" dirty="0"/>
              <a:t>What have you found useful?</a:t>
            </a:r>
          </a:p>
          <a:p>
            <a:pPr marL="571500" indent="-571500">
              <a:buFont typeface="Arial" panose="020B0604020202020204" pitchFamily="34" charset="0"/>
              <a:buChar char="•"/>
            </a:pPr>
            <a:r>
              <a:rPr lang="en-US" sz="3600" dirty="0"/>
              <a:t>What can you take away to use on your projects?</a:t>
            </a:r>
          </a:p>
          <a:p>
            <a:pPr marL="571500" indent="-571500">
              <a:buFont typeface="Arial" panose="020B0604020202020204" pitchFamily="34" charset="0"/>
              <a:buChar char="•"/>
            </a:pPr>
            <a:r>
              <a:rPr lang="en-US" sz="3600" dirty="0"/>
              <a:t>Are there any topics we need to deep-dive into?</a:t>
            </a:r>
          </a:p>
        </p:txBody>
      </p:sp>
      <p:sp>
        <p:nvSpPr>
          <p:cNvPr id="4" name="Footer Placeholder 4">
            <a:extLst>
              <a:ext uri="{FF2B5EF4-FFF2-40B4-BE49-F238E27FC236}">
                <a16:creationId xmlns:a16="http://schemas.microsoft.com/office/drawing/2014/main" id="{55630596-74FE-4FAC-83EC-29006BB64082}"/>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85897362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2A6B2-C4EA-40E7-97CD-87C55A62B64E}"/>
              </a:ext>
            </a:extLst>
          </p:cNvPr>
          <p:cNvPicPr>
            <a:picLocks noChangeAspect="1"/>
          </p:cNvPicPr>
          <p:nvPr/>
        </p:nvPicPr>
        <p:blipFill rotWithShape="1">
          <a:blip r:embed="rId2"/>
          <a:srcRect r="9597"/>
          <a:stretch/>
        </p:blipFill>
        <p:spPr>
          <a:xfrm>
            <a:off x="0" y="0"/>
            <a:ext cx="12192000" cy="6857999"/>
          </a:xfrm>
          <a:prstGeom prst="rect">
            <a:avLst/>
          </a:prstGeom>
        </p:spPr>
      </p:pic>
      <p:sp>
        <p:nvSpPr>
          <p:cNvPr id="2" name="Title 1"/>
          <p:cNvSpPr>
            <a:spLocks noGrp="1"/>
          </p:cNvSpPr>
          <p:nvPr>
            <p:ph type="title"/>
          </p:nvPr>
        </p:nvSpPr>
        <p:spPr>
          <a:xfrm>
            <a:off x="131097" y="1"/>
            <a:ext cx="9393903" cy="968375"/>
          </a:xfrm>
        </p:spPr>
        <p:txBody>
          <a:bodyPr/>
          <a:lstStyle/>
          <a:p>
            <a:r>
              <a:rPr lang="en-US" dirty="0">
                <a:solidFill>
                  <a:schemeClr val="bg1"/>
                </a:solidFill>
                <a:effectLst>
                  <a:outerShdw blurRad="38100" dist="38100" dir="2700000" algn="tl">
                    <a:srgbClr val="000000">
                      <a:alpha val="43137"/>
                    </a:srgbClr>
                  </a:outerShdw>
                </a:effectLst>
              </a:rPr>
              <a:t>Questions?</a:t>
            </a:r>
            <a:endParaRPr lang="en-GB"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45AC7D3-3AB2-45CE-8FA5-B8DB5C47A08D}"/>
              </a:ext>
            </a:extLst>
          </p:cNvPr>
          <p:cNvSpPr txBox="1"/>
          <p:nvPr/>
        </p:nvSpPr>
        <p:spPr>
          <a:xfrm>
            <a:off x="3939457" y="6471531"/>
            <a:ext cx="6594168" cy="297454"/>
          </a:xfrm>
          <a:prstGeom prst="rect">
            <a:avLst/>
          </a:prstGeom>
          <a:noFill/>
        </p:spPr>
        <p:txBody>
          <a:bodyPr wrap="square">
            <a:spAutoFit/>
          </a:body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0253201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19F2D2-C887-4311-A8A9-AED23DCD1646}"/>
              </a:ext>
            </a:extLst>
          </p:cNvPr>
          <p:cNvPicPr>
            <a:picLocks noChangeAspect="1"/>
          </p:cNvPicPr>
          <p:nvPr/>
        </p:nvPicPr>
        <p:blipFill>
          <a:blip r:embed="rId3"/>
          <a:stretch>
            <a:fillRect/>
          </a:stretch>
        </p:blipFill>
        <p:spPr>
          <a:xfrm>
            <a:off x="1097111" y="2377535"/>
            <a:ext cx="3824071" cy="3824071"/>
          </a:xfrm>
          <a:prstGeom prst="rect">
            <a:avLst/>
          </a:prstGeom>
        </p:spPr>
      </p:pic>
      <p:sp>
        <p:nvSpPr>
          <p:cNvPr id="13" name="TextBox 12">
            <a:extLst>
              <a:ext uri="{FF2B5EF4-FFF2-40B4-BE49-F238E27FC236}">
                <a16:creationId xmlns:a16="http://schemas.microsoft.com/office/drawing/2014/main" id="{06D2CFF1-32AF-4359-944D-6A13FAA9F3F6}"/>
              </a:ext>
            </a:extLst>
          </p:cNvPr>
          <p:cNvSpPr txBox="1"/>
          <p:nvPr/>
        </p:nvSpPr>
        <p:spPr>
          <a:xfrm>
            <a:off x="281355" y="324186"/>
            <a:ext cx="11591558" cy="1692771"/>
          </a:xfrm>
          <a:prstGeom prst="rect">
            <a:avLst/>
          </a:prstGeom>
          <a:noFill/>
        </p:spPr>
        <p:txBody>
          <a:bodyPr wrap="square" rtlCol="0">
            <a:spAutoFit/>
          </a:bodyPr>
          <a:lstStyle/>
          <a:p>
            <a:pPr algn="ctr"/>
            <a:r>
              <a:rPr lang="en-US" sz="3600" b="1" i="1" dirty="0">
                <a:latin typeface="Agrandir Text" panose="00000506000000000000" pitchFamily="2" charset="0"/>
              </a:rPr>
              <a:t>THANK YOU! </a:t>
            </a:r>
          </a:p>
          <a:p>
            <a:pPr algn="ctr"/>
            <a:endParaRPr lang="en-US" sz="2000" b="1" i="1" dirty="0">
              <a:latin typeface="Agrandir Text" panose="00000506000000000000" pitchFamily="2" charset="0"/>
            </a:endParaRPr>
          </a:p>
          <a:p>
            <a:pPr algn="ctr"/>
            <a:r>
              <a:rPr lang="en-US" sz="2400" b="1" dirty="0">
                <a:effectLst/>
                <a:latin typeface="Agrandir Text" panose="00000506000000000000" pitchFamily="2" charset="0"/>
                <a:ea typeface="Calibri" panose="020F0502020204030204" pitchFamily="34" charset="0"/>
              </a:rPr>
              <a:t>PMI is interested in hearing about your PMI Training experience</a:t>
            </a:r>
            <a:r>
              <a:rPr lang="en-US" sz="2400" b="1" dirty="0">
                <a:latin typeface="Agrandir Text" panose="00000506000000000000" pitchFamily="2" charset="0"/>
                <a:ea typeface="Calibri" panose="020F0502020204030204" pitchFamily="34" charset="0"/>
              </a:rPr>
              <a:t>!</a:t>
            </a:r>
            <a:endParaRPr lang="en-US" sz="2400" b="1" dirty="0">
              <a:effectLst/>
              <a:latin typeface="Agrandir Text" panose="00000506000000000000" pitchFamily="2" charset="0"/>
              <a:ea typeface="Calibri" panose="020F0502020204030204" pitchFamily="34" charset="0"/>
            </a:endParaRPr>
          </a:p>
          <a:p>
            <a:pPr algn="ctr"/>
            <a:r>
              <a:rPr lang="en-US" sz="2400" b="1" dirty="0">
                <a:effectLst/>
                <a:latin typeface="Agrandir Text" panose="00000506000000000000" pitchFamily="2" charset="0"/>
                <a:ea typeface="Calibri" panose="020F0502020204030204" pitchFamily="34" charset="0"/>
              </a:rPr>
              <a:t>Your input is extremely important in helping us to continuously improve our program.</a:t>
            </a:r>
            <a:endParaRPr lang="en-US" sz="2400" b="1" dirty="0">
              <a:latin typeface="Agrandir Text" panose="00000506000000000000" pitchFamily="2" charset="0"/>
            </a:endParaRPr>
          </a:p>
        </p:txBody>
      </p:sp>
      <p:sp>
        <p:nvSpPr>
          <p:cNvPr id="14" name="TextBox 13">
            <a:extLst>
              <a:ext uri="{FF2B5EF4-FFF2-40B4-BE49-F238E27FC236}">
                <a16:creationId xmlns:a16="http://schemas.microsoft.com/office/drawing/2014/main" id="{1C796DD5-3B60-405E-BF4A-EF40012992AA}"/>
              </a:ext>
            </a:extLst>
          </p:cNvPr>
          <p:cNvSpPr txBox="1"/>
          <p:nvPr/>
        </p:nvSpPr>
        <p:spPr>
          <a:xfrm>
            <a:off x="5533411" y="1745712"/>
            <a:ext cx="5932448" cy="5032147"/>
          </a:xfrm>
          <a:prstGeom prst="rect">
            <a:avLst/>
          </a:prstGeom>
          <a:noFill/>
        </p:spPr>
        <p:txBody>
          <a:bodyPr wrap="square" lIns="91440" tIns="45720" rIns="91440" bIns="45720" rtlCol="0" anchor="t">
            <a:spAutoFit/>
          </a:bodyPr>
          <a:lstStyle/>
          <a:p>
            <a:endParaRPr lang="en-US" sz="2400" dirty="0">
              <a:latin typeface="Agrandir Medium"/>
              <a:cs typeface="Arial"/>
            </a:endParaRPr>
          </a:p>
          <a:p>
            <a:endParaRPr lang="en-US" sz="2400" dirty="0">
              <a:latin typeface="Agrandir Medium"/>
              <a:cs typeface="Arial"/>
            </a:endParaRPr>
          </a:p>
          <a:p>
            <a:r>
              <a:rPr lang="en-US" sz="2300" dirty="0">
                <a:latin typeface="Agrandir Text" panose="00000506000000000000" pitchFamily="2" charset="0"/>
                <a:cs typeface="Arial"/>
              </a:rPr>
              <a:t>An email will be sent to you at 3:00pm local time on the last day of your training. The email will come from </a:t>
            </a:r>
            <a:r>
              <a:rPr lang="en-US" sz="2300" dirty="0">
                <a:solidFill>
                  <a:srgbClr val="2B008C"/>
                </a:solidFill>
                <a:latin typeface="Agrandir Text" panose="00000506000000000000" pitchFamily="2" charset="0"/>
                <a:cs typeface="Arial"/>
                <a:hlinkClick r:id="rId4">
                  <a:extLst>
                    <a:ext uri="{A12FA001-AC4F-418D-AE19-62706E023703}">
                      <ahyp:hlinkClr xmlns:ahyp="http://schemas.microsoft.com/office/drawing/2018/hyperlinkcolor" val="tx"/>
                    </a:ext>
                  </a:extLst>
                </a:hlinkClick>
              </a:rPr>
              <a:t>events@pmi.org</a:t>
            </a:r>
            <a:r>
              <a:rPr lang="en-US" sz="2300" dirty="0">
                <a:solidFill>
                  <a:srgbClr val="2B008C"/>
                </a:solidFill>
                <a:latin typeface="Agrandir Text" panose="00000506000000000000" pitchFamily="2" charset="0"/>
                <a:cs typeface="Arial"/>
              </a:rPr>
              <a:t> </a:t>
            </a:r>
          </a:p>
          <a:p>
            <a:endParaRPr lang="en-US" sz="2300" dirty="0">
              <a:latin typeface="Agrandir Text" panose="00000506000000000000" pitchFamily="2" charset="0"/>
              <a:cs typeface="Arial"/>
            </a:endParaRPr>
          </a:p>
          <a:p>
            <a:r>
              <a:rPr lang="en-US" sz="2300" dirty="0">
                <a:latin typeface="Agrandir Text" panose="00000506000000000000" pitchFamily="2" charset="0"/>
                <a:cs typeface="Arial"/>
              </a:rPr>
              <a:t>Class time will be provided to allow you to respond. </a:t>
            </a:r>
          </a:p>
          <a:p>
            <a:endParaRPr lang="en-US" sz="2300" dirty="0">
              <a:latin typeface="Agrandir Text" panose="00000506000000000000" pitchFamily="2" charset="0"/>
              <a:cs typeface="Arial"/>
            </a:endParaRPr>
          </a:p>
          <a:p>
            <a:r>
              <a:rPr lang="en-US" sz="2300" dirty="0">
                <a:latin typeface="Agrandir Text" panose="00000506000000000000" pitchFamily="2" charset="0"/>
                <a:cs typeface="Arial"/>
              </a:rPr>
              <a:t>The survey will take approximately 10 minutes to complete.</a:t>
            </a:r>
          </a:p>
          <a:p>
            <a:endParaRPr lang="en-US" sz="2400" b="1" dirty="0">
              <a:latin typeface="Agrandir Medium" panose="00000600000000000000" pitchFamily="2" charset="0"/>
              <a:cs typeface="Arial" panose="020B0604020202020204" pitchFamily="34" charset="0"/>
            </a:endParaRPr>
          </a:p>
          <a:p>
            <a:endParaRPr lang="en-US" sz="2400" b="1" strike="sngStrike" dirty="0">
              <a:latin typeface="Agrandir Medium"/>
              <a:cs typeface="Arial"/>
            </a:endParaRPr>
          </a:p>
          <a:p>
            <a:endParaRPr lang="en-US" dirty="0">
              <a:latin typeface="Agrandir Narrow" panose="00000506000000000000" pitchFamily="50" charset="0"/>
            </a:endParaRPr>
          </a:p>
        </p:txBody>
      </p:sp>
    </p:spTree>
    <p:extLst>
      <p:ext uri="{BB962C8B-B14F-4D97-AF65-F5344CB8AC3E}">
        <p14:creationId xmlns:p14="http://schemas.microsoft.com/office/powerpoint/2010/main" val="2753605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p:txBody>
          <a:bodyPr>
            <a:normAutofit/>
          </a:bodyPr>
          <a:lstStyle/>
          <a:p>
            <a:r>
              <a:rPr lang="en-US" dirty="0"/>
              <a:t>PMBOK definition: Deliverable</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6"/>
            <a:ext cx="5983147" cy="4857749"/>
          </a:xfrm>
        </p:spPr>
        <p:txBody>
          <a:bodyPr>
            <a:normAutofit/>
          </a:bodyPr>
          <a:lstStyle/>
          <a:p>
            <a:r>
              <a:rPr lang="en-US" dirty="0"/>
              <a:t>“Any unique and verifiable </a:t>
            </a:r>
            <a:r>
              <a:rPr lang="en-US" i="1" dirty="0"/>
              <a:t>product</a:t>
            </a:r>
            <a:r>
              <a:rPr lang="en-US" dirty="0"/>
              <a:t>, result, or capability to perform a service that is required to be produced to complete a process, phase, or project.”</a:t>
            </a:r>
          </a:p>
        </p:txBody>
      </p:sp>
      <p:sp>
        <p:nvSpPr>
          <p:cNvPr id="5" name="Footer Placeholder 4">
            <a:extLst>
              <a:ext uri="{FF2B5EF4-FFF2-40B4-BE49-F238E27FC236}">
                <a16:creationId xmlns:a16="http://schemas.microsoft.com/office/drawing/2014/main" id="{1131100A-FAAE-40E9-A102-AE9164E7DE54}"/>
              </a:ext>
            </a:extLst>
          </p:cNvPr>
          <p:cNvSpPr>
            <a:spLocks noGrp="1"/>
          </p:cNvSpPr>
          <p:nvPr>
            <p:ph type="ftr" sz="quarter" idx="3"/>
          </p:nvPr>
        </p:nvSpPr>
        <p:spPr>
          <a:xfrm>
            <a:off x="4304371" y="6451139"/>
            <a:ext cx="3986611" cy="378198"/>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28484919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a:xfrm>
            <a:off x="838199" y="403226"/>
            <a:ext cx="11503527" cy="968375"/>
          </a:xfrm>
        </p:spPr>
        <p:txBody>
          <a:bodyPr>
            <a:normAutofit/>
          </a:bodyPr>
          <a:lstStyle/>
          <a:p>
            <a:r>
              <a:rPr lang="en-US" dirty="0"/>
              <a:t>PMBOK definition: Scope Management</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5"/>
            <a:ext cx="5983147" cy="4351339"/>
          </a:xfrm>
        </p:spPr>
        <p:txBody>
          <a:bodyPr/>
          <a:lstStyle/>
          <a:p>
            <a:r>
              <a:rPr lang="en-US" dirty="0"/>
              <a:t>“The processes required to ensure that the project includes all the work required, and only the work required, to complete the project successfully.”</a:t>
            </a:r>
          </a:p>
        </p:txBody>
      </p:sp>
      <p:sp>
        <p:nvSpPr>
          <p:cNvPr id="5" name="Footer Placeholder 4">
            <a:extLst>
              <a:ext uri="{FF2B5EF4-FFF2-40B4-BE49-F238E27FC236}">
                <a16:creationId xmlns:a16="http://schemas.microsoft.com/office/drawing/2014/main" id="{47A101BD-66BC-4BBD-BFAA-4028BEEC9976}"/>
              </a:ext>
            </a:extLst>
          </p:cNvPr>
          <p:cNvSpPr>
            <a:spLocks noGrp="1"/>
          </p:cNvSpPr>
          <p:nvPr>
            <p:ph type="ftr" sz="quarter" idx="3"/>
          </p:nvPr>
        </p:nvSpPr>
        <p:spPr>
          <a:xfrm>
            <a:off x="4371279" y="6451139"/>
            <a:ext cx="3919704"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222814068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a:xfrm>
            <a:off x="838199" y="403226"/>
            <a:ext cx="11503527" cy="968375"/>
          </a:xfrm>
        </p:spPr>
        <p:txBody>
          <a:bodyPr>
            <a:normAutofit/>
          </a:bodyPr>
          <a:lstStyle/>
          <a:p>
            <a:r>
              <a:rPr lang="en-US" dirty="0"/>
              <a:t>PMBOK definition: Scope Management</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5"/>
            <a:ext cx="5983147" cy="4351339"/>
          </a:xfrm>
        </p:spPr>
        <p:txBody>
          <a:bodyPr/>
          <a:lstStyle/>
          <a:p>
            <a:r>
              <a:rPr lang="en-US" dirty="0"/>
              <a:t>“The processes required to ensure that the project includes </a:t>
            </a:r>
            <a:r>
              <a:rPr lang="en-US" b="1" dirty="0">
                <a:solidFill>
                  <a:srgbClr val="0070C0"/>
                </a:solidFill>
              </a:rPr>
              <a:t>all the work </a:t>
            </a:r>
            <a:r>
              <a:rPr lang="en-US" dirty="0"/>
              <a:t>required, and </a:t>
            </a:r>
            <a:r>
              <a:rPr lang="en-US" b="1" dirty="0">
                <a:solidFill>
                  <a:srgbClr val="0070C0"/>
                </a:solidFill>
              </a:rPr>
              <a:t>only the work </a:t>
            </a:r>
            <a:r>
              <a:rPr lang="en-US" dirty="0"/>
              <a:t>required, to </a:t>
            </a:r>
            <a:r>
              <a:rPr lang="en-US" b="1" dirty="0">
                <a:solidFill>
                  <a:srgbClr val="0070C0"/>
                </a:solidFill>
              </a:rPr>
              <a:t>complete the project successfully</a:t>
            </a:r>
            <a:r>
              <a:rPr lang="en-US" dirty="0"/>
              <a:t>.”</a:t>
            </a:r>
          </a:p>
        </p:txBody>
      </p:sp>
      <p:sp>
        <p:nvSpPr>
          <p:cNvPr id="5" name="Footer Placeholder 4">
            <a:extLst>
              <a:ext uri="{FF2B5EF4-FFF2-40B4-BE49-F238E27FC236}">
                <a16:creationId xmlns:a16="http://schemas.microsoft.com/office/drawing/2014/main" id="{0F4A7129-1A21-4AAE-B352-E05411F6F357}"/>
              </a:ext>
            </a:extLst>
          </p:cNvPr>
          <p:cNvSpPr>
            <a:spLocks noGrp="1"/>
          </p:cNvSpPr>
          <p:nvPr>
            <p:ph type="ftr" sz="quarter" idx="3"/>
          </p:nvPr>
        </p:nvSpPr>
        <p:spPr>
          <a:xfrm>
            <a:off x="4100801" y="6451139"/>
            <a:ext cx="4190182"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175886106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a:xfrm>
            <a:off x="838199" y="403226"/>
            <a:ext cx="11503527" cy="968375"/>
          </a:xfrm>
        </p:spPr>
        <p:txBody>
          <a:bodyPr>
            <a:normAutofit/>
          </a:bodyPr>
          <a:lstStyle/>
          <a:p>
            <a:r>
              <a:rPr lang="en-US" dirty="0"/>
              <a:t>Key Concepts</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5"/>
            <a:ext cx="5983147" cy="4351339"/>
          </a:xfrm>
        </p:spPr>
        <p:txBody>
          <a:bodyPr>
            <a:normAutofit/>
          </a:bodyPr>
          <a:lstStyle/>
          <a:p>
            <a:r>
              <a:rPr lang="en-US" dirty="0"/>
              <a:t>“Scope can refer to:</a:t>
            </a:r>
          </a:p>
          <a:p>
            <a:r>
              <a:rPr lang="en-US" b="1" dirty="0">
                <a:solidFill>
                  <a:srgbClr val="0070C0"/>
                </a:solidFill>
              </a:rPr>
              <a:t>Product</a:t>
            </a:r>
            <a:r>
              <a:rPr lang="en-US" dirty="0"/>
              <a:t> scope</a:t>
            </a:r>
          </a:p>
          <a:p>
            <a:pPr marL="457189" lvl="1" indent="0">
              <a:buNone/>
            </a:pPr>
            <a:r>
              <a:rPr lang="en-US" sz="3200" dirty="0"/>
              <a:t>The features and functions that characterize a product, service, or result</a:t>
            </a:r>
          </a:p>
          <a:p>
            <a:r>
              <a:rPr lang="en-US" b="1" dirty="0">
                <a:solidFill>
                  <a:srgbClr val="0070C0"/>
                </a:solidFill>
              </a:rPr>
              <a:t>Project</a:t>
            </a:r>
            <a:r>
              <a:rPr lang="en-US" dirty="0"/>
              <a:t> scope</a:t>
            </a:r>
          </a:p>
          <a:p>
            <a:pPr marL="457189" lvl="1" indent="0">
              <a:buNone/>
            </a:pPr>
            <a:r>
              <a:rPr lang="en-US" sz="3200" dirty="0"/>
              <a:t>The work performed to deliver a product, service, or result.”</a:t>
            </a:r>
          </a:p>
        </p:txBody>
      </p:sp>
      <p:sp>
        <p:nvSpPr>
          <p:cNvPr id="5" name="Footer Placeholder 4">
            <a:extLst>
              <a:ext uri="{FF2B5EF4-FFF2-40B4-BE49-F238E27FC236}">
                <a16:creationId xmlns:a16="http://schemas.microsoft.com/office/drawing/2014/main" id="{24EE9053-3570-4068-8068-3181F9DF0E1C}"/>
              </a:ext>
            </a:extLst>
          </p:cNvPr>
          <p:cNvSpPr>
            <a:spLocks noGrp="1"/>
          </p:cNvSpPr>
          <p:nvPr>
            <p:ph type="ftr" sz="quarter" idx="3"/>
          </p:nvPr>
        </p:nvSpPr>
        <p:spPr>
          <a:xfrm>
            <a:off x="4315523" y="6451139"/>
            <a:ext cx="3975460"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373435384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a:xfrm>
            <a:off x="838199" y="403226"/>
            <a:ext cx="11503527" cy="968375"/>
          </a:xfrm>
        </p:spPr>
        <p:txBody>
          <a:bodyPr>
            <a:normAutofit/>
          </a:bodyPr>
          <a:lstStyle/>
          <a:p>
            <a:r>
              <a:rPr lang="en-US" dirty="0"/>
              <a:t>Key Concepts</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5"/>
            <a:ext cx="5983147" cy="4351339"/>
          </a:xfrm>
        </p:spPr>
        <p:txBody>
          <a:bodyPr>
            <a:normAutofit/>
          </a:bodyPr>
          <a:lstStyle/>
          <a:p>
            <a:r>
              <a:rPr lang="en-US" dirty="0"/>
              <a:t>“Scope can refer to:</a:t>
            </a:r>
          </a:p>
          <a:p>
            <a:r>
              <a:rPr lang="en-US" b="1" dirty="0">
                <a:solidFill>
                  <a:srgbClr val="0070C0"/>
                </a:solidFill>
              </a:rPr>
              <a:t>Product</a:t>
            </a:r>
            <a:r>
              <a:rPr lang="en-US" dirty="0"/>
              <a:t> scope</a:t>
            </a:r>
          </a:p>
          <a:p>
            <a:pPr marL="457189" lvl="1" indent="0">
              <a:buNone/>
            </a:pPr>
            <a:r>
              <a:rPr lang="en-US" sz="3200" dirty="0"/>
              <a:t>The features and functions that characterize a product, service, or result</a:t>
            </a:r>
          </a:p>
          <a:p>
            <a:r>
              <a:rPr lang="en-US" b="1" dirty="0">
                <a:solidFill>
                  <a:srgbClr val="0070C0"/>
                </a:solidFill>
              </a:rPr>
              <a:t>Project</a:t>
            </a:r>
            <a:r>
              <a:rPr lang="en-US" dirty="0"/>
              <a:t> scope</a:t>
            </a:r>
          </a:p>
          <a:p>
            <a:pPr marL="457189" lvl="1" indent="0">
              <a:buNone/>
            </a:pPr>
            <a:r>
              <a:rPr lang="en-US" sz="3200" dirty="0"/>
              <a:t>The work performed to deliver a product, service, or result.”</a:t>
            </a:r>
          </a:p>
        </p:txBody>
      </p:sp>
      <p:sp>
        <p:nvSpPr>
          <p:cNvPr id="5" name="Footer Placeholder 4">
            <a:extLst>
              <a:ext uri="{FF2B5EF4-FFF2-40B4-BE49-F238E27FC236}">
                <a16:creationId xmlns:a16="http://schemas.microsoft.com/office/drawing/2014/main" id="{24EE9053-3570-4068-8068-3181F9DF0E1C}"/>
              </a:ext>
            </a:extLst>
          </p:cNvPr>
          <p:cNvSpPr>
            <a:spLocks noGrp="1"/>
          </p:cNvSpPr>
          <p:nvPr>
            <p:ph type="ftr" sz="quarter" idx="3"/>
          </p:nvPr>
        </p:nvSpPr>
        <p:spPr>
          <a:xfrm>
            <a:off x="4315523" y="6451139"/>
            <a:ext cx="3975460"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
        <p:nvSpPr>
          <p:cNvPr id="6" name="Oval 5">
            <a:extLst>
              <a:ext uri="{FF2B5EF4-FFF2-40B4-BE49-F238E27FC236}">
                <a16:creationId xmlns:a16="http://schemas.microsoft.com/office/drawing/2014/main" id="{9C657A8E-9CCB-1613-2E0D-134E6479EB97}"/>
              </a:ext>
            </a:extLst>
          </p:cNvPr>
          <p:cNvSpPr/>
          <p:nvPr/>
        </p:nvSpPr>
        <p:spPr>
          <a:xfrm>
            <a:off x="5571744" y="2865120"/>
            <a:ext cx="4645152" cy="11582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grandir Narrow" panose="00000506000000000000" pitchFamily="50" charset="0"/>
              </a:rPr>
              <a:t>The What</a:t>
            </a:r>
          </a:p>
        </p:txBody>
      </p:sp>
      <p:sp>
        <p:nvSpPr>
          <p:cNvPr id="7" name="Oval 6">
            <a:extLst>
              <a:ext uri="{FF2B5EF4-FFF2-40B4-BE49-F238E27FC236}">
                <a16:creationId xmlns:a16="http://schemas.microsoft.com/office/drawing/2014/main" id="{5B7F3804-F555-0863-433B-416DE7ADDD21}"/>
              </a:ext>
            </a:extLst>
          </p:cNvPr>
          <p:cNvSpPr/>
          <p:nvPr/>
        </p:nvSpPr>
        <p:spPr>
          <a:xfrm>
            <a:off x="5571744" y="4864735"/>
            <a:ext cx="4645152" cy="11582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grandir Narrow" panose="00000506000000000000" pitchFamily="50" charset="0"/>
              </a:rPr>
              <a:t>The How</a:t>
            </a:r>
          </a:p>
        </p:txBody>
      </p:sp>
    </p:spTree>
    <p:extLst>
      <p:ext uri="{BB962C8B-B14F-4D97-AF65-F5344CB8AC3E}">
        <p14:creationId xmlns:p14="http://schemas.microsoft.com/office/powerpoint/2010/main" val="2274302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289-9C13-4629-8588-CC2EB676E993}"/>
              </a:ext>
            </a:extLst>
          </p:cNvPr>
          <p:cNvSpPr>
            <a:spLocks noGrp="1"/>
          </p:cNvSpPr>
          <p:nvPr>
            <p:ph type="title"/>
          </p:nvPr>
        </p:nvSpPr>
        <p:spPr>
          <a:xfrm>
            <a:off x="0" y="-64765"/>
            <a:ext cx="11558588" cy="926539"/>
          </a:xfrm>
        </p:spPr>
        <p:txBody>
          <a:bodyPr>
            <a:normAutofit/>
          </a:bodyPr>
          <a:lstStyle/>
          <a:p>
            <a:r>
              <a:rPr lang="en-US" dirty="0"/>
              <a:t>Changes: PMBOK 6</a:t>
            </a:r>
            <a:r>
              <a:rPr lang="en-US" baseline="30000" dirty="0"/>
              <a:t>th</a:t>
            </a:r>
            <a:r>
              <a:rPr lang="en-US" dirty="0"/>
              <a:t> to PMBOK 7th</a:t>
            </a:r>
          </a:p>
        </p:txBody>
      </p:sp>
      <p:sp>
        <p:nvSpPr>
          <p:cNvPr id="4" name="Footer Placeholder 3">
            <a:extLst>
              <a:ext uri="{FF2B5EF4-FFF2-40B4-BE49-F238E27FC236}">
                <a16:creationId xmlns:a16="http://schemas.microsoft.com/office/drawing/2014/main" id="{C488BDCF-43F7-4CD2-B3FB-442A0FBC92D6}"/>
              </a:ext>
            </a:extLst>
          </p:cNvPr>
          <p:cNvSpPr>
            <a:spLocks noGrp="1"/>
          </p:cNvSpPr>
          <p:nvPr>
            <p:ph type="ftr" sz="quarter" idx="3"/>
          </p:nvPr>
        </p:nvSpPr>
        <p:spPr/>
        <p:txBody>
          <a:bodyPr/>
          <a:lstStyle/>
          <a:p>
            <a:r>
              <a:rPr lang="en-GB" sz="1333" dirty="0"/>
              <a:t>Scope Management Secrets: Day One</a:t>
            </a:r>
            <a:endParaRPr lang="en-US" sz="1333" dirty="0"/>
          </a:p>
        </p:txBody>
      </p:sp>
      <p:pic>
        <p:nvPicPr>
          <p:cNvPr id="2050" name="Picture 2" descr="PMBOK Guide Seventh (7th) Edition Update | ProjectProProjectPro">
            <a:extLst>
              <a:ext uri="{FF2B5EF4-FFF2-40B4-BE49-F238E27FC236}">
                <a16:creationId xmlns:a16="http://schemas.microsoft.com/office/drawing/2014/main" id="{893F4BCD-BCAE-42F1-B347-42C2B63E0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844"/>
          <a:stretch/>
        </p:blipFill>
        <p:spPr bwMode="auto">
          <a:xfrm>
            <a:off x="1591411" y="863736"/>
            <a:ext cx="9004416" cy="558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367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289-9C13-4629-8588-CC2EB676E993}"/>
              </a:ext>
            </a:extLst>
          </p:cNvPr>
          <p:cNvSpPr>
            <a:spLocks noGrp="1"/>
          </p:cNvSpPr>
          <p:nvPr>
            <p:ph type="title"/>
          </p:nvPr>
        </p:nvSpPr>
        <p:spPr>
          <a:xfrm>
            <a:off x="0" y="-82065"/>
            <a:ext cx="11558588" cy="926539"/>
          </a:xfrm>
        </p:spPr>
        <p:txBody>
          <a:bodyPr>
            <a:normAutofit/>
          </a:bodyPr>
          <a:lstStyle/>
          <a:p>
            <a:r>
              <a:rPr lang="en-US" dirty="0"/>
              <a:t>Changes: PMBOK 6</a:t>
            </a:r>
            <a:r>
              <a:rPr lang="en-US" baseline="30000" dirty="0"/>
              <a:t>th</a:t>
            </a:r>
            <a:r>
              <a:rPr lang="en-US" dirty="0"/>
              <a:t> to PMBOK 7th</a:t>
            </a:r>
          </a:p>
        </p:txBody>
      </p:sp>
      <p:sp>
        <p:nvSpPr>
          <p:cNvPr id="4" name="Footer Placeholder 3">
            <a:extLst>
              <a:ext uri="{FF2B5EF4-FFF2-40B4-BE49-F238E27FC236}">
                <a16:creationId xmlns:a16="http://schemas.microsoft.com/office/drawing/2014/main" id="{C488BDCF-43F7-4CD2-B3FB-442A0FBC92D6}"/>
              </a:ext>
            </a:extLst>
          </p:cNvPr>
          <p:cNvSpPr>
            <a:spLocks noGrp="1"/>
          </p:cNvSpPr>
          <p:nvPr>
            <p:ph type="ftr" sz="quarter" idx="3"/>
          </p:nvPr>
        </p:nvSpPr>
        <p:spPr/>
        <p:txBody>
          <a:bodyPr/>
          <a:lstStyle/>
          <a:p>
            <a:r>
              <a:rPr lang="en-GB" sz="1333" dirty="0"/>
              <a:t>Scope Management Secrets: Day One</a:t>
            </a:r>
            <a:endParaRPr lang="en-US" sz="1333" dirty="0"/>
          </a:p>
        </p:txBody>
      </p:sp>
      <p:pic>
        <p:nvPicPr>
          <p:cNvPr id="2050" name="Picture 2" descr="PMBOK Guide Seventh (7th) Edition Update | ProjectProProjectPro">
            <a:extLst>
              <a:ext uri="{FF2B5EF4-FFF2-40B4-BE49-F238E27FC236}">
                <a16:creationId xmlns:a16="http://schemas.microsoft.com/office/drawing/2014/main" id="{893F4BCD-BCAE-42F1-B347-42C2B63E0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844"/>
          <a:stretch/>
        </p:blipFill>
        <p:spPr bwMode="auto">
          <a:xfrm>
            <a:off x="1591411" y="863736"/>
            <a:ext cx="9004416" cy="558740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0113FDC1-E8EC-417D-9DB1-1A157A0E7361}"/>
              </a:ext>
            </a:extLst>
          </p:cNvPr>
          <p:cNvSpPr/>
          <p:nvPr/>
        </p:nvSpPr>
        <p:spPr>
          <a:xfrm>
            <a:off x="6545766" y="1828800"/>
            <a:ext cx="2274849" cy="4460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Tree>
    <p:extLst>
      <p:ext uri="{BB962C8B-B14F-4D97-AF65-F5344CB8AC3E}">
        <p14:creationId xmlns:p14="http://schemas.microsoft.com/office/powerpoint/2010/main" val="3371596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289-9C13-4629-8588-CC2EB676E993}"/>
              </a:ext>
            </a:extLst>
          </p:cNvPr>
          <p:cNvSpPr>
            <a:spLocks noGrp="1"/>
          </p:cNvSpPr>
          <p:nvPr>
            <p:ph type="title"/>
          </p:nvPr>
        </p:nvSpPr>
        <p:spPr>
          <a:xfrm>
            <a:off x="0" y="-269554"/>
            <a:ext cx="11558588" cy="926539"/>
          </a:xfrm>
        </p:spPr>
        <p:txBody>
          <a:bodyPr>
            <a:normAutofit/>
          </a:bodyPr>
          <a:lstStyle/>
          <a:p>
            <a:r>
              <a:rPr lang="en-US" dirty="0"/>
              <a:t>System for Value Delivery</a:t>
            </a:r>
          </a:p>
        </p:txBody>
      </p:sp>
      <p:sp>
        <p:nvSpPr>
          <p:cNvPr id="4" name="Footer Placeholder 3">
            <a:extLst>
              <a:ext uri="{FF2B5EF4-FFF2-40B4-BE49-F238E27FC236}">
                <a16:creationId xmlns:a16="http://schemas.microsoft.com/office/drawing/2014/main" id="{C488BDCF-43F7-4CD2-B3FB-442A0FBC92D6}"/>
              </a:ext>
            </a:extLst>
          </p:cNvPr>
          <p:cNvSpPr>
            <a:spLocks noGrp="1"/>
          </p:cNvSpPr>
          <p:nvPr>
            <p:ph type="ftr" sz="quarter" idx="3"/>
          </p:nvPr>
        </p:nvSpPr>
        <p:spPr/>
        <p:txBody>
          <a:bodyPr/>
          <a:lstStyle/>
          <a:p>
            <a:r>
              <a:rPr lang="en-GB" sz="1333" dirty="0"/>
              <a:t>Scope Management Secrets: Day One</a:t>
            </a:r>
            <a:endParaRPr lang="en-US" sz="1333" dirty="0"/>
          </a:p>
        </p:txBody>
      </p:sp>
      <p:sp>
        <p:nvSpPr>
          <p:cNvPr id="5" name="Rectangle 4">
            <a:extLst>
              <a:ext uri="{FF2B5EF4-FFF2-40B4-BE49-F238E27FC236}">
                <a16:creationId xmlns:a16="http://schemas.microsoft.com/office/drawing/2014/main" id="{529B2DDB-B0DE-4361-BCD8-1B3863358111}"/>
              </a:ext>
            </a:extLst>
          </p:cNvPr>
          <p:cNvSpPr/>
          <p:nvPr/>
        </p:nvSpPr>
        <p:spPr>
          <a:xfrm>
            <a:off x="1137424" y="925551"/>
            <a:ext cx="10080703" cy="5319132"/>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6" name="TextBox 5">
            <a:extLst>
              <a:ext uri="{FF2B5EF4-FFF2-40B4-BE49-F238E27FC236}">
                <a16:creationId xmlns:a16="http://schemas.microsoft.com/office/drawing/2014/main" id="{A1C83C22-62C5-4104-9978-09D86E8CAA40}"/>
              </a:ext>
            </a:extLst>
          </p:cNvPr>
          <p:cNvSpPr txBox="1"/>
          <p:nvPr/>
        </p:nvSpPr>
        <p:spPr>
          <a:xfrm>
            <a:off x="1137424" y="925551"/>
            <a:ext cx="2258952" cy="369332"/>
          </a:xfrm>
          <a:prstGeom prst="rect">
            <a:avLst/>
          </a:prstGeom>
          <a:noFill/>
        </p:spPr>
        <p:txBody>
          <a:bodyPr wrap="none" rtlCol="0">
            <a:spAutoFit/>
          </a:bodyPr>
          <a:lstStyle/>
          <a:p>
            <a:r>
              <a:rPr lang="en-US" dirty="0">
                <a:latin typeface="Agrandir Narrow" panose="00000506000000000000" pitchFamily="50" charset="0"/>
              </a:rPr>
              <a:t>External environment</a:t>
            </a:r>
          </a:p>
        </p:txBody>
      </p:sp>
      <p:sp>
        <p:nvSpPr>
          <p:cNvPr id="8" name="Rectangle 7">
            <a:extLst>
              <a:ext uri="{FF2B5EF4-FFF2-40B4-BE49-F238E27FC236}">
                <a16:creationId xmlns:a16="http://schemas.microsoft.com/office/drawing/2014/main" id="{B5254A58-27E2-4A24-AB60-2A69B437FBC1}"/>
              </a:ext>
            </a:extLst>
          </p:cNvPr>
          <p:cNvSpPr/>
          <p:nvPr/>
        </p:nvSpPr>
        <p:spPr>
          <a:xfrm>
            <a:off x="2040673" y="1539397"/>
            <a:ext cx="8452625" cy="4393052"/>
          </a:xfrm>
          <a:prstGeom prst="rect">
            <a:avLst/>
          </a:prstGeom>
          <a:solidFill>
            <a:schemeClr val="accent6">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9" name="TextBox 8">
            <a:extLst>
              <a:ext uri="{FF2B5EF4-FFF2-40B4-BE49-F238E27FC236}">
                <a16:creationId xmlns:a16="http://schemas.microsoft.com/office/drawing/2014/main" id="{8AEB2B66-2997-4146-86B7-A56BE3A67288}"/>
              </a:ext>
            </a:extLst>
          </p:cNvPr>
          <p:cNvSpPr txBox="1"/>
          <p:nvPr/>
        </p:nvSpPr>
        <p:spPr>
          <a:xfrm>
            <a:off x="2040673" y="1539397"/>
            <a:ext cx="2199641" cy="369332"/>
          </a:xfrm>
          <a:prstGeom prst="rect">
            <a:avLst/>
          </a:prstGeom>
          <a:noFill/>
        </p:spPr>
        <p:txBody>
          <a:bodyPr wrap="none" rtlCol="0">
            <a:spAutoFit/>
          </a:bodyPr>
          <a:lstStyle/>
          <a:p>
            <a:r>
              <a:rPr lang="en-US" dirty="0">
                <a:latin typeface="Agrandir Narrow" panose="00000506000000000000" pitchFamily="50" charset="0"/>
              </a:rPr>
              <a:t>Internal environment</a:t>
            </a:r>
          </a:p>
        </p:txBody>
      </p:sp>
      <p:sp>
        <p:nvSpPr>
          <p:cNvPr id="10" name="Rectangle 9">
            <a:extLst>
              <a:ext uri="{FF2B5EF4-FFF2-40B4-BE49-F238E27FC236}">
                <a16:creationId xmlns:a16="http://schemas.microsoft.com/office/drawing/2014/main" id="{2951C062-8D02-4A6E-86B4-E9AA78EFA5F1}"/>
              </a:ext>
            </a:extLst>
          </p:cNvPr>
          <p:cNvSpPr/>
          <p:nvPr/>
        </p:nvSpPr>
        <p:spPr>
          <a:xfrm>
            <a:off x="2040673" y="4795418"/>
            <a:ext cx="8452625" cy="1135577"/>
          </a:xfrm>
          <a:prstGeom prst="rect">
            <a:avLst/>
          </a:prstGeom>
          <a:solidFill>
            <a:schemeClr val="accent6">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1" name="TextBox 10">
            <a:extLst>
              <a:ext uri="{FF2B5EF4-FFF2-40B4-BE49-F238E27FC236}">
                <a16:creationId xmlns:a16="http://schemas.microsoft.com/office/drawing/2014/main" id="{5D9B0F67-C7ED-4E5A-A696-E41AF4FDDD96}"/>
              </a:ext>
            </a:extLst>
          </p:cNvPr>
          <p:cNvSpPr txBox="1"/>
          <p:nvPr/>
        </p:nvSpPr>
        <p:spPr>
          <a:xfrm>
            <a:off x="5294607" y="5056993"/>
            <a:ext cx="1944764" cy="523220"/>
          </a:xfrm>
          <a:prstGeom prst="rect">
            <a:avLst/>
          </a:prstGeom>
          <a:noFill/>
        </p:spPr>
        <p:txBody>
          <a:bodyPr wrap="none" rtlCol="0">
            <a:spAutoFit/>
          </a:bodyPr>
          <a:lstStyle/>
          <a:p>
            <a:pPr algn="ctr"/>
            <a:r>
              <a:rPr lang="en-US" sz="2800" dirty="0">
                <a:latin typeface="Agrandir Narrow" panose="00000506000000000000" pitchFamily="50" charset="0"/>
              </a:rPr>
              <a:t>Operations</a:t>
            </a:r>
          </a:p>
        </p:txBody>
      </p:sp>
      <p:sp>
        <p:nvSpPr>
          <p:cNvPr id="12" name="Rectangle 11">
            <a:extLst>
              <a:ext uri="{FF2B5EF4-FFF2-40B4-BE49-F238E27FC236}">
                <a16:creationId xmlns:a16="http://schemas.microsoft.com/office/drawing/2014/main" id="{5FAC089C-FA80-4D4E-9693-62381B7E1171}"/>
              </a:ext>
            </a:extLst>
          </p:cNvPr>
          <p:cNvSpPr/>
          <p:nvPr/>
        </p:nvSpPr>
        <p:spPr>
          <a:xfrm>
            <a:off x="2542478" y="2115185"/>
            <a:ext cx="7460166" cy="2680233"/>
          </a:xfrm>
          <a:prstGeom prst="rect">
            <a:avLst/>
          </a:prstGeom>
          <a:solidFill>
            <a:schemeClr val="accent6">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3" name="TextBox 12">
            <a:extLst>
              <a:ext uri="{FF2B5EF4-FFF2-40B4-BE49-F238E27FC236}">
                <a16:creationId xmlns:a16="http://schemas.microsoft.com/office/drawing/2014/main" id="{410B3D0D-EE1E-4977-8FB0-C4945872CCE5}"/>
              </a:ext>
            </a:extLst>
          </p:cNvPr>
          <p:cNvSpPr txBox="1"/>
          <p:nvPr/>
        </p:nvSpPr>
        <p:spPr>
          <a:xfrm>
            <a:off x="2542478" y="2140246"/>
            <a:ext cx="2710999" cy="369332"/>
          </a:xfrm>
          <a:prstGeom prst="rect">
            <a:avLst/>
          </a:prstGeom>
          <a:noFill/>
        </p:spPr>
        <p:txBody>
          <a:bodyPr wrap="none" rtlCol="0">
            <a:spAutoFit/>
          </a:bodyPr>
          <a:lstStyle/>
          <a:p>
            <a:r>
              <a:rPr lang="en-US" dirty="0">
                <a:latin typeface="Agrandir Narrow" panose="00000506000000000000" pitchFamily="50" charset="0"/>
              </a:rPr>
              <a:t>System for Value Delivery</a:t>
            </a:r>
          </a:p>
        </p:txBody>
      </p:sp>
      <p:sp>
        <p:nvSpPr>
          <p:cNvPr id="7" name="Rectangle 6">
            <a:extLst>
              <a:ext uri="{FF2B5EF4-FFF2-40B4-BE49-F238E27FC236}">
                <a16:creationId xmlns:a16="http://schemas.microsoft.com/office/drawing/2014/main" id="{67C955C3-E754-4AB3-B317-98001D28D221}"/>
              </a:ext>
            </a:extLst>
          </p:cNvPr>
          <p:cNvSpPr/>
          <p:nvPr/>
        </p:nvSpPr>
        <p:spPr>
          <a:xfrm>
            <a:off x="2780368" y="2810107"/>
            <a:ext cx="1548111"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5" name="Rectangle 14">
            <a:extLst>
              <a:ext uri="{FF2B5EF4-FFF2-40B4-BE49-F238E27FC236}">
                <a16:creationId xmlns:a16="http://schemas.microsoft.com/office/drawing/2014/main" id="{F1F5EC82-4FA9-4097-BDC6-15E0DCB6428F}"/>
              </a:ext>
            </a:extLst>
          </p:cNvPr>
          <p:cNvSpPr/>
          <p:nvPr/>
        </p:nvSpPr>
        <p:spPr>
          <a:xfrm>
            <a:off x="4830284" y="2810107"/>
            <a:ext cx="1406859"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6" name="Rectangle 15">
            <a:extLst>
              <a:ext uri="{FF2B5EF4-FFF2-40B4-BE49-F238E27FC236}">
                <a16:creationId xmlns:a16="http://schemas.microsoft.com/office/drawing/2014/main" id="{3AA1E7E8-1952-4783-BAFE-54743CB1D1D0}"/>
              </a:ext>
            </a:extLst>
          </p:cNvPr>
          <p:cNvSpPr/>
          <p:nvPr/>
        </p:nvSpPr>
        <p:spPr>
          <a:xfrm>
            <a:off x="6738948" y="2810107"/>
            <a:ext cx="1406859"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Program </a:t>
            </a:r>
          </a:p>
        </p:txBody>
      </p:sp>
      <p:grpSp>
        <p:nvGrpSpPr>
          <p:cNvPr id="20" name="Group 19">
            <a:extLst>
              <a:ext uri="{FF2B5EF4-FFF2-40B4-BE49-F238E27FC236}">
                <a16:creationId xmlns:a16="http://schemas.microsoft.com/office/drawing/2014/main" id="{7A7BD288-6A37-448E-97A9-731114545979}"/>
              </a:ext>
            </a:extLst>
          </p:cNvPr>
          <p:cNvGrpSpPr/>
          <p:nvPr/>
        </p:nvGrpSpPr>
        <p:grpSpPr>
          <a:xfrm>
            <a:off x="8569556" y="2810107"/>
            <a:ext cx="1161742" cy="1027172"/>
            <a:chOff x="8569556" y="2810107"/>
            <a:chExt cx="1161742" cy="1027172"/>
          </a:xfrm>
        </p:grpSpPr>
        <p:sp>
          <p:nvSpPr>
            <p:cNvPr id="17" name="Rectangle 16">
              <a:extLst>
                <a:ext uri="{FF2B5EF4-FFF2-40B4-BE49-F238E27FC236}">
                  <a16:creationId xmlns:a16="http://schemas.microsoft.com/office/drawing/2014/main" id="{04F838D2-AB6C-45B9-8913-D2D730F07393}"/>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8" name="Rectangle 17">
              <a:extLst>
                <a:ext uri="{FF2B5EF4-FFF2-40B4-BE49-F238E27FC236}">
                  <a16:creationId xmlns:a16="http://schemas.microsoft.com/office/drawing/2014/main" id="{EB611C38-0D62-4144-9730-CAE98E341952}"/>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9" name="Rectangle 18">
              <a:extLst>
                <a:ext uri="{FF2B5EF4-FFF2-40B4-BE49-F238E27FC236}">
                  <a16:creationId xmlns:a16="http://schemas.microsoft.com/office/drawing/2014/main" id="{873863DF-721E-4D46-BFF0-3E30604572CA}"/>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4" name="TextBox 13">
              <a:extLst>
                <a:ext uri="{FF2B5EF4-FFF2-40B4-BE49-F238E27FC236}">
                  <a16:creationId xmlns:a16="http://schemas.microsoft.com/office/drawing/2014/main" id="{5D3BE63E-46B8-4C0F-BA24-B732DD7EA6E7}"/>
                </a:ext>
              </a:extLst>
            </p:cNvPr>
            <p:cNvSpPr txBox="1"/>
            <p:nvPr/>
          </p:nvSpPr>
          <p:spPr>
            <a:xfrm>
              <a:off x="8687800" y="3498725"/>
              <a:ext cx="917239"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21" name="Rectangle 20">
            <a:extLst>
              <a:ext uri="{FF2B5EF4-FFF2-40B4-BE49-F238E27FC236}">
                <a16:creationId xmlns:a16="http://schemas.microsoft.com/office/drawing/2014/main" id="{B5524676-B865-4015-97F2-1EB907E1EE20}"/>
              </a:ext>
            </a:extLst>
          </p:cNvPr>
          <p:cNvSpPr/>
          <p:nvPr/>
        </p:nvSpPr>
        <p:spPr>
          <a:xfrm>
            <a:off x="2780369" y="3297172"/>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sp>
        <p:nvSpPr>
          <p:cNvPr id="23" name="Rectangle 22">
            <a:extLst>
              <a:ext uri="{FF2B5EF4-FFF2-40B4-BE49-F238E27FC236}">
                <a16:creationId xmlns:a16="http://schemas.microsoft.com/office/drawing/2014/main" id="{E20F3945-F87D-43B2-815A-291A232A90A4}"/>
              </a:ext>
            </a:extLst>
          </p:cNvPr>
          <p:cNvSpPr/>
          <p:nvPr/>
        </p:nvSpPr>
        <p:spPr>
          <a:xfrm>
            <a:off x="3601444" y="3292913"/>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25" name="Group 24">
            <a:extLst>
              <a:ext uri="{FF2B5EF4-FFF2-40B4-BE49-F238E27FC236}">
                <a16:creationId xmlns:a16="http://schemas.microsoft.com/office/drawing/2014/main" id="{C25D2C59-3A81-4A38-9F9F-59FBA62DFCE1}"/>
              </a:ext>
            </a:extLst>
          </p:cNvPr>
          <p:cNvGrpSpPr/>
          <p:nvPr/>
        </p:nvGrpSpPr>
        <p:grpSpPr>
          <a:xfrm>
            <a:off x="7035404" y="3275824"/>
            <a:ext cx="1161742" cy="1027172"/>
            <a:chOff x="8569556" y="2810107"/>
            <a:chExt cx="1161742" cy="1027172"/>
          </a:xfrm>
        </p:grpSpPr>
        <p:sp>
          <p:nvSpPr>
            <p:cNvPr id="26" name="Rectangle 25">
              <a:extLst>
                <a:ext uri="{FF2B5EF4-FFF2-40B4-BE49-F238E27FC236}">
                  <a16:creationId xmlns:a16="http://schemas.microsoft.com/office/drawing/2014/main" id="{E663355C-F948-4782-8037-2099071464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7" name="Rectangle 26">
              <a:extLst>
                <a:ext uri="{FF2B5EF4-FFF2-40B4-BE49-F238E27FC236}">
                  <a16:creationId xmlns:a16="http://schemas.microsoft.com/office/drawing/2014/main" id="{E566BC1A-B7FD-4DCF-8D09-CC16EAAC0634}"/>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8" name="Rectangle 27">
              <a:extLst>
                <a:ext uri="{FF2B5EF4-FFF2-40B4-BE49-F238E27FC236}">
                  <a16:creationId xmlns:a16="http://schemas.microsoft.com/office/drawing/2014/main" id="{817A440F-2D5D-4F58-9914-A6F1100210EE}"/>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9" name="TextBox 28">
              <a:extLst>
                <a:ext uri="{FF2B5EF4-FFF2-40B4-BE49-F238E27FC236}">
                  <a16:creationId xmlns:a16="http://schemas.microsoft.com/office/drawing/2014/main" id="{60CD6B12-44A3-4566-9475-C073ABE89A03}"/>
                </a:ext>
              </a:extLst>
            </p:cNvPr>
            <p:cNvSpPr txBox="1"/>
            <p:nvPr/>
          </p:nvSpPr>
          <p:spPr>
            <a:xfrm>
              <a:off x="8687800" y="3498725"/>
              <a:ext cx="917239"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0" name="Group 29">
            <a:extLst>
              <a:ext uri="{FF2B5EF4-FFF2-40B4-BE49-F238E27FC236}">
                <a16:creationId xmlns:a16="http://schemas.microsoft.com/office/drawing/2014/main" id="{61F34230-B50E-4B70-987E-CCA6BC4105D4}"/>
              </a:ext>
            </a:extLst>
          </p:cNvPr>
          <p:cNvGrpSpPr/>
          <p:nvPr/>
        </p:nvGrpSpPr>
        <p:grpSpPr>
          <a:xfrm>
            <a:off x="4614045" y="3255039"/>
            <a:ext cx="995147" cy="792267"/>
            <a:chOff x="8569556" y="2810107"/>
            <a:chExt cx="1510374" cy="1202456"/>
          </a:xfrm>
        </p:grpSpPr>
        <p:sp>
          <p:nvSpPr>
            <p:cNvPr id="31" name="Rectangle 30">
              <a:extLst>
                <a:ext uri="{FF2B5EF4-FFF2-40B4-BE49-F238E27FC236}">
                  <a16:creationId xmlns:a16="http://schemas.microsoft.com/office/drawing/2014/main" id="{4F358C68-1B62-4770-A08D-1AE2D0595B88}"/>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2" name="Rectangle 31">
              <a:extLst>
                <a:ext uri="{FF2B5EF4-FFF2-40B4-BE49-F238E27FC236}">
                  <a16:creationId xmlns:a16="http://schemas.microsoft.com/office/drawing/2014/main" id="{0712D5E2-50BE-4A19-9DF7-032139EB43FD}"/>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3" name="Rectangle 32">
              <a:extLst>
                <a:ext uri="{FF2B5EF4-FFF2-40B4-BE49-F238E27FC236}">
                  <a16:creationId xmlns:a16="http://schemas.microsoft.com/office/drawing/2014/main" id="{EE2B13CA-1254-480A-A9D6-52CD4D6079D6}"/>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4" name="TextBox 33">
              <a:extLst>
                <a:ext uri="{FF2B5EF4-FFF2-40B4-BE49-F238E27FC236}">
                  <a16:creationId xmlns:a16="http://schemas.microsoft.com/office/drawing/2014/main" id="{91B1C496-FEDF-4B5C-AEDB-B4AD45DCF725}"/>
                </a:ext>
              </a:extLst>
            </p:cNvPr>
            <p:cNvSpPr txBox="1"/>
            <p:nvPr/>
          </p:nvSpPr>
          <p:spPr>
            <a:xfrm>
              <a:off x="8687800" y="3498726"/>
              <a:ext cx="1392130" cy="513837"/>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5" name="Group 34">
            <a:extLst>
              <a:ext uri="{FF2B5EF4-FFF2-40B4-BE49-F238E27FC236}">
                <a16:creationId xmlns:a16="http://schemas.microsoft.com/office/drawing/2014/main" id="{772D2902-1B26-4CFC-87EF-4217456ABBA6}"/>
              </a:ext>
            </a:extLst>
          </p:cNvPr>
          <p:cNvGrpSpPr/>
          <p:nvPr/>
        </p:nvGrpSpPr>
        <p:grpSpPr>
          <a:xfrm>
            <a:off x="2845227" y="3762466"/>
            <a:ext cx="990706" cy="766402"/>
            <a:chOff x="8569556" y="2810107"/>
            <a:chExt cx="1594535" cy="1233518"/>
          </a:xfrm>
        </p:grpSpPr>
        <p:sp>
          <p:nvSpPr>
            <p:cNvPr id="36" name="Rectangle 35">
              <a:extLst>
                <a:ext uri="{FF2B5EF4-FFF2-40B4-BE49-F238E27FC236}">
                  <a16:creationId xmlns:a16="http://schemas.microsoft.com/office/drawing/2014/main" id="{FDDB0839-0C5B-4DB5-9FB3-5E1B5E7BF3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7" name="Rectangle 36">
              <a:extLst>
                <a:ext uri="{FF2B5EF4-FFF2-40B4-BE49-F238E27FC236}">
                  <a16:creationId xmlns:a16="http://schemas.microsoft.com/office/drawing/2014/main" id="{783C682E-7D03-42A9-8A89-E9BF8846795A}"/>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8" name="Rectangle 37">
              <a:extLst>
                <a:ext uri="{FF2B5EF4-FFF2-40B4-BE49-F238E27FC236}">
                  <a16:creationId xmlns:a16="http://schemas.microsoft.com/office/drawing/2014/main" id="{1F9A1ED9-BE7A-4D38-B28D-7F46777F200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9" name="TextBox 38">
              <a:extLst>
                <a:ext uri="{FF2B5EF4-FFF2-40B4-BE49-F238E27FC236}">
                  <a16:creationId xmlns:a16="http://schemas.microsoft.com/office/drawing/2014/main" id="{7B012FDE-1C57-4DAA-9D0D-A3E846089DE8}"/>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40" name="Group 39">
            <a:extLst>
              <a:ext uri="{FF2B5EF4-FFF2-40B4-BE49-F238E27FC236}">
                <a16:creationId xmlns:a16="http://schemas.microsoft.com/office/drawing/2014/main" id="{2C84A6F3-4A26-4C60-81A3-E9C29AC06A09}"/>
              </a:ext>
            </a:extLst>
          </p:cNvPr>
          <p:cNvGrpSpPr/>
          <p:nvPr/>
        </p:nvGrpSpPr>
        <p:grpSpPr>
          <a:xfrm>
            <a:off x="3747976" y="3779555"/>
            <a:ext cx="990706" cy="766402"/>
            <a:chOff x="8569556" y="2810107"/>
            <a:chExt cx="1594535" cy="1233518"/>
          </a:xfrm>
        </p:grpSpPr>
        <p:sp>
          <p:nvSpPr>
            <p:cNvPr id="41" name="Rectangle 40">
              <a:extLst>
                <a:ext uri="{FF2B5EF4-FFF2-40B4-BE49-F238E27FC236}">
                  <a16:creationId xmlns:a16="http://schemas.microsoft.com/office/drawing/2014/main" id="{F057C6AF-2A6F-486F-93F5-F00B6F987986}"/>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2" name="Rectangle 41">
              <a:extLst>
                <a:ext uri="{FF2B5EF4-FFF2-40B4-BE49-F238E27FC236}">
                  <a16:creationId xmlns:a16="http://schemas.microsoft.com/office/drawing/2014/main" id="{32DBB443-3558-47FD-BE21-4F6F6B702473}"/>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3" name="Rectangle 42">
              <a:extLst>
                <a:ext uri="{FF2B5EF4-FFF2-40B4-BE49-F238E27FC236}">
                  <a16:creationId xmlns:a16="http://schemas.microsoft.com/office/drawing/2014/main" id="{71E87989-AA60-4E43-B550-852C5FD77BB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4" name="TextBox 43">
              <a:extLst>
                <a:ext uri="{FF2B5EF4-FFF2-40B4-BE49-F238E27FC236}">
                  <a16:creationId xmlns:a16="http://schemas.microsoft.com/office/drawing/2014/main" id="{1E2F8DD4-B911-4646-8AA5-6B9B1BB2E495}"/>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45" name="Rectangle 44">
            <a:extLst>
              <a:ext uri="{FF2B5EF4-FFF2-40B4-BE49-F238E27FC236}">
                <a16:creationId xmlns:a16="http://schemas.microsoft.com/office/drawing/2014/main" id="{0D6CA623-A22E-491D-A9AB-D6888F2A68B8}"/>
              </a:ext>
            </a:extLst>
          </p:cNvPr>
          <p:cNvSpPr/>
          <p:nvPr/>
        </p:nvSpPr>
        <p:spPr>
          <a:xfrm>
            <a:off x="5505367" y="3316528"/>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46" name="Group 45">
            <a:extLst>
              <a:ext uri="{FF2B5EF4-FFF2-40B4-BE49-F238E27FC236}">
                <a16:creationId xmlns:a16="http://schemas.microsoft.com/office/drawing/2014/main" id="{854FFBF1-AB45-428D-8515-0A7A69187063}"/>
              </a:ext>
            </a:extLst>
          </p:cNvPr>
          <p:cNvGrpSpPr/>
          <p:nvPr/>
        </p:nvGrpSpPr>
        <p:grpSpPr>
          <a:xfrm>
            <a:off x="5651899" y="3803170"/>
            <a:ext cx="990706" cy="766402"/>
            <a:chOff x="8569556" y="2810107"/>
            <a:chExt cx="1594535" cy="1233518"/>
          </a:xfrm>
        </p:grpSpPr>
        <p:sp>
          <p:nvSpPr>
            <p:cNvPr id="47" name="Rectangle 46">
              <a:extLst>
                <a:ext uri="{FF2B5EF4-FFF2-40B4-BE49-F238E27FC236}">
                  <a16:creationId xmlns:a16="http://schemas.microsoft.com/office/drawing/2014/main" id="{063C832B-5B7C-443E-B375-602A24670232}"/>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8" name="Rectangle 47">
              <a:extLst>
                <a:ext uri="{FF2B5EF4-FFF2-40B4-BE49-F238E27FC236}">
                  <a16:creationId xmlns:a16="http://schemas.microsoft.com/office/drawing/2014/main" id="{6CF98E0F-1947-4107-A37A-B59B54EAAF5C}"/>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9" name="Rectangle 48">
              <a:extLst>
                <a:ext uri="{FF2B5EF4-FFF2-40B4-BE49-F238E27FC236}">
                  <a16:creationId xmlns:a16="http://schemas.microsoft.com/office/drawing/2014/main" id="{36CCEAD5-5E27-41FF-890F-370488D46448}"/>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50" name="TextBox 49">
              <a:extLst>
                <a:ext uri="{FF2B5EF4-FFF2-40B4-BE49-F238E27FC236}">
                  <a16:creationId xmlns:a16="http://schemas.microsoft.com/office/drawing/2014/main" id="{4F8C5B90-9B36-4F35-8F1F-A3CAB3D20BB9}"/>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Tree>
    <p:extLst>
      <p:ext uri="{BB962C8B-B14F-4D97-AF65-F5344CB8AC3E}">
        <p14:creationId xmlns:p14="http://schemas.microsoft.com/office/powerpoint/2010/main" val="30468814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289-9C13-4629-8588-CC2EB676E993}"/>
              </a:ext>
            </a:extLst>
          </p:cNvPr>
          <p:cNvSpPr>
            <a:spLocks noGrp="1"/>
          </p:cNvSpPr>
          <p:nvPr>
            <p:ph type="title"/>
          </p:nvPr>
        </p:nvSpPr>
        <p:spPr>
          <a:xfrm>
            <a:off x="0" y="-269554"/>
            <a:ext cx="11558588" cy="926539"/>
          </a:xfrm>
        </p:spPr>
        <p:txBody>
          <a:bodyPr>
            <a:normAutofit/>
          </a:bodyPr>
          <a:lstStyle/>
          <a:p>
            <a:r>
              <a:rPr lang="en-US" dirty="0"/>
              <a:t>System for Value Delivery</a:t>
            </a:r>
          </a:p>
        </p:txBody>
      </p:sp>
      <p:sp>
        <p:nvSpPr>
          <p:cNvPr id="4" name="Footer Placeholder 3">
            <a:extLst>
              <a:ext uri="{FF2B5EF4-FFF2-40B4-BE49-F238E27FC236}">
                <a16:creationId xmlns:a16="http://schemas.microsoft.com/office/drawing/2014/main" id="{C488BDCF-43F7-4CD2-B3FB-442A0FBC92D6}"/>
              </a:ext>
            </a:extLst>
          </p:cNvPr>
          <p:cNvSpPr>
            <a:spLocks noGrp="1"/>
          </p:cNvSpPr>
          <p:nvPr>
            <p:ph type="ftr" sz="quarter" idx="3"/>
          </p:nvPr>
        </p:nvSpPr>
        <p:spPr/>
        <p:txBody>
          <a:bodyPr/>
          <a:lstStyle/>
          <a:p>
            <a:r>
              <a:rPr lang="en-GB" sz="1333" dirty="0"/>
              <a:t>Scope Management Secrets: Day One</a:t>
            </a:r>
            <a:endParaRPr lang="en-US" sz="1333" dirty="0"/>
          </a:p>
        </p:txBody>
      </p:sp>
      <p:sp>
        <p:nvSpPr>
          <p:cNvPr id="5" name="Rectangle 4">
            <a:extLst>
              <a:ext uri="{FF2B5EF4-FFF2-40B4-BE49-F238E27FC236}">
                <a16:creationId xmlns:a16="http://schemas.microsoft.com/office/drawing/2014/main" id="{529B2DDB-B0DE-4361-BCD8-1B3863358111}"/>
              </a:ext>
            </a:extLst>
          </p:cNvPr>
          <p:cNvSpPr/>
          <p:nvPr/>
        </p:nvSpPr>
        <p:spPr>
          <a:xfrm>
            <a:off x="1137424" y="925551"/>
            <a:ext cx="10080703" cy="5319132"/>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6" name="TextBox 5">
            <a:extLst>
              <a:ext uri="{FF2B5EF4-FFF2-40B4-BE49-F238E27FC236}">
                <a16:creationId xmlns:a16="http://schemas.microsoft.com/office/drawing/2014/main" id="{A1C83C22-62C5-4104-9978-09D86E8CAA40}"/>
              </a:ext>
            </a:extLst>
          </p:cNvPr>
          <p:cNvSpPr txBox="1"/>
          <p:nvPr/>
        </p:nvSpPr>
        <p:spPr>
          <a:xfrm>
            <a:off x="1137424" y="925551"/>
            <a:ext cx="2258952" cy="369332"/>
          </a:xfrm>
          <a:prstGeom prst="rect">
            <a:avLst/>
          </a:prstGeom>
          <a:noFill/>
        </p:spPr>
        <p:txBody>
          <a:bodyPr wrap="none" rtlCol="0">
            <a:spAutoFit/>
          </a:bodyPr>
          <a:lstStyle/>
          <a:p>
            <a:r>
              <a:rPr lang="en-US" dirty="0">
                <a:latin typeface="Agrandir Narrow" panose="00000506000000000000" pitchFamily="50" charset="0"/>
              </a:rPr>
              <a:t>External environment</a:t>
            </a:r>
          </a:p>
        </p:txBody>
      </p:sp>
      <p:sp>
        <p:nvSpPr>
          <p:cNvPr id="8" name="Rectangle 7">
            <a:extLst>
              <a:ext uri="{FF2B5EF4-FFF2-40B4-BE49-F238E27FC236}">
                <a16:creationId xmlns:a16="http://schemas.microsoft.com/office/drawing/2014/main" id="{B5254A58-27E2-4A24-AB60-2A69B437FBC1}"/>
              </a:ext>
            </a:extLst>
          </p:cNvPr>
          <p:cNvSpPr/>
          <p:nvPr/>
        </p:nvSpPr>
        <p:spPr>
          <a:xfrm>
            <a:off x="2040673" y="1539397"/>
            <a:ext cx="8452625" cy="4393052"/>
          </a:xfrm>
          <a:prstGeom prst="rect">
            <a:avLst/>
          </a:prstGeom>
          <a:solidFill>
            <a:schemeClr val="accent6">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9" name="TextBox 8">
            <a:extLst>
              <a:ext uri="{FF2B5EF4-FFF2-40B4-BE49-F238E27FC236}">
                <a16:creationId xmlns:a16="http://schemas.microsoft.com/office/drawing/2014/main" id="{8AEB2B66-2997-4146-86B7-A56BE3A67288}"/>
              </a:ext>
            </a:extLst>
          </p:cNvPr>
          <p:cNvSpPr txBox="1"/>
          <p:nvPr/>
        </p:nvSpPr>
        <p:spPr>
          <a:xfrm>
            <a:off x="2040673" y="1539397"/>
            <a:ext cx="2199641" cy="369332"/>
          </a:xfrm>
          <a:prstGeom prst="rect">
            <a:avLst/>
          </a:prstGeom>
          <a:noFill/>
        </p:spPr>
        <p:txBody>
          <a:bodyPr wrap="none" rtlCol="0">
            <a:spAutoFit/>
          </a:bodyPr>
          <a:lstStyle/>
          <a:p>
            <a:r>
              <a:rPr lang="en-US" dirty="0">
                <a:latin typeface="Agrandir Narrow" panose="00000506000000000000" pitchFamily="50" charset="0"/>
              </a:rPr>
              <a:t>Internal environment</a:t>
            </a:r>
          </a:p>
        </p:txBody>
      </p:sp>
      <p:sp>
        <p:nvSpPr>
          <p:cNvPr id="10" name="Rectangle 9">
            <a:extLst>
              <a:ext uri="{FF2B5EF4-FFF2-40B4-BE49-F238E27FC236}">
                <a16:creationId xmlns:a16="http://schemas.microsoft.com/office/drawing/2014/main" id="{2951C062-8D02-4A6E-86B4-E9AA78EFA5F1}"/>
              </a:ext>
            </a:extLst>
          </p:cNvPr>
          <p:cNvSpPr/>
          <p:nvPr/>
        </p:nvSpPr>
        <p:spPr>
          <a:xfrm>
            <a:off x="2040673" y="4795418"/>
            <a:ext cx="8452625" cy="1135577"/>
          </a:xfrm>
          <a:prstGeom prst="rect">
            <a:avLst/>
          </a:prstGeom>
          <a:solidFill>
            <a:schemeClr val="accent6">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1" name="TextBox 10">
            <a:extLst>
              <a:ext uri="{FF2B5EF4-FFF2-40B4-BE49-F238E27FC236}">
                <a16:creationId xmlns:a16="http://schemas.microsoft.com/office/drawing/2014/main" id="{5D9B0F67-C7ED-4E5A-A696-E41AF4FDDD96}"/>
              </a:ext>
            </a:extLst>
          </p:cNvPr>
          <p:cNvSpPr txBox="1"/>
          <p:nvPr/>
        </p:nvSpPr>
        <p:spPr>
          <a:xfrm>
            <a:off x="5294607" y="5056993"/>
            <a:ext cx="1944764" cy="523220"/>
          </a:xfrm>
          <a:prstGeom prst="rect">
            <a:avLst/>
          </a:prstGeom>
          <a:noFill/>
        </p:spPr>
        <p:txBody>
          <a:bodyPr wrap="none" rtlCol="0">
            <a:spAutoFit/>
          </a:bodyPr>
          <a:lstStyle/>
          <a:p>
            <a:pPr algn="ctr"/>
            <a:r>
              <a:rPr lang="en-US" sz="2800" dirty="0">
                <a:latin typeface="Agrandir Narrow" panose="00000506000000000000" pitchFamily="50" charset="0"/>
              </a:rPr>
              <a:t>Operations</a:t>
            </a:r>
          </a:p>
        </p:txBody>
      </p:sp>
      <p:sp>
        <p:nvSpPr>
          <p:cNvPr id="12" name="Rectangle 11">
            <a:extLst>
              <a:ext uri="{FF2B5EF4-FFF2-40B4-BE49-F238E27FC236}">
                <a16:creationId xmlns:a16="http://schemas.microsoft.com/office/drawing/2014/main" id="{5FAC089C-FA80-4D4E-9693-62381B7E1171}"/>
              </a:ext>
            </a:extLst>
          </p:cNvPr>
          <p:cNvSpPr/>
          <p:nvPr/>
        </p:nvSpPr>
        <p:spPr>
          <a:xfrm>
            <a:off x="2542478" y="2115185"/>
            <a:ext cx="7460166" cy="2680233"/>
          </a:xfrm>
          <a:prstGeom prst="rect">
            <a:avLst/>
          </a:prstGeom>
          <a:solidFill>
            <a:schemeClr val="accent6">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3" name="TextBox 12">
            <a:extLst>
              <a:ext uri="{FF2B5EF4-FFF2-40B4-BE49-F238E27FC236}">
                <a16:creationId xmlns:a16="http://schemas.microsoft.com/office/drawing/2014/main" id="{410B3D0D-EE1E-4977-8FB0-C4945872CCE5}"/>
              </a:ext>
            </a:extLst>
          </p:cNvPr>
          <p:cNvSpPr txBox="1"/>
          <p:nvPr/>
        </p:nvSpPr>
        <p:spPr>
          <a:xfrm>
            <a:off x="2542478" y="2140246"/>
            <a:ext cx="2710999" cy="369332"/>
          </a:xfrm>
          <a:prstGeom prst="rect">
            <a:avLst/>
          </a:prstGeom>
          <a:noFill/>
        </p:spPr>
        <p:txBody>
          <a:bodyPr wrap="none" rtlCol="0">
            <a:spAutoFit/>
          </a:bodyPr>
          <a:lstStyle/>
          <a:p>
            <a:r>
              <a:rPr lang="en-US" dirty="0">
                <a:latin typeface="Agrandir Narrow" panose="00000506000000000000" pitchFamily="50" charset="0"/>
              </a:rPr>
              <a:t>System for Value Delivery</a:t>
            </a:r>
          </a:p>
        </p:txBody>
      </p:sp>
      <p:sp>
        <p:nvSpPr>
          <p:cNvPr id="7" name="Rectangle 6">
            <a:extLst>
              <a:ext uri="{FF2B5EF4-FFF2-40B4-BE49-F238E27FC236}">
                <a16:creationId xmlns:a16="http://schemas.microsoft.com/office/drawing/2014/main" id="{67C955C3-E754-4AB3-B317-98001D28D221}"/>
              </a:ext>
            </a:extLst>
          </p:cNvPr>
          <p:cNvSpPr/>
          <p:nvPr/>
        </p:nvSpPr>
        <p:spPr>
          <a:xfrm>
            <a:off x="2780368" y="2810107"/>
            <a:ext cx="1548111"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5" name="Rectangle 14">
            <a:extLst>
              <a:ext uri="{FF2B5EF4-FFF2-40B4-BE49-F238E27FC236}">
                <a16:creationId xmlns:a16="http://schemas.microsoft.com/office/drawing/2014/main" id="{F1F5EC82-4FA9-4097-BDC6-15E0DCB6428F}"/>
              </a:ext>
            </a:extLst>
          </p:cNvPr>
          <p:cNvSpPr/>
          <p:nvPr/>
        </p:nvSpPr>
        <p:spPr>
          <a:xfrm>
            <a:off x="4830284" y="2810107"/>
            <a:ext cx="1406859"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6" name="Rectangle 15">
            <a:extLst>
              <a:ext uri="{FF2B5EF4-FFF2-40B4-BE49-F238E27FC236}">
                <a16:creationId xmlns:a16="http://schemas.microsoft.com/office/drawing/2014/main" id="{3AA1E7E8-1952-4783-BAFE-54743CB1D1D0}"/>
              </a:ext>
            </a:extLst>
          </p:cNvPr>
          <p:cNvSpPr/>
          <p:nvPr/>
        </p:nvSpPr>
        <p:spPr>
          <a:xfrm>
            <a:off x="6738948" y="2810107"/>
            <a:ext cx="1406859"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Program </a:t>
            </a:r>
          </a:p>
        </p:txBody>
      </p:sp>
      <p:grpSp>
        <p:nvGrpSpPr>
          <p:cNvPr id="20" name="Group 19">
            <a:extLst>
              <a:ext uri="{FF2B5EF4-FFF2-40B4-BE49-F238E27FC236}">
                <a16:creationId xmlns:a16="http://schemas.microsoft.com/office/drawing/2014/main" id="{7A7BD288-6A37-448E-97A9-731114545979}"/>
              </a:ext>
            </a:extLst>
          </p:cNvPr>
          <p:cNvGrpSpPr/>
          <p:nvPr/>
        </p:nvGrpSpPr>
        <p:grpSpPr>
          <a:xfrm>
            <a:off x="8569556" y="2810107"/>
            <a:ext cx="1161742" cy="1027172"/>
            <a:chOff x="8569556" y="2810107"/>
            <a:chExt cx="1161742" cy="1027172"/>
          </a:xfrm>
        </p:grpSpPr>
        <p:sp>
          <p:nvSpPr>
            <p:cNvPr id="17" name="Rectangle 16">
              <a:extLst>
                <a:ext uri="{FF2B5EF4-FFF2-40B4-BE49-F238E27FC236}">
                  <a16:creationId xmlns:a16="http://schemas.microsoft.com/office/drawing/2014/main" id="{04F838D2-AB6C-45B9-8913-D2D730F07393}"/>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8" name="Rectangle 17">
              <a:extLst>
                <a:ext uri="{FF2B5EF4-FFF2-40B4-BE49-F238E27FC236}">
                  <a16:creationId xmlns:a16="http://schemas.microsoft.com/office/drawing/2014/main" id="{EB611C38-0D62-4144-9730-CAE98E341952}"/>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9" name="Rectangle 18">
              <a:extLst>
                <a:ext uri="{FF2B5EF4-FFF2-40B4-BE49-F238E27FC236}">
                  <a16:creationId xmlns:a16="http://schemas.microsoft.com/office/drawing/2014/main" id="{873863DF-721E-4D46-BFF0-3E30604572CA}"/>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4" name="TextBox 13">
              <a:extLst>
                <a:ext uri="{FF2B5EF4-FFF2-40B4-BE49-F238E27FC236}">
                  <a16:creationId xmlns:a16="http://schemas.microsoft.com/office/drawing/2014/main" id="{5D3BE63E-46B8-4C0F-BA24-B732DD7EA6E7}"/>
                </a:ext>
              </a:extLst>
            </p:cNvPr>
            <p:cNvSpPr txBox="1"/>
            <p:nvPr/>
          </p:nvSpPr>
          <p:spPr>
            <a:xfrm>
              <a:off x="8687800" y="3498725"/>
              <a:ext cx="917239"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21" name="Rectangle 20">
            <a:extLst>
              <a:ext uri="{FF2B5EF4-FFF2-40B4-BE49-F238E27FC236}">
                <a16:creationId xmlns:a16="http://schemas.microsoft.com/office/drawing/2014/main" id="{B5524676-B865-4015-97F2-1EB907E1EE20}"/>
              </a:ext>
            </a:extLst>
          </p:cNvPr>
          <p:cNvSpPr/>
          <p:nvPr/>
        </p:nvSpPr>
        <p:spPr>
          <a:xfrm>
            <a:off x="2780369" y="3297172"/>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sp>
        <p:nvSpPr>
          <p:cNvPr id="23" name="Rectangle 22">
            <a:extLst>
              <a:ext uri="{FF2B5EF4-FFF2-40B4-BE49-F238E27FC236}">
                <a16:creationId xmlns:a16="http://schemas.microsoft.com/office/drawing/2014/main" id="{E20F3945-F87D-43B2-815A-291A232A90A4}"/>
              </a:ext>
            </a:extLst>
          </p:cNvPr>
          <p:cNvSpPr/>
          <p:nvPr/>
        </p:nvSpPr>
        <p:spPr>
          <a:xfrm>
            <a:off x="3601444" y="3292913"/>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25" name="Group 24">
            <a:extLst>
              <a:ext uri="{FF2B5EF4-FFF2-40B4-BE49-F238E27FC236}">
                <a16:creationId xmlns:a16="http://schemas.microsoft.com/office/drawing/2014/main" id="{C25D2C59-3A81-4A38-9F9F-59FBA62DFCE1}"/>
              </a:ext>
            </a:extLst>
          </p:cNvPr>
          <p:cNvGrpSpPr/>
          <p:nvPr/>
        </p:nvGrpSpPr>
        <p:grpSpPr>
          <a:xfrm>
            <a:off x="7035404" y="3275824"/>
            <a:ext cx="1161742" cy="1027172"/>
            <a:chOff x="8569556" y="2810107"/>
            <a:chExt cx="1161742" cy="1027172"/>
          </a:xfrm>
        </p:grpSpPr>
        <p:sp>
          <p:nvSpPr>
            <p:cNvPr id="26" name="Rectangle 25">
              <a:extLst>
                <a:ext uri="{FF2B5EF4-FFF2-40B4-BE49-F238E27FC236}">
                  <a16:creationId xmlns:a16="http://schemas.microsoft.com/office/drawing/2014/main" id="{E663355C-F948-4782-8037-2099071464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7" name="Rectangle 26">
              <a:extLst>
                <a:ext uri="{FF2B5EF4-FFF2-40B4-BE49-F238E27FC236}">
                  <a16:creationId xmlns:a16="http://schemas.microsoft.com/office/drawing/2014/main" id="{E566BC1A-B7FD-4DCF-8D09-CC16EAAC0634}"/>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8" name="Rectangle 27">
              <a:extLst>
                <a:ext uri="{FF2B5EF4-FFF2-40B4-BE49-F238E27FC236}">
                  <a16:creationId xmlns:a16="http://schemas.microsoft.com/office/drawing/2014/main" id="{817A440F-2D5D-4F58-9914-A6F1100210EE}"/>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9" name="TextBox 28">
              <a:extLst>
                <a:ext uri="{FF2B5EF4-FFF2-40B4-BE49-F238E27FC236}">
                  <a16:creationId xmlns:a16="http://schemas.microsoft.com/office/drawing/2014/main" id="{60CD6B12-44A3-4566-9475-C073ABE89A03}"/>
                </a:ext>
              </a:extLst>
            </p:cNvPr>
            <p:cNvSpPr txBox="1"/>
            <p:nvPr/>
          </p:nvSpPr>
          <p:spPr>
            <a:xfrm>
              <a:off x="8687800" y="3498725"/>
              <a:ext cx="917239"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0" name="Group 29">
            <a:extLst>
              <a:ext uri="{FF2B5EF4-FFF2-40B4-BE49-F238E27FC236}">
                <a16:creationId xmlns:a16="http://schemas.microsoft.com/office/drawing/2014/main" id="{61F34230-B50E-4B70-987E-CCA6BC4105D4}"/>
              </a:ext>
            </a:extLst>
          </p:cNvPr>
          <p:cNvGrpSpPr/>
          <p:nvPr/>
        </p:nvGrpSpPr>
        <p:grpSpPr>
          <a:xfrm>
            <a:off x="4614045" y="3255039"/>
            <a:ext cx="995147" cy="792267"/>
            <a:chOff x="8569556" y="2810107"/>
            <a:chExt cx="1510374" cy="1202456"/>
          </a:xfrm>
        </p:grpSpPr>
        <p:sp>
          <p:nvSpPr>
            <p:cNvPr id="31" name="Rectangle 30">
              <a:extLst>
                <a:ext uri="{FF2B5EF4-FFF2-40B4-BE49-F238E27FC236}">
                  <a16:creationId xmlns:a16="http://schemas.microsoft.com/office/drawing/2014/main" id="{4F358C68-1B62-4770-A08D-1AE2D0595B88}"/>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2" name="Rectangle 31">
              <a:extLst>
                <a:ext uri="{FF2B5EF4-FFF2-40B4-BE49-F238E27FC236}">
                  <a16:creationId xmlns:a16="http://schemas.microsoft.com/office/drawing/2014/main" id="{0712D5E2-50BE-4A19-9DF7-032139EB43FD}"/>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3" name="Rectangle 32">
              <a:extLst>
                <a:ext uri="{FF2B5EF4-FFF2-40B4-BE49-F238E27FC236}">
                  <a16:creationId xmlns:a16="http://schemas.microsoft.com/office/drawing/2014/main" id="{EE2B13CA-1254-480A-A9D6-52CD4D6079D6}"/>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4" name="TextBox 33">
              <a:extLst>
                <a:ext uri="{FF2B5EF4-FFF2-40B4-BE49-F238E27FC236}">
                  <a16:creationId xmlns:a16="http://schemas.microsoft.com/office/drawing/2014/main" id="{91B1C496-FEDF-4B5C-AEDB-B4AD45DCF725}"/>
                </a:ext>
              </a:extLst>
            </p:cNvPr>
            <p:cNvSpPr txBox="1"/>
            <p:nvPr/>
          </p:nvSpPr>
          <p:spPr>
            <a:xfrm>
              <a:off x="8687800" y="3498726"/>
              <a:ext cx="1392130" cy="513837"/>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5" name="Group 34">
            <a:extLst>
              <a:ext uri="{FF2B5EF4-FFF2-40B4-BE49-F238E27FC236}">
                <a16:creationId xmlns:a16="http://schemas.microsoft.com/office/drawing/2014/main" id="{772D2902-1B26-4CFC-87EF-4217456ABBA6}"/>
              </a:ext>
            </a:extLst>
          </p:cNvPr>
          <p:cNvGrpSpPr/>
          <p:nvPr/>
        </p:nvGrpSpPr>
        <p:grpSpPr>
          <a:xfrm>
            <a:off x="2845227" y="3762466"/>
            <a:ext cx="990706" cy="766402"/>
            <a:chOff x="8569556" y="2810107"/>
            <a:chExt cx="1594535" cy="1233518"/>
          </a:xfrm>
        </p:grpSpPr>
        <p:sp>
          <p:nvSpPr>
            <p:cNvPr id="36" name="Rectangle 35">
              <a:extLst>
                <a:ext uri="{FF2B5EF4-FFF2-40B4-BE49-F238E27FC236}">
                  <a16:creationId xmlns:a16="http://schemas.microsoft.com/office/drawing/2014/main" id="{FDDB0839-0C5B-4DB5-9FB3-5E1B5E7BF3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7" name="Rectangle 36">
              <a:extLst>
                <a:ext uri="{FF2B5EF4-FFF2-40B4-BE49-F238E27FC236}">
                  <a16:creationId xmlns:a16="http://schemas.microsoft.com/office/drawing/2014/main" id="{783C682E-7D03-42A9-8A89-E9BF8846795A}"/>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8" name="Rectangle 37">
              <a:extLst>
                <a:ext uri="{FF2B5EF4-FFF2-40B4-BE49-F238E27FC236}">
                  <a16:creationId xmlns:a16="http://schemas.microsoft.com/office/drawing/2014/main" id="{1F9A1ED9-BE7A-4D38-B28D-7F46777F200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9" name="TextBox 38">
              <a:extLst>
                <a:ext uri="{FF2B5EF4-FFF2-40B4-BE49-F238E27FC236}">
                  <a16:creationId xmlns:a16="http://schemas.microsoft.com/office/drawing/2014/main" id="{7B012FDE-1C57-4DAA-9D0D-A3E846089DE8}"/>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40" name="Group 39">
            <a:extLst>
              <a:ext uri="{FF2B5EF4-FFF2-40B4-BE49-F238E27FC236}">
                <a16:creationId xmlns:a16="http://schemas.microsoft.com/office/drawing/2014/main" id="{2C84A6F3-4A26-4C60-81A3-E9C29AC06A09}"/>
              </a:ext>
            </a:extLst>
          </p:cNvPr>
          <p:cNvGrpSpPr/>
          <p:nvPr/>
        </p:nvGrpSpPr>
        <p:grpSpPr>
          <a:xfrm>
            <a:off x="3747976" y="3779555"/>
            <a:ext cx="990706" cy="766402"/>
            <a:chOff x="8569556" y="2810107"/>
            <a:chExt cx="1594535" cy="1233518"/>
          </a:xfrm>
        </p:grpSpPr>
        <p:sp>
          <p:nvSpPr>
            <p:cNvPr id="41" name="Rectangle 40">
              <a:extLst>
                <a:ext uri="{FF2B5EF4-FFF2-40B4-BE49-F238E27FC236}">
                  <a16:creationId xmlns:a16="http://schemas.microsoft.com/office/drawing/2014/main" id="{F057C6AF-2A6F-486F-93F5-F00B6F987986}"/>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2" name="Rectangle 41">
              <a:extLst>
                <a:ext uri="{FF2B5EF4-FFF2-40B4-BE49-F238E27FC236}">
                  <a16:creationId xmlns:a16="http://schemas.microsoft.com/office/drawing/2014/main" id="{32DBB443-3558-47FD-BE21-4F6F6B702473}"/>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3" name="Rectangle 42">
              <a:extLst>
                <a:ext uri="{FF2B5EF4-FFF2-40B4-BE49-F238E27FC236}">
                  <a16:creationId xmlns:a16="http://schemas.microsoft.com/office/drawing/2014/main" id="{71E87989-AA60-4E43-B550-852C5FD77BB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4" name="TextBox 43">
              <a:extLst>
                <a:ext uri="{FF2B5EF4-FFF2-40B4-BE49-F238E27FC236}">
                  <a16:creationId xmlns:a16="http://schemas.microsoft.com/office/drawing/2014/main" id="{1E2F8DD4-B911-4646-8AA5-6B9B1BB2E495}"/>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45" name="Rectangle 44">
            <a:extLst>
              <a:ext uri="{FF2B5EF4-FFF2-40B4-BE49-F238E27FC236}">
                <a16:creationId xmlns:a16="http://schemas.microsoft.com/office/drawing/2014/main" id="{0D6CA623-A22E-491D-A9AB-D6888F2A68B8}"/>
              </a:ext>
            </a:extLst>
          </p:cNvPr>
          <p:cNvSpPr/>
          <p:nvPr/>
        </p:nvSpPr>
        <p:spPr>
          <a:xfrm>
            <a:off x="5505367" y="3316528"/>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46" name="Group 45">
            <a:extLst>
              <a:ext uri="{FF2B5EF4-FFF2-40B4-BE49-F238E27FC236}">
                <a16:creationId xmlns:a16="http://schemas.microsoft.com/office/drawing/2014/main" id="{854FFBF1-AB45-428D-8515-0A7A69187063}"/>
              </a:ext>
            </a:extLst>
          </p:cNvPr>
          <p:cNvGrpSpPr/>
          <p:nvPr/>
        </p:nvGrpSpPr>
        <p:grpSpPr>
          <a:xfrm>
            <a:off x="5651899" y="3803170"/>
            <a:ext cx="990706" cy="766402"/>
            <a:chOff x="8569556" y="2810107"/>
            <a:chExt cx="1594535" cy="1233518"/>
          </a:xfrm>
        </p:grpSpPr>
        <p:sp>
          <p:nvSpPr>
            <p:cNvPr id="47" name="Rectangle 46">
              <a:extLst>
                <a:ext uri="{FF2B5EF4-FFF2-40B4-BE49-F238E27FC236}">
                  <a16:creationId xmlns:a16="http://schemas.microsoft.com/office/drawing/2014/main" id="{063C832B-5B7C-443E-B375-602A24670232}"/>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8" name="Rectangle 47">
              <a:extLst>
                <a:ext uri="{FF2B5EF4-FFF2-40B4-BE49-F238E27FC236}">
                  <a16:creationId xmlns:a16="http://schemas.microsoft.com/office/drawing/2014/main" id="{6CF98E0F-1947-4107-A37A-B59B54EAAF5C}"/>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9" name="Rectangle 48">
              <a:extLst>
                <a:ext uri="{FF2B5EF4-FFF2-40B4-BE49-F238E27FC236}">
                  <a16:creationId xmlns:a16="http://schemas.microsoft.com/office/drawing/2014/main" id="{36CCEAD5-5E27-41FF-890F-370488D46448}"/>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50" name="TextBox 49">
              <a:extLst>
                <a:ext uri="{FF2B5EF4-FFF2-40B4-BE49-F238E27FC236}">
                  <a16:creationId xmlns:a16="http://schemas.microsoft.com/office/drawing/2014/main" id="{4F8C5B90-9B36-4F35-8F1F-A3CAB3D20BB9}"/>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3" name="Oval 2">
            <a:extLst>
              <a:ext uri="{FF2B5EF4-FFF2-40B4-BE49-F238E27FC236}">
                <a16:creationId xmlns:a16="http://schemas.microsoft.com/office/drawing/2014/main" id="{73495979-BDBE-6094-EF03-D8003B2B0452}"/>
              </a:ext>
            </a:extLst>
          </p:cNvPr>
          <p:cNvSpPr/>
          <p:nvPr/>
        </p:nvSpPr>
        <p:spPr>
          <a:xfrm>
            <a:off x="1071225" y="1786867"/>
            <a:ext cx="10225520" cy="3465028"/>
          </a:xfrm>
          <a:prstGeom prst="ellipse">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2060"/>
                </a:solidFill>
                <a:latin typeface="Agrandir" panose="00000500000000000000" pitchFamily="50" charset="0"/>
              </a:rPr>
              <a:t>All Projects Exist within a Context</a:t>
            </a:r>
          </a:p>
        </p:txBody>
      </p:sp>
    </p:spTree>
    <p:extLst>
      <p:ext uri="{BB962C8B-B14F-4D97-AF65-F5344CB8AC3E}">
        <p14:creationId xmlns:p14="http://schemas.microsoft.com/office/powerpoint/2010/main" val="35427469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Objectives</a:t>
            </a:r>
            <a:endParaRPr lang="en-GB" dirty="0"/>
          </a:p>
        </p:txBody>
      </p:sp>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en-US" sz="2800" dirty="0"/>
              <a:t>Accurately assess the scope of a project and organize it into well-defined and easily controlled elements</a:t>
            </a:r>
          </a:p>
          <a:p>
            <a:pPr marL="571500" indent="-571500">
              <a:buFont typeface="Arial" panose="020B0604020202020204" pitchFamily="34" charset="0"/>
              <a:buChar char="•"/>
            </a:pPr>
            <a:r>
              <a:rPr lang="en-US" sz="2800" dirty="0"/>
              <a:t>Effectively prepare Project Charters and Project Management Plans primed to ensure visibility, achieve expectations, and deliver results</a:t>
            </a:r>
          </a:p>
          <a:p>
            <a:pPr marL="571500" indent="-571500">
              <a:buFont typeface="Arial" panose="020B0604020202020204" pitchFamily="34" charset="0"/>
              <a:buChar char="•"/>
            </a:pPr>
            <a:r>
              <a:rPr lang="en-US" sz="2800" dirty="0"/>
              <a:t>Anticipate likely sources of scope change and formulate effective responses through change management</a:t>
            </a:r>
            <a:endParaRPr lang="en-GB" sz="2800" dirty="0"/>
          </a:p>
        </p:txBody>
      </p:sp>
      <p:sp>
        <p:nvSpPr>
          <p:cNvPr id="4" name="Footer Placeholder 4">
            <a:extLst>
              <a:ext uri="{FF2B5EF4-FFF2-40B4-BE49-F238E27FC236}">
                <a16:creationId xmlns:a16="http://schemas.microsoft.com/office/drawing/2014/main" id="{2CCA485F-C47B-4146-A54E-389BEC6D7680}"/>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8375931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289-9C13-4629-8588-CC2EB676E993}"/>
              </a:ext>
            </a:extLst>
          </p:cNvPr>
          <p:cNvSpPr>
            <a:spLocks noGrp="1"/>
          </p:cNvSpPr>
          <p:nvPr>
            <p:ph type="title"/>
          </p:nvPr>
        </p:nvSpPr>
        <p:spPr>
          <a:xfrm>
            <a:off x="-28088" y="-306043"/>
            <a:ext cx="11558588" cy="926539"/>
          </a:xfrm>
        </p:spPr>
        <p:txBody>
          <a:bodyPr>
            <a:normAutofit/>
          </a:bodyPr>
          <a:lstStyle/>
          <a:p>
            <a:r>
              <a:rPr lang="en-US" dirty="0"/>
              <a:t>System for Value Delivery</a:t>
            </a:r>
          </a:p>
        </p:txBody>
      </p:sp>
      <p:sp>
        <p:nvSpPr>
          <p:cNvPr id="4" name="Footer Placeholder 3">
            <a:extLst>
              <a:ext uri="{FF2B5EF4-FFF2-40B4-BE49-F238E27FC236}">
                <a16:creationId xmlns:a16="http://schemas.microsoft.com/office/drawing/2014/main" id="{C488BDCF-43F7-4CD2-B3FB-442A0FBC92D6}"/>
              </a:ext>
            </a:extLst>
          </p:cNvPr>
          <p:cNvSpPr>
            <a:spLocks noGrp="1"/>
          </p:cNvSpPr>
          <p:nvPr>
            <p:ph type="ftr" sz="quarter" idx="3"/>
          </p:nvPr>
        </p:nvSpPr>
        <p:spPr/>
        <p:txBody>
          <a:bodyPr/>
          <a:lstStyle/>
          <a:p>
            <a:r>
              <a:rPr lang="en-GB" sz="1333" dirty="0"/>
              <a:t>Scope Management Secrets: Day One</a:t>
            </a:r>
            <a:endParaRPr lang="en-US" sz="1333" dirty="0"/>
          </a:p>
        </p:txBody>
      </p:sp>
      <p:sp>
        <p:nvSpPr>
          <p:cNvPr id="5" name="Rectangle 4">
            <a:extLst>
              <a:ext uri="{FF2B5EF4-FFF2-40B4-BE49-F238E27FC236}">
                <a16:creationId xmlns:a16="http://schemas.microsoft.com/office/drawing/2014/main" id="{529B2DDB-B0DE-4361-BCD8-1B3863358111}"/>
              </a:ext>
            </a:extLst>
          </p:cNvPr>
          <p:cNvSpPr/>
          <p:nvPr/>
        </p:nvSpPr>
        <p:spPr>
          <a:xfrm>
            <a:off x="1137424" y="925551"/>
            <a:ext cx="10080703" cy="5319132"/>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6" name="TextBox 5">
            <a:extLst>
              <a:ext uri="{FF2B5EF4-FFF2-40B4-BE49-F238E27FC236}">
                <a16:creationId xmlns:a16="http://schemas.microsoft.com/office/drawing/2014/main" id="{A1C83C22-62C5-4104-9978-09D86E8CAA40}"/>
              </a:ext>
            </a:extLst>
          </p:cNvPr>
          <p:cNvSpPr txBox="1"/>
          <p:nvPr/>
        </p:nvSpPr>
        <p:spPr>
          <a:xfrm>
            <a:off x="1137424" y="925551"/>
            <a:ext cx="2258952" cy="369332"/>
          </a:xfrm>
          <a:prstGeom prst="rect">
            <a:avLst/>
          </a:prstGeom>
          <a:noFill/>
        </p:spPr>
        <p:txBody>
          <a:bodyPr wrap="none" rtlCol="0">
            <a:spAutoFit/>
          </a:bodyPr>
          <a:lstStyle/>
          <a:p>
            <a:r>
              <a:rPr lang="en-US" dirty="0">
                <a:latin typeface="Agrandir Narrow" panose="00000506000000000000" pitchFamily="50" charset="0"/>
              </a:rPr>
              <a:t>External environment</a:t>
            </a:r>
          </a:p>
        </p:txBody>
      </p:sp>
      <p:sp>
        <p:nvSpPr>
          <p:cNvPr id="8" name="Rectangle 7">
            <a:extLst>
              <a:ext uri="{FF2B5EF4-FFF2-40B4-BE49-F238E27FC236}">
                <a16:creationId xmlns:a16="http://schemas.microsoft.com/office/drawing/2014/main" id="{B5254A58-27E2-4A24-AB60-2A69B437FBC1}"/>
              </a:ext>
            </a:extLst>
          </p:cNvPr>
          <p:cNvSpPr/>
          <p:nvPr/>
        </p:nvSpPr>
        <p:spPr>
          <a:xfrm>
            <a:off x="2040673" y="1539397"/>
            <a:ext cx="8452625" cy="4393052"/>
          </a:xfrm>
          <a:prstGeom prst="rect">
            <a:avLst/>
          </a:prstGeom>
          <a:solidFill>
            <a:schemeClr val="accent6">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9" name="TextBox 8">
            <a:extLst>
              <a:ext uri="{FF2B5EF4-FFF2-40B4-BE49-F238E27FC236}">
                <a16:creationId xmlns:a16="http://schemas.microsoft.com/office/drawing/2014/main" id="{8AEB2B66-2997-4146-86B7-A56BE3A67288}"/>
              </a:ext>
            </a:extLst>
          </p:cNvPr>
          <p:cNvSpPr txBox="1"/>
          <p:nvPr/>
        </p:nvSpPr>
        <p:spPr>
          <a:xfrm>
            <a:off x="2040673" y="1539397"/>
            <a:ext cx="2199641" cy="369332"/>
          </a:xfrm>
          <a:prstGeom prst="rect">
            <a:avLst/>
          </a:prstGeom>
          <a:noFill/>
        </p:spPr>
        <p:txBody>
          <a:bodyPr wrap="none" rtlCol="0">
            <a:spAutoFit/>
          </a:bodyPr>
          <a:lstStyle/>
          <a:p>
            <a:r>
              <a:rPr lang="en-US" dirty="0">
                <a:latin typeface="Agrandir Narrow" panose="00000506000000000000" pitchFamily="50" charset="0"/>
              </a:rPr>
              <a:t>Internal environment</a:t>
            </a:r>
          </a:p>
        </p:txBody>
      </p:sp>
      <p:sp>
        <p:nvSpPr>
          <p:cNvPr id="10" name="Rectangle 9">
            <a:extLst>
              <a:ext uri="{FF2B5EF4-FFF2-40B4-BE49-F238E27FC236}">
                <a16:creationId xmlns:a16="http://schemas.microsoft.com/office/drawing/2014/main" id="{2951C062-8D02-4A6E-86B4-E9AA78EFA5F1}"/>
              </a:ext>
            </a:extLst>
          </p:cNvPr>
          <p:cNvSpPr/>
          <p:nvPr/>
        </p:nvSpPr>
        <p:spPr>
          <a:xfrm>
            <a:off x="2040673" y="4795418"/>
            <a:ext cx="8452625" cy="1135577"/>
          </a:xfrm>
          <a:prstGeom prst="rect">
            <a:avLst/>
          </a:prstGeom>
          <a:solidFill>
            <a:schemeClr val="accent6">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1" name="TextBox 10">
            <a:extLst>
              <a:ext uri="{FF2B5EF4-FFF2-40B4-BE49-F238E27FC236}">
                <a16:creationId xmlns:a16="http://schemas.microsoft.com/office/drawing/2014/main" id="{5D9B0F67-C7ED-4E5A-A696-E41AF4FDDD96}"/>
              </a:ext>
            </a:extLst>
          </p:cNvPr>
          <p:cNvSpPr txBox="1"/>
          <p:nvPr/>
        </p:nvSpPr>
        <p:spPr>
          <a:xfrm>
            <a:off x="5294607" y="5056993"/>
            <a:ext cx="1944764" cy="523220"/>
          </a:xfrm>
          <a:prstGeom prst="rect">
            <a:avLst/>
          </a:prstGeom>
          <a:noFill/>
        </p:spPr>
        <p:txBody>
          <a:bodyPr wrap="none" rtlCol="0">
            <a:spAutoFit/>
          </a:bodyPr>
          <a:lstStyle/>
          <a:p>
            <a:pPr algn="ctr"/>
            <a:r>
              <a:rPr lang="en-US" sz="2800" dirty="0">
                <a:latin typeface="Agrandir Narrow" panose="00000506000000000000" pitchFamily="50" charset="0"/>
              </a:rPr>
              <a:t>Operations</a:t>
            </a:r>
          </a:p>
        </p:txBody>
      </p:sp>
      <p:sp>
        <p:nvSpPr>
          <p:cNvPr id="12" name="Rectangle 11">
            <a:extLst>
              <a:ext uri="{FF2B5EF4-FFF2-40B4-BE49-F238E27FC236}">
                <a16:creationId xmlns:a16="http://schemas.microsoft.com/office/drawing/2014/main" id="{5FAC089C-FA80-4D4E-9693-62381B7E1171}"/>
              </a:ext>
            </a:extLst>
          </p:cNvPr>
          <p:cNvSpPr/>
          <p:nvPr/>
        </p:nvSpPr>
        <p:spPr>
          <a:xfrm>
            <a:off x="2542478" y="2115185"/>
            <a:ext cx="7460166" cy="2680233"/>
          </a:xfrm>
          <a:prstGeom prst="rect">
            <a:avLst/>
          </a:prstGeom>
          <a:solidFill>
            <a:schemeClr val="accent6">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3" name="TextBox 12">
            <a:extLst>
              <a:ext uri="{FF2B5EF4-FFF2-40B4-BE49-F238E27FC236}">
                <a16:creationId xmlns:a16="http://schemas.microsoft.com/office/drawing/2014/main" id="{410B3D0D-EE1E-4977-8FB0-C4945872CCE5}"/>
              </a:ext>
            </a:extLst>
          </p:cNvPr>
          <p:cNvSpPr txBox="1"/>
          <p:nvPr/>
        </p:nvSpPr>
        <p:spPr>
          <a:xfrm>
            <a:off x="2542478" y="2140246"/>
            <a:ext cx="2710999" cy="369332"/>
          </a:xfrm>
          <a:prstGeom prst="rect">
            <a:avLst/>
          </a:prstGeom>
          <a:noFill/>
        </p:spPr>
        <p:txBody>
          <a:bodyPr wrap="none" rtlCol="0">
            <a:spAutoFit/>
          </a:bodyPr>
          <a:lstStyle/>
          <a:p>
            <a:r>
              <a:rPr lang="en-US" dirty="0">
                <a:latin typeface="Agrandir Narrow" panose="00000506000000000000" pitchFamily="50" charset="0"/>
              </a:rPr>
              <a:t>System for Value Delivery</a:t>
            </a:r>
          </a:p>
        </p:txBody>
      </p:sp>
      <p:sp>
        <p:nvSpPr>
          <p:cNvPr id="7" name="Rectangle 6">
            <a:extLst>
              <a:ext uri="{FF2B5EF4-FFF2-40B4-BE49-F238E27FC236}">
                <a16:creationId xmlns:a16="http://schemas.microsoft.com/office/drawing/2014/main" id="{67C955C3-E754-4AB3-B317-98001D28D221}"/>
              </a:ext>
            </a:extLst>
          </p:cNvPr>
          <p:cNvSpPr/>
          <p:nvPr/>
        </p:nvSpPr>
        <p:spPr>
          <a:xfrm>
            <a:off x="2780368" y="2810107"/>
            <a:ext cx="1548111"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5" name="Rectangle 14">
            <a:extLst>
              <a:ext uri="{FF2B5EF4-FFF2-40B4-BE49-F238E27FC236}">
                <a16:creationId xmlns:a16="http://schemas.microsoft.com/office/drawing/2014/main" id="{F1F5EC82-4FA9-4097-BDC6-15E0DCB6428F}"/>
              </a:ext>
            </a:extLst>
          </p:cNvPr>
          <p:cNvSpPr/>
          <p:nvPr/>
        </p:nvSpPr>
        <p:spPr>
          <a:xfrm>
            <a:off x="4830284" y="2810107"/>
            <a:ext cx="1406859"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6" name="Rectangle 15">
            <a:extLst>
              <a:ext uri="{FF2B5EF4-FFF2-40B4-BE49-F238E27FC236}">
                <a16:creationId xmlns:a16="http://schemas.microsoft.com/office/drawing/2014/main" id="{3AA1E7E8-1952-4783-BAFE-54743CB1D1D0}"/>
              </a:ext>
            </a:extLst>
          </p:cNvPr>
          <p:cNvSpPr/>
          <p:nvPr/>
        </p:nvSpPr>
        <p:spPr>
          <a:xfrm>
            <a:off x="6738948" y="2810107"/>
            <a:ext cx="1406859"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Program </a:t>
            </a:r>
          </a:p>
        </p:txBody>
      </p:sp>
      <p:grpSp>
        <p:nvGrpSpPr>
          <p:cNvPr id="20" name="Group 19">
            <a:extLst>
              <a:ext uri="{FF2B5EF4-FFF2-40B4-BE49-F238E27FC236}">
                <a16:creationId xmlns:a16="http://schemas.microsoft.com/office/drawing/2014/main" id="{7A7BD288-6A37-448E-97A9-731114545979}"/>
              </a:ext>
            </a:extLst>
          </p:cNvPr>
          <p:cNvGrpSpPr/>
          <p:nvPr/>
        </p:nvGrpSpPr>
        <p:grpSpPr>
          <a:xfrm>
            <a:off x="8569556" y="2810107"/>
            <a:ext cx="1161742" cy="1027172"/>
            <a:chOff x="8569556" y="2810107"/>
            <a:chExt cx="1161742" cy="1027172"/>
          </a:xfrm>
        </p:grpSpPr>
        <p:sp>
          <p:nvSpPr>
            <p:cNvPr id="17" name="Rectangle 16">
              <a:extLst>
                <a:ext uri="{FF2B5EF4-FFF2-40B4-BE49-F238E27FC236}">
                  <a16:creationId xmlns:a16="http://schemas.microsoft.com/office/drawing/2014/main" id="{04F838D2-AB6C-45B9-8913-D2D730F07393}"/>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8" name="Rectangle 17">
              <a:extLst>
                <a:ext uri="{FF2B5EF4-FFF2-40B4-BE49-F238E27FC236}">
                  <a16:creationId xmlns:a16="http://schemas.microsoft.com/office/drawing/2014/main" id="{EB611C38-0D62-4144-9730-CAE98E341952}"/>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9" name="Rectangle 18">
              <a:extLst>
                <a:ext uri="{FF2B5EF4-FFF2-40B4-BE49-F238E27FC236}">
                  <a16:creationId xmlns:a16="http://schemas.microsoft.com/office/drawing/2014/main" id="{873863DF-721E-4D46-BFF0-3E30604572CA}"/>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4" name="TextBox 13">
              <a:extLst>
                <a:ext uri="{FF2B5EF4-FFF2-40B4-BE49-F238E27FC236}">
                  <a16:creationId xmlns:a16="http://schemas.microsoft.com/office/drawing/2014/main" id="{5D3BE63E-46B8-4C0F-BA24-B732DD7EA6E7}"/>
                </a:ext>
              </a:extLst>
            </p:cNvPr>
            <p:cNvSpPr txBox="1"/>
            <p:nvPr/>
          </p:nvSpPr>
          <p:spPr>
            <a:xfrm>
              <a:off x="8687800" y="3498725"/>
              <a:ext cx="917239"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21" name="Rectangle 20">
            <a:extLst>
              <a:ext uri="{FF2B5EF4-FFF2-40B4-BE49-F238E27FC236}">
                <a16:creationId xmlns:a16="http://schemas.microsoft.com/office/drawing/2014/main" id="{B5524676-B865-4015-97F2-1EB907E1EE20}"/>
              </a:ext>
            </a:extLst>
          </p:cNvPr>
          <p:cNvSpPr/>
          <p:nvPr/>
        </p:nvSpPr>
        <p:spPr>
          <a:xfrm>
            <a:off x="2780369" y="3297172"/>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sp>
        <p:nvSpPr>
          <p:cNvPr id="23" name="Rectangle 22">
            <a:extLst>
              <a:ext uri="{FF2B5EF4-FFF2-40B4-BE49-F238E27FC236}">
                <a16:creationId xmlns:a16="http://schemas.microsoft.com/office/drawing/2014/main" id="{E20F3945-F87D-43B2-815A-291A232A90A4}"/>
              </a:ext>
            </a:extLst>
          </p:cNvPr>
          <p:cNvSpPr/>
          <p:nvPr/>
        </p:nvSpPr>
        <p:spPr>
          <a:xfrm>
            <a:off x="3601444" y="3292913"/>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25" name="Group 24">
            <a:extLst>
              <a:ext uri="{FF2B5EF4-FFF2-40B4-BE49-F238E27FC236}">
                <a16:creationId xmlns:a16="http://schemas.microsoft.com/office/drawing/2014/main" id="{C25D2C59-3A81-4A38-9F9F-59FBA62DFCE1}"/>
              </a:ext>
            </a:extLst>
          </p:cNvPr>
          <p:cNvGrpSpPr/>
          <p:nvPr/>
        </p:nvGrpSpPr>
        <p:grpSpPr>
          <a:xfrm>
            <a:off x="7035404" y="3275824"/>
            <a:ext cx="1161742" cy="1027172"/>
            <a:chOff x="8569556" y="2810107"/>
            <a:chExt cx="1161742" cy="1027172"/>
          </a:xfrm>
        </p:grpSpPr>
        <p:sp>
          <p:nvSpPr>
            <p:cNvPr id="26" name="Rectangle 25">
              <a:extLst>
                <a:ext uri="{FF2B5EF4-FFF2-40B4-BE49-F238E27FC236}">
                  <a16:creationId xmlns:a16="http://schemas.microsoft.com/office/drawing/2014/main" id="{E663355C-F948-4782-8037-2099071464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7" name="Rectangle 26">
              <a:extLst>
                <a:ext uri="{FF2B5EF4-FFF2-40B4-BE49-F238E27FC236}">
                  <a16:creationId xmlns:a16="http://schemas.microsoft.com/office/drawing/2014/main" id="{E566BC1A-B7FD-4DCF-8D09-CC16EAAC0634}"/>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8" name="Rectangle 27">
              <a:extLst>
                <a:ext uri="{FF2B5EF4-FFF2-40B4-BE49-F238E27FC236}">
                  <a16:creationId xmlns:a16="http://schemas.microsoft.com/office/drawing/2014/main" id="{817A440F-2D5D-4F58-9914-A6F1100210EE}"/>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9" name="TextBox 28">
              <a:extLst>
                <a:ext uri="{FF2B5EF4-FFF2-40B4-BE49-F238E27FC236}">
                  <a16:creationId xmlns:a16="http://schemas.microsoft.com/office/drawing/2014/main" id="{60CD6B12-44A3-4566-9475-C073ABE89A03}"/>
                </a:ext>
              </a:extLst>
            </p:cNvPr>
            <p:cNvSpPr txBox="1"/>
            <p:nvPr/>
          </p:nvSpPr>
          <p:spPr>
            <a:xfrm>
              <a:off x="8687800" y="3498725"/>
              <a:ext cx="917239"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0" name="Group 29">
            <a:extLst>
              <a:ext uri="{FF2B5EF4-FFF2-40B4-BE49-F238E27FC236}">
                <a16:creationId xmlns:a16="http://schemas.microsoft.com/office/drawing/2014/main" id="{61F34230-B50E-4B70-987E-CCA6BC4105D4}"/>
              </a:ext>
            </a:extLst>
          </p:cNvPr>
          <p:cNvGrpSpPr/>
          <p:nvPr/>
        </p:nvGrpSpPr>
        <p:grpSpPr>
          <a:xfrm>
            <a:off x="4614045" y="3255039"/>
            <a:ext cx="995147" cy="792267"/>
            <a:chOff x="8569556" y="2810107"/>
            <a:chExt cx="1510374" cy="1202456"/>
          </a:xfrm>
        </p:grpSpPr>
        <p:sp>
          <p:nvSpPr>
            <p:cNvPr id="31" name="Rectangle 30">
              <a:extLst>
                <a:ext uri="{FF2B5EF4-FFF2-40B4-BE49-F238E27FC236}">
                  <a16:creationId xmlns:a16="http://schemas.microsoft.com/office/drawing/2014/main" id="{4F358C68-1B62-4770-A08D-1AE2D0595B88}"/>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2" name="Rectangle 31">
              <a:extLst>
                <a:ext uri="{FF2B5EF4-FFF2-40B4-BE49-F238E27FC236}">
                  <a16:creationId xmlns:a16="http://schemas.microsoft.com/office/drawing/2014/main" id="{0712D5E2-50BE-4A19-9DF7-032139EB43FD}"/>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3" name="Rectangle 32">
              <a:extLst>
                <a:ext uri="{FF2B5EF4-FFF2-40B4-BE49-F238E27FC236}">
                  <a16:creationId xmlns:a16="http://schemas.microsoft.com/office/drawing/2014/main" id="{EE2B13CA-1254-480A-A9D6-52CD4D6079D6}"/>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4" name="TextBox 33">
              <a:extLst>
                <a:ext uri="{FF2B5EF4-FFF2-40B4-BE49-F238E27FC236}">
                  <a16:creationId xmlns:a16="http://schemas.microsoft.com/office/drawing/2014/main" id="{91B1C496-FEDF-4B5C-AEDB-B4AD45DCF725}"/>
                </a:ext>
              </a:extLst>
            </p:cNvPr>
            <p:cNvSpPr txBox="1"/>
            <p:nvPr/>
          </p:nvSpPr>
          <p:spPr>
            <a:xfrm>
              <a:off x="8687800" y="3498726"/>
              <a:ext cx="1392130" cy="513837"/>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5" name="Group 34">
            <a:extLst>
              <a:ext uri="{FF2B5EF4-FFF2-40B4-BE49-F238E27FC236}">
                <a16:creationId xmlns:a16="http://schemas.microsoft.com/office/drawing/2014/main" id="{772D2902-1B26-4CFC-87EF-4217456ABBA6}"/>
              </a:ext>
            </a:extLst>
          </p:cNvPr>
          <p:cNvGrpSpPr/>
          <p:nvPr/>
        </p:nvGrpSpPr>
        <p:grpSpPr>
          <a:xfrm>
            <a:off x="2845227" y="3762466"/>
            <a:ext cx="990706" cy="766402"/>
            <a:chOff x="8569556" y="2810107"/>
            <a:chExt cx="1594535" cy="1233518"/>
          </a:xfrm>
        </p:grpSpPr>
        <p:sp>
          <p:nvSpPr>
            <p:cNvPr id="36" name="Rectangle 35">
              <a:extLst>
                <a:ext uri="{FF2B5EF4-FFF2-40B4-BE49-F238E27FC236}">
                  <a16:creationId xmlns:a16="http://schemas.microsoft.com/office/drawing/2014/main" id="{FDDB0839-0C5B-4DB5-9FB3-5E1B5E7BF3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7" name="Rectangle 36">
              <a:extLst>
                <a:ext uri="{FF2B5EF4-FFF2-40B4-BE49-F238E27FC236}">
                  <a16:creationId xmlns:a16="http://schemas.microsoft.com/office/drawing/2014/main" id="{783C682E-7D03-42A9-8A89-E9BF8846795A}"/>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8" name="Rectangle 37">
              <a:extLst>
                <a:ext uri="{FF2B5EF4-FFF2-40B4-BE49-F238E27FC236}">
                  <a16:creationId xmlns:a16="http://schemas.microsoft.com/office/drawing/2014/main" id="{1F9A1ED9-BE7A-4D38-B28D-7F46777F200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9" name="TextBox 38">
              <a:extLst>
                <a:ext uri="{FF2B5EF4-FFF2-40B4-BE49-F238E27FC236}">
                  <a16:creationId xmlns:a16="http://schemas.microsoft.com/office/drawing/2014/main" id="{7B012FDE-1C57-4DAA-9D0D-A3E846089DE8}"/>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40" name="Group 39">
            <a:extLst>
              <a:ext uri="{FF2B5EF4-FFF2-40B4-BE49-F238E27FC236}">
                <a16:creationId xmlns:a16="http://schemas.microsoft.com/office/drawing/2014/main" id="{2C84A6F3-4A26-4C60-81A3-E9C29AC06A09}"/>
              </a:ext>
            </a:extLst>
          </p:cNvPr>
          <p:cNvGrpSpPr/>
          <p:nvPr/>
        </p:nvGrpSpPr>
        <p:grpSpPr>
          <a:xfrm>
            <a:off x="3747976" y="3779555"/>
            <a:ext cx="990706" cy="766402"/>
            <a:chOff x="8569556" y="2810107"/>
            <a:chExt cx="1594535" cy="1233518"/>
          </a:xfrm>
        </p:grpSpPr>
        <p:sp>
          <p:nvSpPr>
            <p:cNvPr id="41" name="Rectangle 40">
              <a:extLst>
                <a:ext uri="{FF2B5EF4-FFF2-40B4-BE49-F238E27FC236}">
                  <a16:creationId xmlns:a16="http://schemas.microsoft.com/office/drawing/2014/main" id="{F057C6AF-2A6F-486F-93F5-F00B6F987986}"/>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2" name="Rectangle 41">
              <a:extLst>
                <a:ext uri="{FF2B5EF4-FFF2-40B4-BE49-F238E27FC236}">
                  <a16:creationId xmlns:a16="http://schemas.microsoft.com/office/drawing/2014/main" id="{32DBB443-3558-47FD-BE21-4F6F6B702473}"/>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3" name="Rectangle 42">
              <a:extLst>
                <a:ext uri="{FF2B5EF4-FFF2-40B4-BE49-F238E27FC236}">
                  <a16:creationId xmlns:a16="http://schemas.microsoft.com/office/drawing/2014/main" id="{71E87989-AA60-4E43-B550-852C5FD77BB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4" name="TextBox 43">
              <a:extLst>
                <a:ext uri="{FF2B5EF4-FFF2-40B4-BE49-F238E27FC236}">
                  <a16:creationId xmlns:a16="http://schemas.microsoft.com/office/drawing/2014/main" id="{1E2F8DD4-B911-4646-8AA5-6B9B1BB2E495}"/>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45" name="Rectangle 44">
            <a:extLst>
              <a:ext uri="{FF2B5EF4-FFF2-40B4-BE49-F238E27FC236}">
                <a16:creationId xmlns:a16="http://schemas.microsoft.com/office/drawing/2014/main" id="{0D6CA623-A22E-491D-A9AB-D6888F2A68B8}"/>
              </a:ext>
            </a:extLst>
          </p:cNvPr>
          <p:cNvSpPr/>
          <p:nvPr/>
        </p:nvSpPr>
        <p:spPr>
          <a:xfrm>
            <a:off x="5505367" y="3316528"/>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46" name="Group 45">
            <a:extLst>
              <a:ext uri="{FF2B5EF4-FFF2-40B4-BE49-F238E27FC236}">
                <a16:creationId xmlns:a16="http://schemas.microsoft.com/office/drawing/2014/main" id="{854FFBF1-AB45-428D-8515-0A7A69187063}"/>
              </a:ext>
            </a:extLst>
          </p:cNvPr>
          <p:cNvGrpSpPr/>
          <p:nvPr/>
        </p:nvGrpSpPr>
        <p:grpSpPr>
          <a:xfrm>
            <a:off x="5651899" y="3803170"/>
            <a:ext cx="990706" cy="766402"/>
            <a:chOff x="8569556" y="2810107"/>
            <a:chExt cx="1594535" cy="1233518"/>
          </a:xfrm>
        </p:grpSpPr>
        <p:sp>
          <p:nvSpPr>
            <p:cNvPr id="47" name="Rectangle 46">
              <a:extLst>
                <a:ext uri="{FF2B5EF4-FFF2-40B4-BE49-F238E27FC236}">
                  <a16:creationId xmlns:a16="http://schemas.microsoft.com/office/drawing/2014/main" id="{063C832B-5B7C-443E-B375-602A24670232}"/>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8" name="Rectangle 47">
              <a:extLst>
                <a:ext uri="{FF2B5EF4-FFF2-40B4-BE49-F238E27FC236}">
                  <a16:creationId xmlns:a16="http://schemas.microsoft.com/office/drawing/2014/main" id="{6CF98E0F-1947-4107-A37A-B59B54EAAF5C}"/>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9" name="Rectangle 48">
              <a:extLst>
                <a:ext uri="{FF2B5EF4-FFF2-40B4-BE49-F238E27FC236}">
                  <a16:creationId xmlns:a16="http://schemas.microsoft.com/office/drawing/2014/main" id="{36CCEAD5-5E27-41FF-890F-370488D46448}"/>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50" name="TextBox 49">
              <a:extLst>
                <a:ext uri="{FF2B5EF4-FFF2-40B4-BE49-F238E27FC236}">
                  <a16:creationId xmlns:a16="http://schemas.microsoft.com/office/drawing/2014/main" id="{4F8C5B90-9B36-4F35-8F1F-A3CAB3D20BB9}"/>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22" name="Arrow: Right 21">
            <a:extLst>
              <a:ext uri="{FF2B5EF4-FFF2-40B4-BE49-F238E27FC236}">
                <a16:creationId xmlns:a16="http://schemas.microsoft.com/office/drawing/2014/main" id="{3604269A-B997-4C48-A8B2-88C83796D90C}"/>
              </a:ext>
            </a:extLst>
          </p:cNvPr>
          <p:cNvSpPr/>
          <p:nvPr/>
        </p:nvSpPr>
        <p:spPr>
          <a:xfrm>
            <a:off x="3475787" y="914441"/>
            <a:ext cx="8185782" cy="48043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
        <p:nvSpPr>
          <p:cNvPr id="51" name="Arrow: Right 50">
            <a:extLst>
              <a:ext uri="{FF2B5EF4-FFF2-40B4-BE49-F238E27FC236}">
                <a16:creationId xmlns:a16="http://schemas.microsoft.com/office/drawing/2014/main" id="{8443FF07-3E95-4599-911A-CBEB3715DCCB}"/>
              </a:ext>
            </a:extLst>
          </p:cNvPr>
          <p:cNvSpPr/>
          <p:nvPr/>
        </p:nvSpPr>
        <p:spPr>
          <a:xfrm>
            <a:off x="4311338" y="1529943"/>
            <a:ext cx="7350231" cy="48043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
        <p:nvSpPr>
          <p:cNvPr id="52" name="Arrow: Right 51">
            <a:extLst>
              <a:ext uri="{FF2B5EF4-FFF2-40B4-BE49-F238E27FC236}">
                <a16:creationId xmlns:a16="http://schemas.microsoft.com/office/drawing/2014/main" id="{5C39F9B0-93ED-4F1A-A73C-9F599F872E95}"/>
              </a:ext>
            </a:extLst>
          </p:cNvPr>
          <p:cNvSpPr/>
          <p:nvPr/>
        </p:nvSpPr>
        <p:spPr>
          <a:xfrm>
            <a:off x="5301576" y="2145445"/>
            <a:ext cx="6359994" cy="48043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
        <p:nvSpPr>
          <p:cNvPr id="53" name="Arrow: Right 52">
            <a:extLst>
              <a:ext uri="{FF2B5EF4-FFF2-40B4-BE49-F238E27FC236}">
                <a16:creationId xmlns:a16="http://schemas.microsoft.com/office/drawing/2014/main" id="{F56AE700-7BEE-4E54-9A1F-C1F049568CE5}"/>
              </a:ext>
            </a:extLst>
          </p:cNvPr>
          <p:cNvSpPr/>
          <p:nvPr/>
        </p:nvSpPr>
        <p:spPr>
          <a:xfrm>
            <a:off x="7239370" y="5100577"/>
            <a:ext cx="4422199" cy="48043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Tree>
    <p:extLst>
      <p:ext uri="{BB962C8B-B14F-4D97-AF65-F5344CB8AC3E}">
        <p14:creationId xmlns:p14="http://schemas.microsoft.com/office/powerpoint/2010/main" val="5903414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79ED-6C00-4370-BECA-FEB768F6E2DF}"/>
              </a:ext>
            </a:extLst>
          </p:cNvPr>
          <p:cNvSpPr>
            <a:spLocks noGrp="1"/>
          </p:cNvSpPr>
          <p:nvPr>
            <p:ph type="title"/>
          </p:nvPr>
        </p:nvSpPr>
        <p:spPr/>
        <p:txBody>
          <a:bodyPr>
            <a:normAutofit/>
          </a:bodyPr>
          <a:lstStyle/>
          <a:p>
            <a:r>
              <a:rPr lang="en-US" dirty="0"/>
              <a:t>Classic Scope Definition Elements</a:t>
            </a:r>
          </a:p>
        </p:txBody>
      </p:sp>
      <p:sp>
        <p:nvSpPr>
          <p:cNvPr id="3" name="Content Placeholder 2">
            <a:extLst>
              <a:ext uri="{FF2B5EF4-FFF2-40B4-BE49-F238E27FC236}">
                <a16:creationId xmlns:a16="http://schemas.microsoft.com/office/drawing/2014/main" id="{54BFEDEE-5E62-4092-907F-083A49D0EBE6}"/>
              </a:ext>
            </a:extLst>
          </p:cNvPr>
          <p:cNvSpPr>
            <a:spLocks noGrp="1"/>
          </p:cNvSpPr>
          <p:nvPr>
            <p:ph idx="1"/>
          </p:nvPr>
        </p:nvSpPr>
        <p:spPr/>
        <p:txBody>
          <a:bodyPr/>
          <a:lstStyle/>
          <a:p>
            <a:pPr marL="571500" indent="-571500">
              <a:buFont typeface="Arial" panose="020B0604020202020204" pitchFamily="34" charset="0"/>
              <a:buChar char="•"/>
            </a:pPr>
            <a:r>
              <a:rPr lang="en-US" dirty="0"/>
              <a:t>Work Breakdown Structure (WBS)</a:t>
            </a:r>
          </a:p>
          <a:p>
            <a:pPr marL="571500" indent="-571500">
              <a:buFont typeface="Arial" panose="020B0604020202020204" pitchFamily="34" charset="0"/>
              <a:buChar char="•"/>
            </a:pPr>
            <a:r>
              <a:rPr lang="en-US" dirty="0"/>
              <a:t>Product Breakdown Structure (PBS)</a:t>
            </a:r>
          </a:p>
        </p:txBody>
      </p:sp>
      <p:sp>
        <p:nvSpPr>
          <p:cNvPr id="4" name="Footer Placeholder 4">
            <a:extLst>
              <a:ext uri="{FF2B5EF4-FFF2-40B4-BE49-F238E27FC236}">
                <a16:creationId xmlns:a16="http://schemas.microsoft.com/office/drawing/2014/main" id="{C49F0810-280F-446F-97C7-63C0C0ACF005}"/>
              </a:ext>
            </a:extLst>
          </p:cNvPr>
          <p:cNvSpPr>
            <a:spLocks noGrp="1"/>
          </p:cNvSpPr>
          <p:nvPr>
            <p:ph type="ftr" sz="quarter" idx="3"/>
          </p:nvPr>
        </p:nvSpPr>
        <p:spPr>
          <a:xfrm>
            <a:off x="4293221" y="6451139"/>
            <a:ext cx="3997762"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0949054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79ED-6C00-4370-BECA-FEB768F6E2DF}"/>
              </a:ext>
            </a:extLst>
          </p:cNvPr>
          <p:cNvSpPr>
            <a:spLocks noGrp="1"/>
          </p:cNvSpPr>
          <p:nvPr>
            <p:ph type="title"/>
          </p:nvPr>
        </p:nvSpPr>
        <p:spPr/>
        <p:txBody>
          <a:bodyPr>
            <a:normAutofit/>
          </a:bodyPr>
          <a:lstStyle/>
          <a:p>
            <a:r>
              <a:rPr lang="en-US" dirty="0"/>
              <a:t>The Simplest Project Model Ever</a:t>
            </a:r>
          </a:p>
        </p:txBody>
      </p:sp>
      <p:sp>
        <p:nvSpPr>
          <p:cNvPr id="4" name="Footer Placeholder 4">
            <a:extLst>
              <a:ext uri="{FF2B5EF4-FFF2-40B4-BE49-F238E27FC236}">
                <a16:creationId xmlns:a16="http://schemas.microsoft.com/office/drawing/2014/main" id="{C49F0810-280F-446F-97C7-63C0C0ACF005}"/>
              </a:ext>
            </a:extLst>
          </p:cNvPr>
          <p:cNvSpPr>
            <a:spLocks noGrp="1"/>
          </p:cNvSpPr>
          <p:nvPr>
            <p:ph type="ftr" sz="quarter" idx="3"/>
          </p:nvPr>
        </p:nvSpPr>
        <p:spPr>
          <a:xfrm>
            <a:off x="4293221" y="6451139"/>
            <a:ext cx="3997762"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7" name="Arrow: Right 6">
            <a:extLst>
              <a:ext uri="{FF2B5EF4-FFF2-40B4-BE49-F238E27FC236}">
                <a16:creationId xmlns:a16="http://schemas.microsoft.com/office/drawing/2014/main" id="{FFA45283-344C-6AD9-DA2D-749E0CE6DD03}"/>
              </a:ext>
            </a:extLst>
          </p:cNvPr>
          <p:cNvSpPr/>
          <p:nvPr/>
        </p:nvSpPr>
        <p:spPr>
          <a:xfrm>
            <a:off x="1938528" y="2715768"/>
            <a:ext cx="2645664" cy="160934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latin typeface="Agrandir" panose="00000500000000000000" pitchFamily="50" charset="0"/>
              </a:rPr>
              <a:t>Inputs</a:t>
            </a:r>
          </a:p>
        </p:txBody>
      </p:sp>
      <p:sp>
        <p:nvSpPr>
          <p:cNvPr id="8" name="Rectangle: Rounded Corners 7">
            <a:extLst>
              <a:ext uri="{FF2B5EF4-FFF2-40B4-BE49-F238E27FC236}">
                <a16:creationId xmlns:a16="http://schemas.microsoft.com/office/drawing/2014/main" id="{BFFEA563-9369-CF78-672C-0267A5B07A80}"/>
              </a:ext>
            </a:extLst>
          </p:cNvPr>
          <p:cNvSpPr/>
          <p:nvPr/>
        </p:nvSpPr>
        <p:spPr>
          <a:xfrm>
            <a:off x="4584192" y="2670048"/>
            <a:ext cx="2645664" cy="1609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atin typeface="Agrandir" panose="00000500000000000000" pitchFamily="50" charset="0"/>
              </a:rPr>
              <a:t>Work</a:t>
            </a:r>
          </a:p>
        </p:txBody>
      </p:sp>
      <p:sp>
        <p:nvSpPr>
          <p:cNvPr id="9" name="Arrow: Right 8">
            <a:extLst>
              <a:ext uri="{FF2B5EF4-FFF2-40B4-BE49-F238E27FC236}">
                <a16:creationId xmlns:a16="http://schemas.microsoft.com/office/drawing/2014/main" id="{8AF32E16-56CC-B11E-439B-CFD2B8760EDC}"/>
              </a:ext>
            </a:extLst>
          </p:cNvPr>
          <p:cNvSpPr/>
          <p:nvPr/>
        </p:nvSpPr>
        <p:spPr>
          <a:xfrm>
            <a:off x="7229856" y="2624328"/>
            <a:ext cx="2645664" cy="160934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latin typeface="Agrandir" panose="00000500000000000000" pitchFamily="50" charset="0"/>
              </a:rPr>
              <a:t>Outputs</a:t>
            </a:r>
          </a:p>
        </p:txBody>
      </p:sp>
    </p:spTree>
    <p:extLst>
      <p:ext uri="{BB962C8B-B14F-4D97-AF65-F5344CB8AC3E}">
        <p14:creationId xmlns:p14="http://schemas.microsoft.com/office/powerpoint/2010/main" val="24371604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EA2675B-94BF-9D41-9200-05FBDDBF8435}"/>
              </a:ext>
            </a:extLst>
          </p:cNvPr>
          <p:cNvSpPr/>
          <p:nvPr/>
        </p:nvSpPr>
        <p:spPr>
          <a:xfrm>
            <a:off x="920496" y="1865376"/>
            <a:ext cx="9973056" cy="3864864"/>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4000" b="1" dirty="0">
                <a:solidFill>
                  <a:srgbClr val="FF0000"/>
                </a:solidFill>
                <a:latin typeface="Agrandir" panose="00000500000000000000" pitchFamily="50" charset="0"/>
              </a:rPr>
              <a:t>All of this is SCOPE</a:t>
            </a:r>
          </a:p>
        </p:txBody>
      </p:sp>
      <p:sp>
        <p:nvSpPr>
          <p:cNvPr id="2" name="Title 1">
            <a:extLst>
              <a:ext uri="{FF2B5EF4-FFF2-40B4-BE49-F238E27FC236}">
                <a16:creationId xmlns:a16="http://schemas.microsoft.com/office/drawing/2014/main" id="{895379ED-6C00-4370-BECA-FEB768F6E2DF}"/>
              </a:ext>
            </a:extLst>
          </p:cNvPr>
          <p:cNvSpPr>
            <a:spLocks noGrp="1"/>
          </p:cNvSpPr>
          <p:nvPr>
            <p:ph type="title"/>
          </p:nvPr>
        </p:nvSpPr>
        <p:spPr/>
        <p:txBody>
          <a:bodyPr>
            <a:normAutofit/>
          </a:bodyPr>
          <a:lstStyle/>
          <a:p>
            <a:r>
              <a:rPr lang="en-US" dirty="0"/>
              <a:t>The Simplest Project Model Ever</a:t>
            </a:r>
          </a:p>
        </p:txBody>
      </p:sp>
      <p:sp>
        <p:nvSpPr>
          <p:cNvPr id="4" name="Footer Placeholder 4">
            <a:extLst>
              <a:ext uri="{FF2B5EF4-FFF2-40B4-BE49-F238E27FC236}">
                <a16:creationId xmlns:a16="http://schemas.microsoft.com/office/drawing/2014/main" id="{C49F0810-280F-446F-97C7-63C0C0ACF005}"/>
              </a:ext>
            </a:extLst>
          </p:cNvPr>
          <p:cNvSpPr>
            <a:spLocks noGrp="1"/>
          </p:cNvSpPr>
          <p:nvPr>
            <p:ph type="ftr" sz="quarter" idx="3"/>
          </p:nvPr>
        </p:nvSpPr>
        <p:spPr>
          <a:xfrm>
            <a:off x="4293221" y="6451139"/>
            <a:ext cx="3997762"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7" name="Arrow: Right 6">
            <a:extLst>
              <a:ext uri="{FF2B5EF4-FFF2-40B4-BE49-F238E27FC236}">
                <a16:creationId xmlns:a16="http://schemas.microsoft.com/office/drawing/2014/main" id="{FFA45283-344C-6AD9-DA2D-749E0CE6DD03}"/>
              </a:ext>
            </a:extLst>
          </p:cNvPr>
          <p:cNvSpPr/>
          <p:nvPr/>
        </p:nvSpPr>
        <p:spPr>
          <a:xfrm>
            <a:off x="1938528" y="2715768"/>
            <a:ext cx="2645664" cy="160934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latin typeface="Agrandir" panose="00000500000000000000" pitchFamily="50" charset="0"/>
              </a:rPr>
              <a:t>Inputs</a:t>
            </a:r>
          </a:p>
        </p:txBody>
      </p:sp>
      <p:sp>
        <p:nvSpPr>
          <p:cNvPr id="8" name="Rectangle: Rounded Corners 7">
            <a:extLst>
              <a:ext uri="{FF2B5EF4-FFF2-40B4-BE49-F238E27FC236}">
                <a16:creationId xmlns:a16="http://schemas.microsoft.com/office/drawing/2014/main" id="{BFFEA563-9369-CF78-672C-0267A5B07A80}"/>
              </a:ext>
            </a:extLst>
          </p:cNvPr>
          <p:cNvSpPr/>
          <p:nvPr/>
        </p:nvSpPr>
        <p:spPr>
          <a:xfrm>
            <a:off x="4584192" y="2670048"/>
            <a:ext cx="2645664" cy="1609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atin typeface="Agrandir" panose="00000500000000000000" pitchFamily="50" charset="0"/>
              </a:rPr>
              <a:t>Work</a:t>
            </a:r>
          </a:p>
        </p:txBody>
      </p:sp>
      <p:sp>
        <p:nvSpPr>
          <p:cNvPr id="9" name="Arrow: Right 8">
            <a:extLst>
              <a:ext uri="{FF2B5EF4-FFF2-40B4-BE49-F238E27FC236}">
                <a16:creationId xmlns:a16="http://schemas.microsoft.com/office/drawing/2014/main" id="{8AF32E16-56CC-B11E-439B-CFD2B8760EDC}"/>
              </a:ext>
            </a:extLst>
          </p:cNvPr>
          <p:cNvSpPr/>
          <p:nvPr/>
        </p:nvSpPr>
        <p:spPr>
          <a:xfrm>
            <a:off x="7229856" y="2624328"/>
            <a:ext cx="2645664" cy="160934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latin typeface="Agrandir" panose="00000500000000000000" pitchFamily="50" charset="0"/>
              </a:rPr>
              <a:t>Outputs</a:t>
            </a:r>
          </a:p>
        </p:txBody>
      </p:sp>
    </p:spTree>
    <p:extLst>
      <p:ext uri="{BB962C8B-B14F-4D97-AF65-F5344CB8AC3E}">
        <p14:creationId xmlns:p14="http://schemas.microsoft.com/office/powerpoint/2010/main" val="11039393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245E-3033-4B92-89C9-E56D60D32936}"/>
              </a:ext>
            </a:extLst>
          </p:cNvPr>
          <p:cNvSpPr>
            <a:spLocks noGrp="1"/>
          </p:cNvSpPr>
          <p:nvPr>
            <p:ph type="title"/>
          </p:nvPr>
        </p:nvSpPr>
        <p:spPr/>
        <p:txBody>
          <a:bodyPr>
            <a:normAutofit/>
          </a:bodyPr>
          <a:lstStyle/>
          <a:p>
            <a:r>
              <a:rPr lang="en-US" dirty="0"/>
              <a:t>Work Breakdown Structure (WBS)</a:t>
            </a:r>
          </a:p>
        </p:txBody>
      </p:sp>
      <p:sp>
        <p:nvSpPr>
          <p:cNvPr id="3" name="Content Placeholder 2">
            <a:extLst>
              <a:ext uri="{FF2B5EF4-FFF2-40B4-BE49-F238E27FC236}">
                <a16:creationId xmlns:a16="http://schemas.microsoft.com/office/drawing/2014/main" id="{5B703F86-F60A-4788-99BC-D529EF4203CC}"/>
              </a:ext>
            </a:extLst>
          </p:cNvPr>
          <p:cNvSpPr>
            <a:spLocks noGrp="1"/>
          </p:cNvSpPr>
          <p:nvPr>
            <p:ph idx="1"/>
          </p:nvPr>
        </p:nvSpPr>
        <p:spPr/>
        <p:txBody>
          <a:bodyPr/>
          <a:lstStyle/>
          <a:p>
            <a:r>
              <a:rPr lang="en-US" dirty="0"/>
              <a:t>“A hierarchical decomposition of the total scope of work to be carried out by the project team to accomplish the project objectives and create the required deliverables.”</a:t>
            </a:r>
          </a:p>
        </p:txBody>
      </p:sp>
      <p:sp>
        <p:nvSpPr>
          <p:cNvPr id="6" name="Footer Placeholder 4">
            <a:extLst>
              <a:ext uri="{FF2B5EF4-FFF2-40B4-BE49-F238E27FC236}">
                <a16:creationId xmlns:a16="http://schemas.microsoft.com/office/drawing/2014/main" id="{45D2F1E1-82D1-433A-BB45-DA8A2F7C3716}"/>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p:cNvSpPr txBox="1"/>
          <p:nvPr/>
        </p:nvSpPr>
        <p:spPr>
          <a:xfrm>
            <a:off x="535259" y="4764539"/>
            <a:ext cx="11691182" cy="1384995"/>
          </a:xfrm>
          <a:prstGeom prst="rect">
            <a:avLst/>
          </a:prstGeom>
          <a:noFill/>
        </p:spPr>
        <p:txBody>
          <a:bodyPr wrap="square" rtlCol="0">
            <a:spAutoFit/>
          </a:bodyPr>
          <a:lstStyle/>
          <a:p>
            <a:r>
              <a:rPr lang="en-US" sz="2800" b="1" i="1" dirty="0">
                <a:latin typeface="Agrandir Narrow" panose="00000506000000000000" pitchFamily="50" charset="0"/>
              </a:rPr>
              <a:t>In Other Words:</a:t>
            </a:r>
          </a:p>
          <a:p>
            <a:endParaRPr lang="en-US" sz="2800" b="1" i="1" dirty="0">
              <a:latin typeface="Agrandir Narrow" panose="00000506000000000000" pitchFamily="50" charset="0"/>
            </a:endParaRPr>
          </a:p>
          <a:p>
            <a:r>
              <a:rPr lang="en-US" sz="2800" b="1" i="1" dirty="0">
                <a:latin typeface="Agrandir Narrow" panose="00000506000000000000" pitchFamily="50" charset="0"/>
              </a:rPr>
              <a:t>	The WBS describes </a:t>
            </a:r>
            <a:r>
              <a:rPr lang="en-US" sz="2800" b="1" i="1" dirty="0">
                <a:solidFill>
                  <a:srgbClr val="FF0000"/>
                </a:solidFill>
                <a:latin typeface="Agrandir Narrow" panose="00000506000000000000" pitchFamily="50" charset="0"/>
              </a:rPr>
              <a:t>HOW</a:t>
            </a:r>
            <a:r>
              <a:rPr lang="en-US" sz="2800" b="1" i="1" dirty="0">
                <a:latin typeface="Agrandir Narrow" panose="00000506000000000000" pitchFamily="50" charset="0"/>
              </a:rPr>
              <a:t> the Project will deliver its outputs</a:t>
            </a:r>
            <a:endParaRPr lang="en-GB" sz="2800" b="1" i="1" dirty="0">
              <a:latin typeface="Agrandir Narrow" panose="00000506000000000000" pitchFamily="50" charset="0"/>
            </a:endParaRPr>
          </a:p>
        </p:txBody>
      </p:sp>
    </p:spTree>
    <p:extLst>
      <p:ext uri="{BB962C8B-B14F-4D97-AF65-F5344CB8AC3E}">
        <p14:creationId xmlns:p14="http://schemas.microsoft.com/office/powerpoint/2010/main" val="46712089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2F46-DF0F-47F3-8BAC-2D298E1E23FF}"/>
              </a:ext>
            </a:extLst>
          </p:cNvPr>
          <p:cNvSpPr>
            <a:spLocks noGrp="1"/>
          </p:cNvSpPr>
          <p:nvPr>
            <p:ph type="title"/>
          </p:nvPr>
        </p:nvSpPr>
        <p:spPr/>
        <p:txBody>
          <a:bodyPr>
            <a:normAutofit/>
          </a:bodyPr>
          <a:lstStyle/>
          <a:p>
            <a:r>
              <a:rPr lang="en-US" dirty="0"/>
              <a:t>WBS Example</a:t>
            </a:r>
          </a:p>
        </p:txBody>
      </p:sp>
      <p:sp>
        <p:nvSpPr>
          <p:cNvPr id="5" name="Footer Placeholder 4">
            <a:extLst>
              <a:ext uri="{FF2B5EF4-FFF2-40B4-BE49-F238E27FC236}">
                <a16:creationId xmlns:a16="http://schemas.microsoft.com/office/drawing/2014/main" id="{1331F016-8BD2-430A-B7A6-BEC87EEF8988}"/>
              </a:ext>
            </a:extLst>
          </p:cNvPr>
          <p:cNvSpPr>
            <a:spLocks noGrp="1"/>
          </p:cNvSpPr>
          <p:nvPr>
            <p:ph type="ftr" sz="quarter" idx="3"/>
          </p:nvPr>
        </p:nvSpPr>
        <p:spPr>
          <a:xfrm>
            <a:off x="4563533" y="6451139"/>
            <a:ext cx="4190174" cy="406861"/>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graphicFrame>
        <p:nvGraphicFramePr>
          <p:cNvPr id="4" name="Diagram 3">
            <a:extLst>
              <a:ext uri="{FF2B5EF4-FFF2-40B4-BE49-F238E27FC236}">
                <a16:creationId xmlns:a16="http://schemas.microsoft.com/office/drawing/2014/main" id="{EDC4AD6D-EE8D-43A1-B040-9128C6825094}"/>
              </a:ext>
            </a:extLst>
          </p:cNvPr>
          <p:cNvGraphicFramePr/>
          <p:nvPr>
            <p:extLst>
              <p:ext uri="{D42A27DB-BD31-4B8C-83A1-F6EECF244321}">
                <p14:modId xmlns:p14="http://schemas.microsoft.com/office/powerpoint/2010/main" val="1455457900"/>
              </p:ext>
            </p:extLst>
          </p:nvPr>
        </p:nvGraphicFramePr>
        <p:xfrm>
          <a:off x="1121457" y="1012891"/>
          <a:ext cx="96507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66004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346CE-CA13-4B31-B201-9658375E774C}"/>
              </a:ext>
            </a:extLst>
          </p:cNvPr>
          <p:cNvSpPr>
            <a:spLocks noGrp="1"/>
          </p:cNvSpPr>
          <p:nvPr>
            <p:ph type="title"/>
          </p:nvPr>
        </p:nvSpPr>
        <p:spPr/>
        <p:txBody>
          <a:bodyPr>
            <a:normAutofit/>
          </a:bodyPr>
          <a:lstStyle/>
          <a:p>
            <a:r>
              <a:rPr lang="en-US" dirty="0"/>
              <a:t>WBS Example</a:t>
            </a:r>
          </a:p>
        </p:txBody>
      </p:sp>
      <p:sp>
        <p:nvSpPr>
          <p:cNvPr id="6" name="Footer Placeholder 4">
            <a:extLst>
              <a:ext uri="{FF2B5EF4-FFF2-40B4-BE49-F238E27FC236}">
                <a16:creationId xmlns:a16="http://schemas.microsoft.com/office/drawing/2014/main" id="{CC015F18-14D4-4D77-BF08-4A753942D232}"/>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graphicFrame>
        <p:nvGraphicFramePr>
          <p:cNvPr id="4" name="Diagram 3">
            <a:extLst>
              <a:ext uri="{FF2B5EF4-FFF2-40B4-BE49-F238E27FC236}">
                <a16:creationId xmlns:a16="http://schemas.microsoft.com/office/drawing/2014/main" id="{1D7E098C-A1A5-4A31-BA8D-BD6058E091F4}"/>
              </a:ext>
            </a:extLst>
          </p:cNvPr>
          <p:cNvGraphicFramePr/>
          <p:nvPr>
            <p:extLst>
              <p:ext uri="{D42A27DB-BD31-4B8C-83A1-F6EECF244321}">
                <p14:modId xmlns:p14="http://schemas.microsoft.com/office/powerpoint/2010/main" val="2951385255"/>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6227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5CEB7-E777-4B9A-AD1B-D23A888786EB}"/>
              </a:ext>
            </a:extLst>
          </p:cNvPr>
          <p:cNvSpPr>
            <a:spLocks noGrp="1"/>
          </p:cNvSpPr>
          <p:nvPr>
            <p:ph type="title"/>
          </p:nvPr>
        </p:nvSpPr>
        <p:spPr/>
        <p:txBody>
          <a:bodyPr>
            <a:normAutofit/>
          </a:bodyPr>
          <a:lstStyle/>
          <a:p>
            <a:r>
              <a:rPr lang="en-US" dirty="0"/>
              <a:t>WBS Example</a:t>
            </a:r>
          </a:p>
        </p:txBody>
      </p:sp>
      <p:sp>
        <p:nvSpPr>
          <p:cNvPr id="6" name="Footer Placeholder 4">
            <a:extLst>
              <a:ext uri="{FF2B5EF4-FFF2-40B4-BE49-F238E27FC236}">
                <a16:creationId xmlns:a16="http://schemas.microsoft.com/office/drawing/2014/main" id="{2EEB4B88-0613-45E9-B9AB-D4C636CE61C6}"/>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graphicFrame>
        <p:nvGraphicFramePr>
          <p:cNvPr id="4" name="Diagram 3">
            <a:extLst>
              <a:ext uri="{FF2B5EF4-FFF2-40B4-BE49-F238E27FC236}">
                <a16:creationId xmlns:a16="http://schemas.microsoft.com/office/drawing/2014/main" id="{FB0D874D-A70A-453F-A3DB-22792BA8FBB2}"/>
              </a:ext>
            </a:extLst>
          </p:cNvPr>
          <p:cNvGraphicFramePr/>
          <p:nvPr>
            <p:extLst>
              <p:ext uri="{D42A27DB-BD31-4B8C-83A1-F6EECF244321}">
                <p14:modId xmlns:p14="http://schemas.microsoft.com/office/powerpoint/2010/main" val="2450161252"/>
              </p:ext>
            </p:extLst>
          </p:nvPr>
        </p:nvGraphicFramePr>
        <p:xfrm>
          <a:off x="1121457" y="719667"/>
          <a:ext cx="96507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99162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024F-3D09-48CF-845E-7A77A3FD45C3}"/>
              </a:ext>
            </a:extLst>
          </p:cNvPr>
          <p:cNvSpPr>
            <a:spLocks noGrp="1"/>
          </p:cNvSpPr>
          <p:nvPr>
            <p:ph type="title"/>
          </p:nvPr>
        </p:nvSpPr>
        <p:spPr/>
        <p:txBody>
          <a:bodyPr>
            <a:normAutofit/>
          </a:bodyPr>
          <a:lstStyle/>
          <a:p>
            <a:r>
              <a:rPr lang="en-US" dirty="0"/>
              <a:t>Product Breakdown Structure (PBS)</a:t>
            </a:r>
          </a:p>
        </p:txBody>
      </p:sp>
      <p:sp>
        <p:nvSpPr>
          <p:cNvPr id="3" name="Content Placeholder 2">
            <a:extLst>
              <a:ext uri="{FF2B5EF4-FFF2-40B4-BE49-F238E27FC236}">
                <a16:creationId xmlns:a16="http://schemas.microsoft.com/office/drawing/2014/main" id="{7D987CDE-81CE-4DCF-9B2E-382F73C611F3}"/>
              </a:ext>
            </a:extLst>
          </p:cNvPr>
          <p:cNvSpPr>
            <a:spLocks noGrp="1"/>
          </p:cNvSpPr>
          <p:nvPr>
            <p:ph idx="1"/>
          </p:nvPr>
        </p:nvSpPr>
        <p:spPr/>
        <p:txBody>
          <a:bodyPr/>
          <a:lstStyle/>
          <a:p>
            <a:r>
              <a:rPr lang="en-US" dirty="0"/>
              <a:t>A hierarchical decomposition of all the products to be products by a project.</a:t>
            </a:r>
          </a:p>
        </p:txBody>
      </p:sp>
      <p:sp>
        <p:nvSpPr>
          <p:cNvPr id="6" name="Footer Placeholder 4">
            <a:extLst>
              <a:ext uri="{FF2B5EF4-FFF2-40B4-BE49-F238E27FC236}">
                <a16:creationId xmlns:a16="http://schemas.microsoft.com/office/drawing/2014/main" id="{04CF3E2E-5F13-491A-9D70-787EE5DD28B3}"/>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p:cNvSpPr txBox="1"/>
          <p:nvPr/>
        </p:nvSpPr>
        <p:spPr>
          <a:xfrm>
            <a:off x="957008" y="4764539"/>
            <a:ext cx="10400604" cy="1384995"/>
          </a:xfrm>
          <a:prstGeom prst="rect">
            <a:avLst/>
          </a:prstGeom>
          <a:noFill/>
        </p:spPr>
        <p:txBody>
          <a:bodyPr wrap="none" rtlCol="0">
            <a:spAutoFit/>
          </a:bodyPr>
          <a:lstStyle/>
          <a:p>
            <a:r>
              <a:rPr lang="en-US" sz="2800" b="1" i="1" dirty="0">
                <a:latin typeface="Agrandir Narrow" panose="00000506000000000000" pitchFamily="50" charset="0"/>
              </a:rPr>
              <a:t>In Other Words:</a:t>
            </a:r>
          </a:p>
          <a:p>
            <a:endParaRPr lang="en-US" sz="2800" b="1" i="1" dirty="0">
              <a:latin typeface="Agrandir Narrow" panose="00000506000000000000" pitchFamily="50" charset="0"/>
            </a:endParaRPr>
          </a:p>
          <a:p>
            <a:r>
              <a:rPr lang="en-US" sz="2800" b="1" i="1" dirty="0">
                <a:latin typeface="Agrandir Narrow" panose="00000506000000000000" pitchFamily="50" charset="0"/>
              </a:rPr>
              <a:t>	The PBS describes </a:t>
            </a:r>
            <a:r>
              <a:rPr lang="en-US" sz="2800" b="1" i="1" dirty="0">
                <a:solidFill>
                  <a:srgbClr val="FF0000"/>
                </a:solidFill>
                <a:latin typeface="Agrandir Narrow" panose="00000506000000000000" pitchFamily="50" charset="0"/>
              </a:rPr>
              <a:t>WHAT </a:t>
            </a:r>
            <a:r>
              <a:rPr lang="en-US" sz="2800" b="1" i="1" dirty="0">
                <a:latin typeface="Agrandir Narrow" panose="00000506000000000000" pitchFamily="50" charset="0"/>
              </a:rPr>
              <a:t>outputs</a:t>
            </a:r>
            <a:r>
              <a:rPr lang="en-US" sz="2800" b="1" i="1" dirty="0">
                <a:solidFill>
                  <a:srgbClr val="FF0000"/>
                </a:solidFill>
                <a:latin typeface="Agrandir Narrow" panose="00000506000000000000" pitchFamily="50" charset="0"/>
              </a:rPr>
              <a:t> </a:t>
            </a:r>
            <a:r>
              <a:rPr lang="en-US" sz="2800" b="1" i="1" dirty="0">
                <a:latin typeface="Agrandir Narrow" panose="00000506000000000000" pitchFamily="50" charset="0"/>
              </a:rPr>
              <a:t>the Project will deliver</a:t>
            </a:r>
            <a:endParaRPr lang="en-GB" sz="2800" b="1" i="1" dirty="0">
              <a:latin typeface="Agrandir Narrow" panose="00000506000000000000" pitchFamily="50" charset="0"/>
            </a:endParaRPr>
          </a:p>
        </p:txBody>
      </p:sp>
    </p:spTree>
    <p:extLst>
      <p:ext uri="{BB962C8B-B14F-4D97-AF65-F5344CB8AC3E}">
        <p14:creationId xmlns:p14="http://schemas.microsoft.com/office/powerpoint/2010/main" val="21167827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72E7-6753-465C-9759-28A4A99C5D47}"/>
              </a:ext>
            </a:extLst>
          </p:cNvPr>
          <p:cNvSpPr>
            <a:spLocks noGrp="1"/>
          </p:cNvSpPr>
          <p:nvPr>
            <p:ph type="title"/>
          </p:nvPr>
        </p:nvSpPr>
        <p:spPr/>
        <p:txBody>
          <a:bodyPr>
            <a:normAutofit/>
          </a:bodyPr>
          <a:lstStyle/>
          <a:p>
            <a:r>
              <a:rPr lang="en-US" dirty="0"/>
              <a:t>PBS Example</a:t>
            </a:r>
          </a:p>
        </p:txBody>
      </p:sp>
      <p:sp>
        <p:nvSpPr>
          <p:cNvPr id="19" name="Footer Placeholder 4">
            <a:extLst>
              <a:ext uri="{FF2B5EF4-FFF2-40B4-BE49-F238E27FC236}">
                <a16:creationId xmlns:a16="http://schemas.microsoft.com/office/drawing/2014/main" id="{BE934B58-FA06-4B2A-B494-78147F2A57AA}"/>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graphicFrame>
        <p:nvGraphicFramePr>
          <p:cNvPr id="4" name="Diagram 3">
            <a:extLst>
              <a:ext uri="{FF2B5EF4-FFF2-40B4-BE49-F238E27FC236}">
                <a16:creationId xmlns:a16="http://schemas.microsoft.com/office/drawing/2014/main" id="{FC902FEF-7FFA-4648-A404-96B84FE3DC9B}"/>
              </a:ext>
            </a:extLst>
          </p:cNvPr>
          <p:cNvGraphicFramePr/>
          <p:nvPr>
            <p:extLst>
              <p:ext uri="{D42A27DB-BD31-4B8C-83A1-F6EECF244321}">
                <p14:modId xmlns:p14="http://schemas.microsoft.com/office/powerpoint/2010/main" val="310945410"/>
              </p:ext>
            </p:extLst>
          </p:nvPr>
        </p:nvGraphicFramePr>
        <p:xfrm>
          <a:off x="2275078" y="1012891"/>
          <a:ext cx="96507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49250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FF58-8726-4062-86A3-E7C430303420}"/>
              </a:ext>
            </a:extLst>
          </p:cNvPr>
          <p:cNvSpPr>
            <a:spLocks noGrp="1"/>
          </p:cNvSpPr>
          <p:nvPr>
            <p:ph type="title"/>
          </p:nvPr>
        </p:nvSpPr>
        <p:spPr/>
        <p:txBody>
          <a:bodyPr>
            <a:normAutofit/>
          </a:bodyPr>
          <a:lstStyle/>
          <a:p>
            <a:r>
              <a:rPr lang="en-US" dirty="0"/>
              <a:t>Course Overview</a:t>
            </a:r>
          </a:p>
        </p:txBody>
      </p:sp>
      <p:sp>
        <p:nvSpPr>
          <p:cNvPr id="3" name="Content Placeholder 2">
            <a:extLst>
              <a:ext uri="{FF2B5EF4-FFF2-40B4-BE49-F238E27FC236}">
                <a16:creationId xmlns:a16="http://schemas.microsoft.com/office/drawing/2014/main" id="{344725DF-F3BE-4C23-9E0E-62BB2589DF3F}"/>
              </a:ext>
            </a:extLst>
          </p:cNvPr>
          <p:cNvSpPr>
            <a:spLocks noGrp="1"/>
          </p:cNvSpPr>
          <p:nvPr>
            <p:ph idx="1"/>
          </p:nvPr>
        </p:nvSpPr>
        <p:spPr/>
        <p:txBody>
          <a:bodyPr/>
          <a:lstStyle/>
          <a:p>
            <a:pPr marL="571500" indent="-571500">
              <a:buFont typeface="Arial" panose="020B0604020202020204" pitchFamily="34" charset="0"/>
              <a:buChar char="•"/>
            </a:pPr>
            <a:r>
              <a:rPr lang="en-US" b="1" dirty="0"/>
              <a:t>Day One</a:t>
            </a:r>
            <a:r>
              <a:rPr lang="en-US" dirty="0"/>
              <a:t>: Understanding Scope Management</a:t>
            </a:r>
          </a:p>
          <a:p>
            <a:pPr marL="571500" indent="-571500">
              <a:buFont typeface="Arial" panose="020B0604020202020204" pitchFamily="34" charset="0"/>
              <a:buChar char="•"/>
            </a:pPr>
            <a:r>
              <a:rPr lang="en-US" b="1" dirty="0"/>
              <a:t>Day Two</a:t>
            </a:r>
            <a:r>
              <a:rPr lang="en-US" dirty="0"/>
              <a:t>: Scope Management through </a:t>
            </a:r>
            <a:br>
              <a:rPr lang="en-US" dirty="0"/>
            </a:br>
            <a:r>
              <a:rPr lang="en-US" dirty="0"/>
              <a:t>			the Project Lifecycle</a:t>
            </a:r>
          </a:p>
        </p:txBody>
      </p:sp>
      <p:sp>
        <p:nvSpPr>
          <p:cNvPr id="4" name="Footer Placeholder 4">
            <a:extLst>
              <a:ext uri="{FF2B5EF4-FFF2-40B4-BE49-F238E27FC236}">
                <a16:creationId xmlns:a16="http://schemas.microsoft.com/office/drawing/2014/main" id="{5E73BD3D-8187-4298-AAD1-63AB6775872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2176755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5F802-E9D5-43BF-A7AF-811E197A7E4A}"/>
              </a:ext>
            </a:extLst>
          </p:cNvPr>
          <p:cNvPicPr>
            <a:picLocks noChangeAspect="1"/>
          </p:cNvPicPr>
          <p:nvPr/>
        </p:nvPicPr>
        <p:blipFill>
          <a:blip r:embed="rId2"/>
          <a:stretch>
            <a:fillRect/>
          </a:stretch>
        </p:blipFill>
        <p:spPr>
          <a:xfrm>
            <a:off x="160145" y="403227"/>
            <a:ext cx="4299968" cy="2807627"/>
          </a:xfrm>
          <a:prstGeom prst="rect">
            <a:avLst/>
          </a:prstGeom>
        </p:spPr>
      </p:pic>
      <p:sp>
        <p:nvSpPr>
          <p:cNvPr id="2" name="Title 1">
            <a:extLst>
              <a:ext uri="{FF2B5EF4-FFF2-40B4-BE49-F238E27FC236}">
                <a16:creationId xmlns:a16="http://schemas.microsoft.com/office/drawing/2014/main" id="{9AFEC1E7-E9C1-4B9A-8C2E-F7E885DB8D0B}"/>
              </a:ext>
            </a:extLst>
          </p:cNvPr>
          <p:cNvSpPr>
            <a:spLocks noGrp="1"/>
          </p:cNvSpPr>
          <p:nvPr>
            <p:ph type="title"/>
          </p:nvPr>
        </p:nvSpPr>
        <p:spPr/>
        <p:txBody>
          <a:bodyPr>
            <a:normAutofit/>
          </a:bodyPr>
          <a:lstStyle/>
          <a:p>
            <a:r>
              <a:rPr lang="en-US" dirty="0"/>
              <a:t>WBS/PBS Linkage</a:t>
            </a:r>
          </a:p>
        </p:txBody>
      </p:sp>
      <p:sp>
        <p:nvSpPr>
          <p:cNvPr id="8" name="Footer Placeholder 4">
            <a:extLst>
              <a:ext uri="{FF2B5EF4-FFF2-40B4-BE49-F238E27FC236}">
                <a16:creationId xmlns:a16="http://schemas.microsoft.com/office/drawing/2014/main" id="{9F0C89CD-E61A-4E5B-9268-BA1918229CCB}"/>
              </a:ext>
            </a:extLst>
          </p:cNvPr>
          <p:cNvSpPr>
            <a:spLocks noGrp="1"/>
          </p:cNvSpPr>
          <p:nvPr>
            <p:ph type="ftr" sz="quarter" idx="3"/>
          </p:nvPr>
        </p:nvSpPr>
        <p:spPr>
          <a:xfrm>
            <a:off x="4153359" y="6640706"/>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graphicFrame>
        <p:nvGraphicFramePr>
          <p:cNvPr id="5" name="Diagram 4">
            <a:extLst>
              <a:ext uri="{FF2B5EF4-FFF2-40B4-BE49-F238E27FC236}">
                <a16:creationId xmlns:a16="http://schemas.microsoft.com/office/drawing/2014/main" id="{7F94EC74-BC0C-43DF-AC9E-1FECCAA005B7}"/>
              </a:ext>
            </a:extLst>
          </p:cNvPr>
          <p:cNvGraphicFramePr/>
          <p:nvPr>
            <p:extLst>
              <p:ext uri="{D42A27DB-BD31-4B8C-83A1-F6EECF244321}">
                <p14:modId xmlns:p14="http://schemas.microsoft.com/office/powerpoint/2010/main" val="614540355"/>
              </p:ext>
            </p:extLst>
          </p:nvPr>
        </p:nvGraphicFramePr>
        <p:xfrm>
          <a:off x="2433253" y="1639961"/>
          <a:ext cx="965071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ctor: Curved 6">
            <a:extLst>
              <a:ext uri="{FF2B5EF4-FFF2-40B4-BE49-F238E27FC236}">
                <a16:creationId xmlns:a16="http://schemas.microsoft.com/office/drawing/2014/main" id="{9892691C-1E23-4656-B7EA-4E544880EAAF}"/>
              </a:ext>
            </a:extLst>
          </p:cNvPr>
          <p:cNvCxnSpPr/>
          <p:nvPr/>
        </p:nvCxnSpPr>
        <p:spPr>
          <a:xfrm>
            <a:off x="3102015" y="2242480"/>
            <a:ext cx="3318076" cy="195921"/>
          </a:xfrm>
          <a:prstGeom prst="curvedConnector3">
            <a:avLst>
              <a:gd name="adj1" fmla="val -674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66479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50F9-FA50-4898-A581-A0B6ED7532AD}"/>
              </a:ext>
            </a:extLst>
          </p:cNvPr>
          <p:cNvSpPr>
            <a:spLocks noGrp="1"/>
          </p:cNvSpPr>
          <p:nvPr>
            <p:ph type="title"/>
          </p:nvPr>
        </p:nvSpPr>
        <p:spPr/>
        <p:txBody>
          <a:bodyPr>
            <a:normAutofit/>
          </a:bodyPr>
          <a:lstStyle/>
          <a:p>
            <a:r>
              <a:rPr lang="en-US" dirty="0"/>
              <a:t>Project Math 101</a:t>
            </a:r>
          </a:p>
        </p:txBody>
      </p:sp>
      <p:sp>
        <p:nvSpPr>
          <p:cNvPr id="3" name="Content Placeholder 2">
            <a:extLst>
              <a:ext uri="{FF2B5EF4-FFF2-40B4-BE49-F238E27FC236}">
                <a16:creationId xmlns:a16="http://schemas.microsoft.com/office/drawing/2014/main" id="{9CBF009F-DD59-4001-A397-6456DEDF9286}"/>
              </a:ext>
            </a:extLst>
          </p:cNvPr>
          <p:cNvSpPr>
            <a:spLocks noGrp="1"/>
          </p:cNvSpPr>
          <p:nvPr>
            <p:ph idx="1"/>
          </p:nvPr>
        </p:nvSpPr>
        <p:spPr/>
        <p:txBody>
          <a:bodyPr anchor="ctr">
            <a:normAutofit/>
          </a:bodyPr>
          <a:lstStyle/>
          <a:p>
            <a:pPr marL="0" lvl="0" indent="0" algn="ctr">
              <a:buNone/>
            </a:pPr>
            <a:r>
              <a:rPr lang="en-US" sz="5400" b="1" dirty="0"/>
              <a:t>WBS + PBS = Project Scope</a:t>
            </a:r>
          </a:p>
        </p:txBody>
      </p:sp>
      <p:sp>
        <p:nvSpPr>
          <p:cNvPr id="5" name="Footer Placeholder 4">
            <a:extLst>
              <a:ext uri="{FF2B5EF4-FFF2-40B4-BE49-F238E27FC236}">
                <a16:creationId xmlns:a16="http://schemas.microsoft.com/office/drawing/2014/main" id="{CA8989A0-BA77-47ED-AD8E-5D6068EE7B48}"/>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1025458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50F9-FA50-4898-A581-A0B6ED7532AD}"/>
              </a:ext>
            </a:extLst>
          </p:cNvPr>
          <p:cNvSpPr>
            <a:spLocks noGrp="1"/>
          </p:cNvSpPr>
          <p:nvPr>
            <p:ph type="title"/>
          </p:nvPr>
        </p:nvSpPr>
        <p:spPr/>
        <p:txBody>
          <a:bodyPr>
            <a:normAutofit/>
          </a:bodyPr>
          <a:lstStyle/>
          <a:p>
            <a:r>
              <a:rPr lang="en-US" dirty="0"/>
              <a:t>Project Math 101</a:t>
            </a:r>
          </a:p>
        </p:txBody>
      </p:sp>
      <p:sp>
        <p:nvSpPr>
          <p:cNvPr id="3" name="Content Placeholder 2">
            <a:extLst>
              <a:ext uri="{FF2B5EF4-FFF2-40B4-BE49-F238E27FC236}">
                <a16:creationId xmlns:a16="http://schemas.microsoft.com/office/drawing/2014/main" id="{9CBF009F-DD59-4001-A397-6456DEDF9286}"/>
              </a:ext>
            </a:extLst>
          </p:cNvPr>
          <p:cNvSpPr>
            <a:spLocks noGrp="1"/>
          </p:cNvSpPr>
          <p:nvPr>
            <p:ph idx="1"/>
          </p:nvPr>
        </p:nvSpPr>
        <p:spPr/>
        <p:txBody>
          <a:bodyPr anchor="ctr">
            <a:normAutofit/>
          </a:bodyPr>
          <a:lstStyle/>
          <a:p>
            <a:pPr marL="0" lvl="0" indent="0" algn="ctr">
              <a:buNone/>
            </a:pPr>
            <a:r>
              <a:rPr lang="en-US" sz="5400" b="1" dirty="0"/>
              <a:t>WBS + PBS = Project Scope</a:t>
            </a:r>
          </a:p>
        </p:txBody>
      </p:sp>
      <p:sp>
        <p:nvSpPr>
          <p:cNvPr id="5" name="Footer Placeholder 4">
            <a:extLst>
              <a:ext uri="{FF2B5EF4-FFF2-40B4-BE49-F238E27FC236}">
                <a16:creationId xmlns:a16="http://schemas.microsoft.com/office/drawing/2014/main" id="{CA8989A0-BA77-47ED-AD8E-5D6068EE7B48}"/>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BA434F98-A687-A286-B0DE-9DF50FB3FB4F}"/>
              </a:ext>
            </a:extLst>
          </p:cNvPr>
          <p:cNvSpPr txBox="1"/>
          <p:nvPr/>
        </p:nvSpPr>
        <p:spPr>
          <a:xfrm>
            <a:off x="702559" y="5105909"/>
            <a:ext cx="10782119" cy="502766"/>
          </a:xfrm>
          <a:prstGeom prst="rect">
            <a:avLst/>
          </a:prstGeom>
          <a:noFill/>
        </p:spPr>
        <p:txBody>
          <a:bodyPr wrap="none" rtlCol="0">
            <a:spAutoFit/>
          </a:bodyPr>
          <a:lstStyle/>
          <a:p>
            <a:r>
              <a:rPr lang="en-US" sz="2667" i="1" dirty="0">
                <a:solidFill>
                  <a:srgbClr val="FF0000"/>
                </a:solidFill>
                <a:latin typeface="Agrandir Narrow" panose="00000506000000000000" pitchFamily="50" charset="0"/>
              </a:rPr>
              <a:t>What happens if the PM can’t allocate a requirement to the WBS or PBS?</a:t>
            </a:r>
            <a:endParaRPr lang="en-GB" sz="2667" i="1" dirty="0">
              <a:solidFill>
                <a:srgbClr val="FF0000"/>
              </a:solidFill>
              <a:latin typeface="Agrandir Narrow" panose="00000506000000000000" pitchFamily="50" charset="0"/>
            </a:endParaRPr>
          </a:p>
        </p:txBody>
      </p:sp>
    </p:spTree>
    <p:extLst>
      <p:ext uri="{BB962C8B-B14F-4D97-AF65-F5344CB8AC3E}">
        <p14:creationId xmlns:p14="http://schemas.microsoft.com/office/powerpoint/2010/main" val="4901989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5F802-E9D5-43BF-A7AF-811E197A7E4A}"/>
              </a:ext>
            </a:extLst>
          </p:cNvPr>
          <p:cNvPicPr>
            <a:picLocks noChangeAspect="1"/>
          </p:cNvPicPr>
          <p:nvPr/>
        </p:nvPicPr>
        <p:blipFill>
          <a:blip r:embed="rId2"/>
          <a:stretch>
            <a:fillRect/>
          </a:stretch>
        </p:blipFill>
        <p:spPr>
          <a:xfrm>
            <a:off x="352061" y="-446763"/>
            <a:ext cx="5935855" cy="3875764"/>
          </a:xfrm>
          <a:prstGeom prst="rect">
            <a:avLst/>
          </a:prstGeom>
        </p:spPr>
      </p:pic>
      <p:sp>
        <p:nvSpPr>
          <p:cNvPr id="2" name="Title 1">
            <a:extLst>
              <a:ext uri="{FF2B5EF4-FFF2-40B4-BE49-F238E27FC236}">
                <a16:creationId xmlns:a16="http://schemas.microsoft.com/office/drawing/2014/main" id="{9AFEC1E7-E9C1-4B9A-8C2E-F7E885DB8D0B}"/>
              </a:ext>
            </a:extLst>
          </p:cNvPr>
          <p:cNvSpPr>
            <a:spLocks noGrp="1"/>
          </p:cNvSpPr>
          <p:nvPr>
            <p:ph type="title"/>
          </p:nvPr>
        </p:nvSpPr>
        <p:spPr>
          <a:xfrm>
            <a:off x="2503130" y="-48342"/>
            <a:ext cx="1639529" cy="968375"/>
          </a:xfrm>
        </p:spPr>
        <p:txBody>
          <a:bodyPr/>
          <a:lstStyle/>
          <a:p>
            <a:r>
              <a:rPr lang="en-US" dirty="0"/>
              <a:t>WBS</a:t>
            </a:r>
          </a:p>
        </p:txBody>
      </p:sp>
      <p:sp>
        <p:nvSpPr>
          <p:cNvPr id="9" name="Footer Placeholder 4">
            <a:extLst>
              <a:ext uri="{FF2B5EF4-FFF2-40B4-BE49-F238E27FC236}">
                <a16:creationId xmlns:a16="http://schemas.microsoft.com/office/drawing/2014/main" id="{AE31C7DE-E8B7-4116-A6E8-D32BD9587A6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US" sz="1333" dirty="0">
                <a:latin typeface="Agrandir Narrow" panose="00000506000000000000" pitchFamily="50" charset="0"/>
              </a:rPr>
              <a:t>Scope Management Secrets</a:t>
            </a:r>
          </a:p>
        </p:txBody>
      </p:sp>
      <p:graphicFrame>
        <p:nvGraphicFramePr>
          <p:cNvPr id="5" name="Diagram 4">
            <a:extLst>
              <a:ext uri="{FF2B5EF4-FFF2-40B4-BE49-F238E27FC236}">
                <a16:creationId xmlns:a16="http://schemas.microsoft.com/office/drawing/2014/main" id="{7F94EC74-BC0C-43DF-AC9E-1FECCAA005B7}"/>
              </a:ext>
            </a:extLst>
          </p:cNvPr>
          <p:cNvGraphicFramePr/>
          <p:nvPr>
            <p:extLst>
              <p:ext uri="{D42A27DB-BD31-4B8C-83A1-F6EECF244321}">
                <p14:modId xmlns:p14="http://schemas.microsoft.com/office/powerpoint/2010/main" val="1606431109"/>
              </p:ext>
            </p:extLst>
          </p:nvPr>
        </p:nvGraphicFramePr>
        <p:xfrm>
          <a:off x="4400523" y="2753965"/>
          <a:ext cx="6953277" cy="3230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ctor: Curved 6">
            <a:extLst>
              <a:ext uri="{FF2B5EF4-FFF2-40B4-BE49-F238E27FC236}">
                <a16:creationId xmlns:a16="http://schemas.microsoft.com/office/drawing/2014/main" id="{9892691C-1E23-4656-B7EA-4E544880EAAF}"/>
              </a:ext>
            </a:extLst>
          </p:cNvPr>
          <p:cNvCxnSpPr>
            <a:cxnSpLocks/>
          </p:cNvCxnSpPr>
          <p:nvPr/>
        </p:nvCxnSpPr>
        <p:spPr>
          <a:xfrm>
            <a:off x="3102015" y="2242479"/>
            <a:ext cx="4055869" cy="772747"/>
          </a:xfrm>
          <a:prstGeom prst="curvedConnector3">
            <a:avLst>
              <a:gd name="adj1" fmla="val -1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Up Arrow 2"/>
          <p:cNvSpPr/>
          <p:nvPr/>
        </p:nvSpPr>
        <p:spPr>
          <a:xfrm>
            <a:off x="1434263" y="2477125"/>
            <a:ext cx="1350296" cy="2700593"/>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sz="2400" b="1" dirty="0">
                <a:latin typeface="Agrandir Narrow" panose="00000506000000000000" pitchFamily="50" charset="0"/>
              </a:rPr>
              <a:t>How</a:t>
            </a:r>
            <a:endParaRPr lang="en-GB" sz="2400" b="1" dirty="0">
              <a:latin typeface="Agrandir Narrow" panose="00000506000000000000" pitchFamily="50" charset="0"/>
            </a:endParaRPr>
          </a:p>
        </p:txBody>
      </p:sp>
      <p:sp>
        <p:nvSpPr>
          <p:cNvPr id="8" name="Up Arrow 7"/>
          <p:cNvSpPr/>
          <p:nvPr/>
        </p:nvSpPr>
        <p:spPr>
          <a:xfrm rot="5400000">
            <a:off x="3777163" y="3838844"/>
            <a:ext cx="1350296" cy="2700593"/>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sz="2400" b="1" dirty="0">
                <a:latin typeface="Agrandir Narrow" panose="00000506000000000000" pitchFamily="50" charset="0"/>
              </a:rPr>
              <a:t>What</a:t>
            </a:r>
            <a:endParaRPr lang="en-GB" sz="2400" b="1" dirty="0">
              <a:latin typeface="Agrandir Narrow" panose="00000506000000000000" pitchFamily="50" charset="0"/>
            </a:endParaRPr>
          </a:p>
        </p:txBody>
      </p:sp>
      <p:sp>
        <p:nvSpPr>
          <p:cNvPr id="6" name="Rectangle 5"/>
          <p:cNvSpPr/>
          <p:nvPr/>
        </p:nvSpPr>
        <p:spPr>
          <a:xfrm>
            <a:off x="251914" y="4369267"/>
            <a:ext cx="3890745" cy="163974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667" i="1" dirty="0">
                <a:latin typeface="Agrandir Narrow" panose="00000506000000000000" pitchFamily="50" charset="0"/>
              </a:rPr>
              <a:t>Project Scope should almost always be described in BOTH terms</a:t>
            </a:r>
            <a:endParaRPr lang="en-GB" sz="2667" i="1" dirty="0">
              <a:latin typeface="Agrandir Narrow" panose="00000506000000000000" pitchFamily="50" charset="0"/>
            </a:endParaRPr>
          </a:p>
        </p:txBody>
      </p:sp>
      <p:sp>
        <p:nvSpPr>
          <p:cNvPr id="12" name="Title 1">
            <a:extLst>
              <a:ext uri="{FF2B5EF4-FFF2-40B4-BE49-F238E27FC236}">
                <a16:creationId xmlns:a16="http://schemas.microsoft.com/office/drawing/2014/main" id="{0484E1C4-6B34-4CC0-9A47-F9F0B6880FEE}"/>
              </a:ext>
            </a:extLst>
          </p:cNvPr>
          <p:cNvSpPr txBox="1">
            <a:spLocks/>
          </p:cNvSpPr>
          <p:nvPr/>
        </p:nvSpPr>
        <p:spPr>
          <a:xfrm>
            <a:off x="7337206" y="1785591"/>
            <a:ext cx="1639529" cy="968375"/>
          </a:xfrm>
          <a:prstGeom prst="rect">
            <a:avLst/>
          </a:prstGeom>
        </p:spPr>
        <p:txBody>
          <a:bodyPr vert="horz" lIns="121920" tIns="60960" rIns="121920" bIns="60960" rtlCol="0" anchor="b">
            <a:normAutofit/>
          </a:bodyPr>
          <a:lstStyle>
            <a:lvl1pPr algn="l" defTabSz="685800" rtl="0" eaLnBrk="1" latinLnBrk="0" hangingPunct="1">
              <a:lnSpc>
                <a:spcPct val="90000"/>
              </a:lnSpc>
              <a:spcBef>
                <a:spcPct val="0"/>
              </a:spcBef>
              <a:buNone/>
              <a:defRPr sz="3600" b="1" kern="1200">
                <a:solidFill>
                  <a:srgbClr val="0070C0"/>
                </a:solidFill>
                <a:latin typeface="Rockwell" panose="02060603020205020403" pitchFamily="18" charset="0"/>
                <a:ea typeface="+mj-ea"/>
                <a:cs typeface="Arial" panose="020B0604020202020204" pitchFamily="34" charset="0"/>
              </a:defRPr>
            </a:lvl1pPr>
          </a:lstStyle>
          <a:p>
            <a:r>
              <a:rPr lang="en-US" sz="4800" dirty="0">
                <a:latin typeface="Agrandir Narrow" panose="00000506000000000000" pitchFamily="50" charset="0"/>
              </a:rPr>
              <a:t>PBS</a:t>
            </a:r>
          </a:p>
        </p:txBody>
      </p:sp>
    </p:spTree>
    <p:extLst>
      <p:ext uri="{BB962C8B-B14F-4D97-AF65-F5344CB8AC3E}">
        <p14:creationId xmlns:p14="http://schemas.microsoft.com/office/powerpoint/2010/main" val="18534831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5F802-E9D5-43BF-A7AF-811E197A7E4A}"/>
              </a:ext>
            </a:extLst>
          </p:cNvPr>
          <p:cNvPicPr>
            <a:picLocks noChangeAspect="1"/>
          </p:cNvPicPr>
          <p:nvPr/>
        </p:nvPicPr>
        <p:blipFill>
          <a:blip r:embed="rId2"/>
          <a:stretch>
            <a:fillRect/>
          </a:stretch>
        </p:blipFill>
        <p:spPr>
          <a:xfrm>
            <a:off x="352061" y="-446763"/>
            <a:ext cx="5935855" cy="3875764"/>
          </a:xfrm>
          <a:prstGeom prst="rect">
            <a:avLst/>
          </a:prstGeom>
        </p:spPr>
      </p:pic>
      <p:sp>
        <p:nvSpPr>
          <p:cNvPr id="2" name="Title 1">
            <a:extLst>
              <a:ext uri="{FF2B5EF4-FFF2-40B4-BE49-F238E27FC236}">
                <a16:creationId xmlns:a16="http://schemas.microsoft.com/office/drawing/2014/main" id="{9AFEC1E7-E9C1-4B9A-8C2E-F7E885DB8D0B}"/>
              </a:ext>
            </a:extLst>
          </p:cNvPr>
          <p:cNvSpPr>
            <a:spLocks noGrp="1"/>
          </p:cNvSpPr>
          <p:nvPr>
            <p:ph type="title"/>
          </p:nvPr>
        </p:nvSpPr>
        <p:spPr>
          <a:xfrm>
            <a:off x="2503130" y="-48342"/>
            <a:ext cx="1639529" cy="968375"/>
          </a:xfrm>
        </p:spPr>
        <p:txBody>
          <a:bodyPr/>
          <a:lstStyle/>
          <a:p>
            <a:r>
              <a:rPr lang="en-US" dirty="0"/>
              <a:t>WBS</a:t>
            </a:r>
          </a:p>
        </p:txBody>
      </p:sp>
      <p:sp>
        <p:nvSpPr>
          <p:cNvPr id="9" name="Footer Placeholder 4">
            <a:extLst>
              <a:ext uri="{FF2B5EF4-FFF2-40B4-BE49-F238E27FC236}">
                <a16:creationId xmlns:a16="http://schemas.microsoft.com/office/drawing/2014/main" id="{AE31C7DE-E8B7-4116-A6E8-D32BD9587A6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US" sz="1333" dirty="0">
                <a:latin typeface="Agrandir Narrow" panose="00000506000000000000" pitchFamily="50" charset="0"/>
              </a:rPr>
              <a:t>Scope Management Secrets</a:t>
            </a:r>
          </a:p>
        </p:txBody>
      </p:sp>
      <p:graphicFrame>
        <p:nvGraphicFramePr>
          <p:cNvPr id="5" name="Diagram 4">
            <a:extLst>
              <a:ext uri="{FF2B5EF4-FFF2-40B4-BE49-F238E27FC236}">
                <a16:creationId xmlns:a16="http://schemas.microsoft.com/office/drawing/2014/main" id="{7F94EC74-BC0C-43DF-AC9E-1FECCAA005B7}"/>
              </a:ext>
            </a:extLst>
          </p:cNvPr>
          <p:cNvGraphicFramePr/>
          <p:nvPr/>
        </p:nvGraphicFramePr>
        <p:xfrm>
          <a:off x="4400523" y="2753965"/>
          <a:ext cx="6953277" cy="3230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ctor: Curved 6">
            <a:extLst>
              <a:ext uri="{FF2B5EF4-FFF2-40B4-BE49-F238E27FC236}">
                <a16:creationId xmlns:a16="http://schemas.microsoft.com/office/drawing/2014/main" id="{9892691C-1E23-4656-B7EA-4E544880EAAF}"/>
              </a:ext>
            </a:extLst>
          </p:cNvPr>
          <p:cNvCxnSpPr>
            <a:cxnSpLocks/>
          </p:cNvCxnSpPr>
          <p:nvPr/>
        </p:nvCxnSpPr>
        <p:spPr>
          <a:xfrm>
            <a:off x="3102015" y="2242479"/>
            <a:ext cx="4055869" cy="772747"/>
          </a:xfrm>
          <a:prstGeom prst="curvedConnector3">
            <a:avLst>
              <a:gd name="adj1" fmla="val -1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Up Arrow 2"/>
          <p:cNvSpPr/>
          <p:nvPr/>
        </p:nvSpPr>
        <p:spPr>
          <a:xfrm>
            <a:off x="1434263" y="2477125"/>
            <a:ext cx="1350296" cy="2700593"/>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sz="2400" b="1" dirty="0">
                <a:latin typeface="Agrandir Narrow" panose="00000506000000000000" pitchFamily="50" charset="0"/>
              </a:rPr>
              <a:t>How</a:t>
            </a:r>
            <a:endParaRPr lang="en-GB" sz="2400" b="1" dirty="0">
              <a:latin typeface="Agrandir Narrow" panose="00000506000000000000" pitchFamily="50" charset="0"/>
            </a:endParaRPr>
          </a:p>
        </p:txBody>
      </p:sp>
      <p:sp>
        <p:nvSpPr>
          <p:cNvPr id="8" name="Up Arrow 7"/>
          <p:cNvSpPr/>
          <p:nvPr/>
        </p:nvSpPr>
        <p:spPr>
          <a:xfrm rot="5400000">
            <a:off x="3777163" y="3838844"/>
            <a:ext cx="1350296" cy="2700593"/>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sz="2400" b="1" dirty="0">
                <a:latin typeface="Agrandir Narrow" panose="00000506000000000000" pitchFamily="50" charset="0"/>
              </a:rPr>
              <a:t>What</a:t>
            </a:r>
            <a:endParaRPr lang="en-GB" sz="2400" b="1" dirty="0">
              <a:latin typeface="Agrandir Narrow" panose="00000506000000000000" pitchFamily="50" charset="0"/>
            </a:endParaRPr>
          </a:p>
        </p:txBody>
      </p:sp>
      <p:sp>
        <p:nvSpPr>
          <p:cNvPr id="6" name="Rectangle 5"/>
          <p:cNvSpPr/>
          <p:nvPr/>
        </p:nvSpPr>
        <p:spPr>
          <a:xfrm>
            <a:off x="251914" y="4369267"/>
            <a:ext cx="3890745" cy="163974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667" i="1" dirty="0">
                <a:latin typeface="Agrandir Narrow" panose="00000506000000000000" pitchFamily="50" charset="0"/>
              </a:rPr>
              <a:t>Project Scope should almost always be described in BOTH terms</a:t>
            </a:r>
            <a:endParaRPr lang="en-GB" sz="2667" i="1" dirty="0">
              <a:latin typeface="Agrandir Narrow" panose="00000506000000000000" pitchFamily="50" charset="0"/>
            </a:endParaRPr>
          </a:p>
        </p:txBody>
      </p:sp>
      <p:sp>
        <p:nvSpPr>
          <p:cNvPr id="12" name="Title 1">
            <a:extLst>
              <a:ext uri="{FF2B5EF4-FFF2-40B4-BE49-F238E27FC236}">
                <a16:creationId xmlns:a16="http://schemas.microsoft.com/office/drawing/2014/main" id="{0484E1C4-6B34-4CC0-9A47-F9F0B6880FEE}"/>
              </a:ext>
            </a:extLst>
          </p:cNvPr>
          <p:cNvSpPr txBox="1">
            <a:spLocks/>
          </p:cNvSpPr>
          <p:nvPr/>
        </p:nvSpPr>
        <p:spPr>
          <a:xfrm>
            <a:off x="7337206" y="1785591"/>
            <a:ext cx="1639529" cy="968375"/>
          </a:xfrm>
          <a:prstGeom prst="rect">
            <a:avLst/>
          </a:prstGeom>
        </p:spPr>
        <p:txBody>
          <a:bodyPr vert="horz" lIns="121920" tIns="60960" rIns="121920" bIns="60960" rtlCol="0" anchor="b">
            <a:normAutofit/>
          </a:bodyPr>
          <a:lstStyle>
            <a:lvl1pPr algn="l" defTabSz="685800" rtl="0" eaLnBrk="1" latinLnBrk="0" hangingPunct="1">
              <a:lnSpc>
                <a:spcPct val="90000"/>
              </a:lnSpc>
              <a:spcBef>
                <a:spcPct val="0"/>
              </a:spcBef>
              <a:buNone/>
              <a:defRPr sz="3600" b="1" kern="1200">
                <a:solidFill>
                  <a:srgbClr val="0070C0"/>
                </a:solidFill>
                <a:latin typeface="Rockwell" panose="02060603020205020403" pitchFamily="18" charset="0"/>
                <a:ea typeface="+mj-ea"/>
                <a:cs typeface="Arial" panose="020B0604020202020204" pitchFamily="34" charset="0"/>
              </a:defRPr>
            </a:lvl1pPr>
          </a:lstStyle>
          <a:p>
            <a:r>
              <a:rPr lang="en-US" sz="4800" dirty="0">
                <a:latin typeface="Agrandir Narrow" panose="00000506000000000000" pitchFamily="50" charset="0"/>
              </a:rPr>
              <a:t>PBS</a:t>
            </a:r>
          </a:p>
        </p:txBody>
      </p:sp>
      <p:sp>
        <p:nvSpPr>
          <p:cNvPr id="10" name="Rectangle: Rounded Corners 9">
            <a:extLst>
              <a:ext uri="{FF2B5EF4-FFF2-40B4-BE49-F238E27FC236}">
                <a16:creationId xmlns:a16="http://schemas.microsoft.com/office/drawing/2014/main" id="{29E56E01-6081-460D-753E-7FAFC659E645}"/>
              </a:ext>
            </a:extLst>
          </p:cNvPr>
          <p:cNvSpPr/>
          <p:nvPr/>
        </p:nvSpPr>
        <p:spPr>
          <a:xfrm>
            <a:off x="2503130" y="1785591"/>
            <a:ext cx="7213894" cy="339212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grandir Narrow" panose="00000506000000000000" pitchFamily="50" charset="0"/>
              </a:rPr>
              <a:t>Which comes first?</a:t>
            </a:r>
          </a:p>
          <a:p>
            <a:pPr algn="ctr"/>
            <a:r>
              <a:rPr lang="en-US" sz="4800" dirty="0">
                <a:solidFill>
                  <a:schemeClr val="tx1"/>
                </a:solidFill>
                <a:latin typeface="Agrandir Narrow" panose="00000506000000000000" pitchFamily="50" charset="0"/>
              </a:rPr>
              <a:t>The Products?</a:t>
            </a:r>
          </a:p>
          <a:p>
            <a:pPr algn="ctr"/>
            <a:r>
              <a:rPr lang="en-US" sz="4800" dirty="0">
                <a:solidFill>
                  <a:schemeClr val="tx1"/>
                </a:solidFill>
                <a:latin typeface="Agrandir Narrow" panose="00000506000000000000" pitchFamily="50" charset="0"/>
              </a:rPr>
              <a:t>Or the Work?</a:t>
            </a:r>
          </a:p>
        </p:txBody>
      </p:sp>
    </p:spTree>
    <p:extLst>
      <p:ext uri="{BB962C8B-B14F-4D97-AF65-F5344CB8AC3E}">
        <p14:creationId xmlns:p14="http://schemas.microsoft.com/office/powerpoint/2010/main" val="39044978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958E-AD58-46A6-1F05-85773135FA92}"/>
              </a:ext>
            </a:extLst>
          </p:cNvPr>
          <p:cNvSpPr>
            <a:spLocks noGrp="1"/>
          </p:cNvSpPr>
          <p:nvPr>
            <p:ph type="title"/>
          </p:nvPr>
        </p:nvSpPr>
        <p:spPr/>
        <p:txBody>
          <a:bodyPr/>
          <a:lstStyle/>
          <a:p>
            <a:r>
              <a:rPr lang="en-US" dirty="0"/>
              <a:t>Product-Based Project Planning</a:t>
            </a:r>
          </a:p>
        </p:txBody>
      </p:sp>
      <p:sp>
        <p:nvSpPr>
          <p:cNvPr id="4" name="Footer Placeholder 3">
            <a:extLst>
              <a:ext uri="{FF2B5EF4-FFF2-40B4-BE49-F238E27FC236}">
                <a16:creationId xmlns:a16="http://schemas.microsoft.com/office/drawing/2014/main" id="{10D0FBB8-1663-4B61-CEF9-726A0B6C0EFA}"/>
              </a:ext>
            </a:extLst>
          </p:cNvPr>
          <p:cNvSpPr>
            <a:spLocks noGrp="1"/>
          </p:cNvSpPr>
          <p:nvPr>
            <p:ph type="ftr" sz="quarter" idx="3"/>
          </p:nvPr>
        </p:nvSpPr>
        <p:spPr/>
        <p:txBody>
          <a:bodyPr/>
          <a:lstStyle/>
          <a:p>
            <a:r>
              <a:rPr lang="en-GB" sz="1333" dirty="0"/>
              <a:t>Scope Management Secrets: Day One</a:t>
            </a:r>
            <a:endParaRPr lang="en-US" sz="1333" dirty="0"/>
          </a:p>
        </p:txBody>
      </p:sp>
      <p:sp>
        <p:nvSpPr>
          <p:cNvPr id="5" name="Arrow: Down 4">
            <a:extLst>
              <a:ext uri="{FF2B5EF4-FFF2-40B4-BE49-F238E27FC236}">
                <a16:creationId xmlns:a16="http://schemas.microsoft.com/office/drawing/2014/main" id="{1DDD9D07-D480-8556-E409-96485414727B}"/>
              </a:ext>
            </a:extLst>
          </p:cNvPr>
          <p:cNvSpPr/>
          <p:nvPr/>
        </p:nvSpPr>
        <p:spPr>
          <a:xfrm>
            <a:off x="5452555" y="1972215"/>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6" name="Arrow: Down 5">
            <a:extLst>
              <a:ext uri="{FF2B5EF4-FFF2-40B4-BE49-F238E27FC236}">
                <a16:creationId xmlns:a16="http://schemas.microsoft.com/office/drawing/2014/main" id="{01096B4D-E775-F945-33B1-12BD3091F56A}"/>
              </a:ext>
            </a:extLst>
          </p:cNvPr>
          <p:cNvSpPr/>
          <p:nvPr/>
        </p:nvSpPr>
        <p:spPr>
          <a:xfrm>
            <a:off x="5452555" y="2786793"/>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7" name="Arrow: Down 6">
            <a:extLst>
              <a:ext uri="{FF2B5EF4-FFF2-40B4-BE49-F238E27FC236}">
                <a16:creationId xmlns:a16="http://schemas.microsoft.com/office/drawing/2014/main" id="{1FFD6948-B6B3-2517-6D9E-5CDDD7415654}"/>
              </a:ext>
            </a:extLst>
          </p:cNvPr>
          <p:cNvSpPr/>
          <p:nvPr/>
        </p:nvSpPr>
        <p:spPr>
          <a:xfrm>
            <a:off x="5452555" y="3612801"/>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8" name="Arrow: Down 7">
            <a:extLst>
              <a:ext uri="{FF2B5EF4-FFF2-40B4-BE49-F238E27FC236}">
                <a16:creationId xmlns:a16="http://schemas.microsoft.com/office/drawing/2014/main" id="{69732356-329E-CA2C-3CAE-2E1F3A70CA7E}"/>
              </a:ext>
            </a:extLst>
          </p:cNvPr>
          <p:cNvSpPr/>
          <p:nvPr/>
        </p:nvSpPr>
        <p:spPr>
          <a:xfrm>
            <a:off x="5452555" y="4438809"/>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9" name="Arrow: Down 8">
            <a:extLst>
              <a:ext uri="{FF2B5EF4-FFF2-40B4-BE49-F238E27FC236}">
                <a16:creationId xmlns:a16="http://schemas.microsoft.com/office/drawing/2014/main" id="{86FB0CB6-0DC9-3043-42CE-33160E313127}"/>
              </a:ext>
            </a:extLst>
          </p:cNvPr>
          <p:cNvSpPr/>
          <p:nvPr/>
        </p:nvSpPr>
        <p:spPr>
          <a:xfrm>
            <a:off x="5452555" y="5264372"/>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0" name="Rectangle 9">
            <a:extLst>
              <a:ext uri="{FF2B5EF4-FFF2-40B4-BE49-F238E27FC236}">
                <a16:creationId xmlns:a16="http://schemas.microsoft.com/office/drawing/2014/main" id="{31F88992-1C9C-C175-47A7-A9CA618343E5}"/>
              </a:ext>
            </a:extLst>
          </p:cNvPr>
          <p:cNvSpPr/>
          <p:nvPr/>
        </p:nvSpPr>
        <p:spPr>
          <a:xfrm>
            <a:off x="3532315" y="1515015"/>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Define and Analyze Products</a:t>
            </a:r>
          </a:p>
        </p:txBody>
      </p:sp>
      <p:sp>
        <p:nvSpPr>
          <p:cNvPr id="11" name="Rectangle 10">
            <a:extLst>
              <a:ext uri="{FF2B5EF4-FFF2-40B4-BE49-F238E27FC236}">
                <a16:creationId xmlns:a16="http://schemas.microsoft.com/office/drawing/2014/main" id="{61F207DF-5DA8-145B-B3B4-87540448303D}"/>
              </a:ext>
            </a:extLst>
          </p:cNvPr>
          <p:cNvSpPr/>
          <p:nvPr/>
        </p:nvSpPr>
        <p:spPr>
          <a:xfrm>
            <a:off x="3532315" y="2339499"/>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Organize Work Packages</a:t>
            </a:r>
          </a:p>
        </p:txBody>
      </p:sp>
      <p:sp>
        <p:nvSpPr>
          <p:cNvPr id="12" name="Rectangle 11">
            <a:extLst>
              <a:ext uri="{FF2B5EF4-FFF2-40B4-BE49-F238E27FC236}">
                <a16:creationId xmlns:a16="http://schemas.microsoft.com/office/drawing/2014/main" id="{4E728D3C-F1B9-4588-5B1D-535443091795}"/>
              </a:ext>
            </a:extLst>
          </p:cNvPr>
          <p:cNvSpPr/>
          <p:nvPr/>
        </p:nvSpPr>
        <p:spPr>
          <a:xfrm>
            <a:off x="3532315" y="3163983"/>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Prepare Estimates</a:t>
            </a:r>
          </a:p>
        </p:txBody>
      </p:sp>
      <p:sp>
        <p:nvSpPr>
          <p:cNvPr id="13" name="Rectangle 12">
            <a:extLst>
              <a:ext uri="{FF2B5EF4-FFF2-40B4-BE49-F238E27FC236}">
                <a16:creationId xmlns:a16="http://schemas.microsoft.com/office/drawing/2014/main" id="{3160E421-1CE2-C6A2-8835-021CA6D1581F}"/>
              </a:ext>
            </a:extLst>
          </p:cNvPr>
          <p:cNvSpPr/>
          <p:nvPr/>
        </p:nvSpPr>
        <p:spPr>
          <a:xfrm>
            <a:off x="3532315" y="3988467"/>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Prepare Schedule</a:t>
            </a:r>
          </a:p>
        </p:txBody>
      </p:sp>
      <p:sp>
        <p:nvSpPr>
          <p:cNvPr id="14" name="Rectangle 13">
            <a:extLst>
              <a:ext uri="{FF2B5EF4-FFF2-40B4-BE49-F238E27FC236}">
                <a16:creationId xmlns:a16="http://schemas.microsoft.com/office/drawing/2014/main" id="{04BE372E-C128-8749-C41C-812A80D224BE}"/>
              </a:ext>
            </a:extLst>
          </p:cNvPr>
          <p:cNvSpPr/>
          <p:nvPr/>
        </p:nvSpPr>
        <p:spPr>
          <a:xfrm>
            <a:off x="3532315" y="4812951"/>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Prepare Budget</a:t>
            </a:r>
          </a:p>
        </p:txBody>
      </p:sp>
      <p:sp>
        <p:nvSpPr>
          <p:cNvPr id="15" name="Rectangle 14">
            <a:extLst>
              <a:ext uri="{FF2B5EF4-FFF2-40B4-BE49-F238E27FC236}">
                <a16:creationId xmlns:a16="http://schemas.microsoft.com/office/drawing/2014/main" id="{8832B1BD-12C5-FB5F-3962-F76852E0DF55}"/>
              </a:ext>
            </a:extLst>
          </p:cNvPr>
          <p:cNvSpPr/>
          <p:nvPr/>
        </p:nvSpPr>
        <p:spPr>
          <a:xfrm>
            <a:off x="3532315" y="5637435"/>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Document the Plan</a:t>
            </a:r>
          </a:p>
        </p:txBody>
      </p:sp>
      <p:sp>
        <p:nvSpPr>
          <p:cNvPr id="16" name="Arrow: Left-Right 15">
            <a:extLst>
              <a:ext uri="{FF2B5EF4-FFF2-40B4-BE49-F238E27FC236}">
                <a16:creationId xmlns:a16="http://schemas.microsoft.com/office/drawing/2014/main" id="{D3DE7E26-A4A7-A0C2-96C8-96DDF01C22A4}"/>
              </a:ext>
            </a:extLst>
          </p:cNvPr>
          <p:cNvSpPr/>
          <p:nvPr/>
        </p:nvSpPr>
        <p:spPr>
          <a:xfrm>
            <a:off x="7624255" y="2450941"/>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7" name="Arrow: Left-Right 16">
            <a:extLst>
              <a:ext uri="{FF2B5EF4-FFF2-40B4-BE49-F238E27FC236}">
                <a16:creationId xmlns:a16="http://schemas.microsoft.com/office/drawing/2014/main" id="{5A12E59B-A13A-080E-A04A-5C8FDAD85F35}"/>
              </a:ext>
            </a:extLst>
          </p:cNvPr>
          <p:cNvSpPr/>
          <p:nvPr/>
        </p:nvSpPr>
        <p:spPr>
          <a:xfrm>
            <a:off x="7624255" y="3330003"/>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8" name="Arrow: Left-Right 17">
            <a:extLst>
              <a:ext uri="{FF2B5EF4-FFF2-40B4-BE49-F238E27FC236}">
                <a16:creationId xmlns:a16="http://schemas.microsoft.com/office/drawing/2014/main" id="{0784733E-B51B-6FBB-CA19-8AFB0C39E1F4}"/>
              </a:ext>
            </a:extLst>
          </p:cNvPr>
          <p:cNvSpPr/>
          <p:nvPr/>
        </p:nvSpPr>
        <p:spPr>
          <a:xfrm>
            <a:off x="7624255" y="4102196"/>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9" name="Arrow: Left-Right 18">
            <a:extLst>
              <a:ext uri="{FF2B5EF4-FFF2-40B4-BE49-F238E27FC236}">
                <a16:creationId xmlns:a16="http://schemas.microsoft.com/office/drawing/2014/main" id="{AABB4008-EEB8-88E5-573E-E6BA304EAE56}"/>
              </a:ext>
            </a:extLst>
          </p:cNvPr>
          <p:cNvSpPr/>
          <p:nvPr/>
        </p:nvSpPr>
        <p:spPr>
          <a:xfrm>
            <a:off x="7624254" y="4892497"/>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0" name="Rectangle 19">
            <a:extLst>
              <a:ext uri="{FF2B5EF4-FFF2-40B4-BE49-F238E27FC236}">
                <a16:creationId xmlns:a16="http://schemas.microsoft.com/office/drawing/2014/main" id="{C4638D1B-6151-5D69-A48A-0CE32E6F7ACE}"/>
              </a:ext>
            </a:extLst>
          </p:cNvPr>
          <p:cNvSpPr/>
          <p:nvPr/>
        </p:nvSpPr>
        <p:spPr>
          <a:xfrm rot="16200000">
            <a:off x="7534966" y="3533825"/>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Analyze Risks</a:t>
            </a:r>
          </a:p>
        </p:txBody>
      </p:sp>
    </p:spTree>
    <p:extLst>
      <p:ext uri="{BB962C8B-B14F-4D97-AF65-F5344CB8AC3E}">
        <p14:creationId xmlns:p14="http://schemas.microsoft.com/office/powerpoint/2010/main" val="33829363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958E-AD58-46A6-1F05-85773135FA92}"/>
              </a:ext>
            </a:extLst>
          </p:cNvPr>
          <p:cNvSpPr>
            <a:spLocks noGrp="1"/>
          </p:cNvSpPr>
          <p:nvPr>
            <p:ph type="title"/>
          </p:nvPr>
        </p:nvSpPr>
        <p:spPr/>
        <p:txBody>
          <a:bodyPr/>
          <a:lstStyle/>
          <a:p>
            <a:r>
              <a:rPr lang="en-US" dirty="0"/>
              <a:t>Work-Based Project Planning</a:t>
            </a:r>
          </a:p>
        </p:txBody>
      </p:sp>
      <p:sp>
        <p:nvSpPr>
          <p:cNvPr id="4" name="Footer Placeholder 3">
            <a:extLst>
              <a:ext uri="{FF2B5EF4-FFF2-40B4-BE49-F238E27FC236}">
                <a16:creationId xmlns:a16="http://schemas.microsoft.com/office/drawing/2014/main" id="{10D0FBB8-1663-4B61-CEF9-726A0B6C0EFA}"/>
              </a:ext>
            </a:extLst>
          </p:cNvPr>
          <p:cNvSpPr>
            <a:spLocks noGrp="1"/>
          </p:cNvSpPr>
          <p:nvPr>
            <p:ph type="ftr" sz="quarter" idx="3"/>
          </p:nvPr>
        </p:nvSpPr>
        <p:spPr/>
        <p:txBody>
          <a:bodyPr/>
          <a:lstStyle/>
          <a:p>
            <a:r>
              <a:rPr lang="en-GB" sz="1333" dirty="0"/>
              <a:t>Scope Management Secrets: Day One</a:t>
            </a:r>
            <a:endParaRPr lang="en-US" sz="1333" dirty="0"/>
          </a:p>
        </p:txBody>
      </p:sp>
      <p:sp>
        <p:nvSpPr>
          <p:cNvPr id="5" name="Arrow: Down 4">
            <a:extLst>
              <a:ext uri="{FF2B5EF4-FFF2-40B4-BE49-F238E27FC236}">
                <a16:creationId xmlns:a16="http://schemas.microsoft.com/office/drawing/2014/main" id="{1DDD9D07-D480-8556-E409-96485414727B}"/>
              </a:ext>
            </a:extLst>
          </p:cNvPr>
          <p:cNvSpPr/>
          <p:nvPr/>
        </p:nvSpPr>
        <p:spPr>
          <a:xfrm>
            <a:off x="5452555" y="1972215"/>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6" name="Arrow: Down 5">
            <a:extLst>
              <a:ext uri="{FF2B5EF4-FFF2-40B4-BE49-F238E27FC236}">
                <a16:creationId xmlns:a16="http://schemas.microsoft.com/office/drawing/2014/main" id="{01096B4D-E775-F945-33B1-12BD3091F56A}"/>
              </a:ext>
            </a:extLst>
          </p:cNvPr>
          <p:cNvSpPr/>
          <p:nvPr/>
        </p:nvSpPr>
        <p:spPr>
          <a:xfrm>
            <a:off x="5452555" y="2786793"/>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7" name="Arrow: Down 6">
            <a:extLst>
              <a:ext uri="{FF2B5EF4-FFF2-40B4-BE49-F238E27FC236}">
                <a16:creationId xmlns:a16="http://schemas.microsoft.com/office/drawing/2014/main" id="{1FFD6948-B6B3-2517-6D9E-5CDDD7415654}"/>
              </a:ext>
            </a:extLst>
          </p:cNvPr>
          <p:cNvSpPr/>
          <p:nvPr/>
        </p:nvSpPr>
        <p:spPr>
          <a:xfrm>
            <a:off x="5452555" y="3612801"/>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8" name="Arrow: Down 7">
            <a:extLst>
              <a:ext uri="{FF2B5EF4-FFF2-40B4-BE49-F238E27FC236}">
                <a16:creationId xmlns:a16="http://schemas.microsoft.com/office/drawing/2014/main" id="{69732356-329E-CA2C-3CAE-2E1F3A70CA7E}"/>
              </a:ext>
            </a:extLst>
          </p:cNvPr>
          <p:cNvSpPr/>
          <p:nvPr/>
        </p:nvSpPr>
        <p:spPr>
          <a:xfrm>
            <a:off x="5452555" y="4438809"/>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9" name="Arrow: Down 8">
            <a:extLst>
              <a:ext uri="{FF2B5EF4-FFF2-40B4-BE49-F238E27FC236}">
                <a16:creationId xmlns:a16="http://schemas.microsoft.com/office/drawing/2014/main" id="{86FB0CB6-0DC9-3043-42CE-33160E313127}"/>
              </a:ext>
            </a:extLst>
          </p:cNvPr>
          <p:cNvSpPr/>
          <p:nvPr/>
        </p:nvSpPr>
        <p:spPr>
          <a:xfrm>
            <a:off x="5452555" y="5264372"/>
            <a:ext cx="251460" cy="365760"/>
          </a:xfrm>
          <a:prstGeom prst="down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0" name="Rectangle 9">
            <a:extLst>
              <a:ext uri="{FF2B5EF4-FFF2-40B4-BE49-F238E27FC236}">
                <a16:creationId xmlns:a16="http://schemas.microsoft.com/office/drawing/2014/main" id="{31F88992-1C9C-C175-47A7-A9CA618343E5}"/>
              </a:ext>
            </a:extLst>
          </p:cNvPr>
          <p:cNvSpPr/>
          <p:nvPr/>
        </p:nvSpPr>
        <p:spPr>
          <a:xfrm>
            <a:off x="3532315" y="1515015"/>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Define &amp; Organize Necessary Work</a:t>
            </a:r>
          </a:p>
        </p:txBody>
      </p:sp>
      <p:sp>
        <p:nvSpPr>
          <p:cNvPr id="11" name="Rectangle 10">
            <a:extLst>
              <a:ext uri="{FF2B5EF4-FFF2-40B4-BE49-F238E27FC236}">
                <a16:creationId xmlns:a16="http://schemas.microsoft.com/office/drawing/2014/main" id="{61F207DF-5DA8-145B-B3B4-87540448303D}"/>
              </a:ext>
            </a:extLst>
          </p:cNvPr>
          <p:cNvSpPr/>
          <p:nvPr/>
        </p:nvSpPr>
        <p:spPr>
          <a:xfrm>
            <a:off x="3532315" y="2339499"/>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Define Products &amp; Allocate to Work</a:t>
            </a:r>
          </a:p>
        </p:txBody>
      </p:sp>
      <p:sp>
        <p:nvSpPr>
          <p:cNvPr id="12" name="Rectangle 11">
            <a:extLst>
              <a:ext uri="{FF2B5EF4-FFF2-40B4-BE49-F238E27FC236}">
                <a16:creationId xmlns:a16="http://schemas.microsoft.com/office/drawing/2014/main" id="{4E728D3C-F1B9-4588-5B1D-535443091795}"/>
              </a:ext>
            </a:extLst>
          </p:cNvPr>
          <p:cNvSpPr/>
          <p:nvPr/>
        </p:nvSpPr>
        <p:spPr>
          <a:xfrm>
            <a:off x="3532315" y="3163983"/>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Prepare Estimates</a:t>
            </a:r>
          </a:p>
        </p:txBody>
      </p:sp>
      <p:sp>
        <p:nvSpPr>
          <p:cNvPr id="13" name="Rectangle 12">
            <a:extLst>
              <a:ext uri="{FF2B5EF4-FFF2-40B4-BE49-F238E27FC236}">
                <a16:creationId xmlns:a16="http://schemas.microsoft.com/office/drawing/2014/main" id="{3160E421-1CE2-C6A2-8835-021CA6D1581F}"/>
              </a:ext>
            </a:extLst>
          </p:cNvPr>
          <p:cNvSpPr/>
          <p:nvPr/>
        </p:nvSpPr>
        <p:spPr>
          <a:xfrm>
            <a:off x="3532315" y="3988467"/>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Prepare Schedule</a:t>
            </a:r>
          </a:p>
        </p:txBody>
      </p:sp>
      <p:sp>
        <p:nvSpPr>
          <p:cNvPr id="14" name="Rectangle 13">
            <a:extLst>
              <a:ext uri="{FF2B5EF4-FFF2-40B4-BE49-F238E27FC236}">
                <a16:creationId xmlns:a16="http://schemas.microsoft.com/office/drawing/2014/main" id="{04BE372E-C128-8749-C41C-812A80D224BE}"/>
              </a:ext>
            </a:extLst>
          </p:cNvPr>
          <p:cNvSpPr/>
          <p:nvPr/>
        </p:nvSpPr>
        <p:spPr>
          <a:xfrm>
            <a:off x="3532315" y="4812951"/>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Prepare Budget</a:t>
            </a:r>
          </a:p>
        </p:txBody>
      </p:sp>
      <p:sp>
        <p:nvSpPr>
          <p:cNvPr id="15" name="Rectangle 14">
            <a:extLst>
              <a:ext uri="{FF2B5EF4-FFF2-40B4-BE49-F238E27FC236}">
                <a16:creationId xmlns:a16="http://schemas.microsoft.com/office/drawing/2014/main" id="{8832B1BD-12C5-FB5F-3962-F76852E0DF55}"/>
              </a:ext>
            </a:extLst>
          </p:cNvPr>
          <p:cNvSpPr/>
          <p:nvPr/>
        </p:nvSpPr>
        <p:spPr>
          <a:xfrm>
            <a:off x="3532315" y="5637435"/>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Document the Plan</a:t>
            </a:r>
          </a:p>
        </p:txBody>
      </p:sp>
      <p:sp>
        <p:nvSpPr>
          <p:cNvPr id="16" name="Arrow: Left-Right 15">
            <a:extLst>
              <a:ext uri="{FF2B5EF4-FFF2-40B4-BE49-F238E27FC236}">
                <a16:creationId xmlns:a16="http://schemas.microsoft.com/office/drawing/2014/main" id="{D3DE7E26-A4A7-A0C2-96C8-96DDF01C22A4}"/>
              </a:ext>
            </a:extLst>
          </p:cNvPr>
          <p:cNvSpPr/>
          <p:nvPr/>
        </p:nvSpPr>
        <p:spPr>
          <a:xfrm>
            <a:off x="7624255" y="2450941"/>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7" name="Arrow: Left-Right 16">
            <a:extLst>
              <a:ext uri="{FF2B5EF4-FFF2-40B4-BE49-F238E27FC236}">
                <a16:creationId xmlns:a16="http://schemas.microsoft.com/office/drawing/2014/main" id="{5A12E59B-A13A-080E-A04A-5C8FDAD85F35}"/>
              </a:ext>
            </a:extLst>
          </p:cNvPr>
          <p:cNvSpPr/>
          <p:nvPr/>
        </p:nvSpPr>
        <p:spPr>
          <a:xfrm>
            <a:off x="7624255" y="3330003"/>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8" name="Arrow: Left-Right 17">
            <a:extLst>
              <a:ext uri="{FF2B5EF4-FFF2-40B4-BE49-F238E27FC236}">
                <a16:creationId xmlns:a16="http://schemas.microsoft.com/office/drawing/2014/main" id="{0784733E-B51B-6FBB-CA19-8AFB0C39E1F4}"/>
              </a:ext>
            </a:extLst>
          </p:cNvPr>
          <p:cNvSpPr/>
          <p:nvPr/>
        </p:nvSpPr>
        <p:spPr>
          <a:xfrm>
            <a:off x="7624255" y="4102196"/>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9" name="Arrow: Left-Right 18">
            <a:extLst>
              <a:ext uri="{FF2B5EF4-FFF2-40B4-BE49-F238E27FC236}">
                <a16:creationId xmlns:a16="http://schemas.microsoft.com/office/drawing/2014/main" id="{AABB4008-EEB8-88E5-573E-E6BA304EAE56}"/>
              </a:ext>
            </a:extLst>
          </p:cNvPr>
          <p:cNvSpPr/>
          <p:nvPr/>
        </p:nvSpPr>
        <p:spPr>
          <a:xfrm>
            <a:off x="7624254" y="4892497"/>
            <a:ext cx="1733797" cy="222885"/>
          </a:xfrm>
          <a:prstGeom prst="leftRightArrow">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0" name="Rectangle 19">
            <a:extLst>
              <a:ext uri="{FF2B5EF4-FFF2-40B4-BE49-F238E27FC236}">
                <a16:creationId xmlns:a16="http://schemas.microsoft.com/office/drawing/2014/main" id="{C4638D1B-6151-5D69-A48A-0CE32E6F7ACE}"/>
              </a:ext>
            </a:extLst>
          </p:cNvPr>
          <p:cNvSpPr/>
          <p:nvPr/>
        </p:nvSpPr>
        <p:spPr>
          <a:xfrm rot="16200000">
            <a:off x="7534966" y="3533825"/>
            <a:ext cx="4091940" cy="445770"/>
          </a:xfrm>
          <a:prstGeom prst="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ova Cond" panose="020F0502020204030204" pitchFamily="34" charset="0"/>
              </a:rPr>
              <a:t>Analyze Risks</a:t>
            </a:r>
          </a:p>
        </p:txBody>
      </p:sp>
    </p:spTree>
    <p:extLst>
      <p:ext uri="{BB962C8B-B14F-4D97-AF65-F5344CB8AC3E}">
        <p14:creationId xmlns:p14="http://schemas.microsoft.com/office/powerpoint/2010/main" val="33549305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838F95-85AC-26B7-472C-05207738E1E5}"/>
              </a:ext>
            </a:extLst>
          </p:cNvPr>
          <p:cNvSpPr/>
          <p:nvPr/>
        </p:nvSpPr>
        <p:spPr>
          <a:xfrm>
            <a:off x="85344" y="5888736"/>
            <a:ext cx="1170432" cy="969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54D299C-FF18-4E78-6BB6-B0A1B2627813}"/>
              </a:ext>
            </a:extLst>
          </p:cNvPr>
          <p:cNvPicPr>
            <a:picLocks noChangeAspect="1"/>
          </p:cNvPicPr>
          <p:nvPr/>
        </p:nvPicPr>
        <p:blipFill>
          <a:blip r:embed="rId2"/>
          <a:stretch>
            <a:fillRect/>
          </a:stretch>
        </p:blipFill>
        <p:spPr>
          <a:xfrm>
            <a:off x="359152" y="227763"/>
            <a:ext cx="4000853" cy="616131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8C3488D-7AC4-8B38-9923-916C4A277D44}"/>
              </a:ext>
            </a:extLst>
          </p:cNvPr>
          <p:cNvPicPr>
            <a:picLocks noChangeAspect="1"/>
          </p:cNvPicPr>
          <p:nvPr/>
        </p:nvPicPr>
        <p:blipFill>
          <a:blip r:embed="rId3"/>
          <a:stretch>
            <a:fillRect/>
          </a:stretch>
        </p:blipFill>
        <p:spPr>
          <a:xfrm>
            <a:off x="5153459" y="348342"/>
            <a:ext cx="6012152" cy="2105265"/>
          </a:xfrm>
          <a:prstGeom prst="rect">
            <a:avLst/>
          </a:prstGeom>
        </p:spPr>
      </p:pic>
      <p:sp>
        <p:nvSpPr>
          <p:cNvPr id="9" name="Oval 8">
            <a:extLst>
              <a:ext uri="{FF2B5EF4-FFF2-40B4-BE49-F238E27FC236}">
                <a16:creationId xmlns:a16="http://schemas.microsoft.com/office/drawing/2014/main" id="{C5A5D2F1-BCE2-0B97-B76F-5F5BF9565B0B}"/>
              </a:ext>
            </a:extLst>
          </p:cNvPr>
          <p:cNvSpPr/>
          <p:nvPr/>
        </p:nvSpPr>
        <p:spPr>
          <a:xfrm>
            <a:off x="5881635" y="576106"/>
            <a:ext cx="1728316" cy="172831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FE3F906E-DAEE-98C1-C46B-77F36086409E}"/>
              </a:ext>
            </a:extLst>
          </p:cNvPr>
          <p:cNvSpPr txBox="1"/>
          <p:nvPr/>
        </p:nvSpPr>
        <p:spPr>
          <a:xfrm>
            <a:off x="5153459" y="3134250"/>
            <a:ext cx="6449039" cy="1323439"/>
          </a:xfrm>
          <a:prstGeom prst="rect">
            <a:avLst/>
          </a:prstGeom>
          <a:noFill/>
        </p:spPr>
        <p:txBody>
          <a:bodyPr wrap="square" rtlCol="0">
            <a:spAutoFit/>
          </a:bodyPr>
          <a:lstStyle/>
          <a:p>
            <a:r>
              <a:rPr lang="en-US" sz="4000" dirty="0">
                <a:latin typeface="Agrandir Narrow" panose="00000506000000000000" pitchFamily="50" charset="0"/>
              </a:rPr>
              <a:t>“Projects don’t </a:t>
            </a:r>
            <a:r>
              <a:rPr lang="en-US" sz="4000" i="1" dirty="0">
                <a:latin typeface="Agrandir Narrow" panose="00000506000000000000" pitchFamily="50" charset="0"/>
              </a:rPr>
              <a:t>GO</a:t>
            </a:r>
            <a:r>
              <a:rPr lang="en-US" sz="4000" dirty="0">
                <a:latin typeface="Agrandir Narrow" panose="00000506000000000000" pitchFamily="50" charset="0"/>
              </a:rPr>
              <a:t> wrong.</a:t>
            </a:r>
            <a:br>
              <a:rPr lang="en-US" sz="4000" dirty="0">
                <a:latin typeface="Agrandir Narrow" panose="00000506000000000000" pitchFamily="50" charset="0"/>
              </a:rPr>
            </a:br>
            <a:r>
              <a:rPr lang="en-US" sz="4000" dirty="0">
                <a:latin typeface="Agrandir Narrow" panose="00000506000000000000" pitchFamily="50" charset="0"/>
              </a:rPr>
              <a:t>  They </a:t>
            </a:r>
            <a:r>
              <a:rPr lang="en-US" sz="4000" i="1" dirty="0">
                <a:latin typeface="Agrandir Narrow" panose="00000506000000000000" pitchFamily="50" charset="0"/>
              </a:rPr>
              <a:t>START</a:t>
            </a:r>
            <a:r>
              <a:rPr lang="en-US" sz="4000" dirty="0">
                <a:latin typeface="Agrandir Narrow" panose="00000506000000000000" pitchFamily="50" charset="0"/>
              </a:rPr>
              <a:t> wrong.”</a:t>
            </a:r>
          </a:p>
        </p:txBody>
      </p:sp>
    </p:spTree>
    <p:extLst>
      <p:ext uri="{BB962C8B-B14F-4D97-AF65-F5344CB8AC3E}">
        <p14:creationId xmlns:p14="http://schemas.microsoft.com/office/powerpoint/2010/main" val="242910208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chor="t">
            <a:normAutofit/>
          </a:bodyPr>
          <a:lstStyle/>
          <a:p>
            <a:r>
              <a:rPr lang="en-US" sz="4267" dirty="0">
                <a:solidFill>
                  <a:srgbClr val="0070C0"/>
                </a:solidFill>
                <a:effectLst/>
              </a:rPr>
              <a:t>Back to the Triple Constraint</a:t>
            </a:r>
          </a:p>
        </p:txBody>
      </p:sp>
      <p:sp>
        <p:nvSpPr>
          <p:cNvPr id="6" name="AutoShape 3"/>
          <p:cNvSpPr>
            <a:spLocks noChangeArrowheads="1"/>
          </p:cNvSpPr>
          <p:nvPr/>
        </p:nvSpPr>
        <p:spPr bwMode="auto">
          <a:xfrm>
            <a:off x="3048000" y="1427021"/>
            <a:ext cx="5688013" cy="3130551"/>
          </a:xfrm>
          <a:prstGeom prst="triangle">
            <a:avLst>
              <a:gd name="adj" fmla="val 50000"/>
            </a:avLst>
          </a:prstGeom>
          <a:solidFill>
            <a:srgbClr val="009999">
              <a:alpha val="20000"/>
            </a:srgbClr>
          </a:solidFill>
          <a:ln w="12700" algn="ctr">
            <a:noFill/>
            <a:miter lim="800000"/>
            <a:headEnd/>
            <a:tailEnd/>
          </a:ln>
        </p:spPr>
        <p:txBody>
          <a:bodyPr wrap="none" anchor="ctr"/>
          <a:lstStyle/>
          <a:p>
            <a:pPr algn="ctr"/>
            <a:endParaRPr lang="en-US" dirty="0">
              <a:latin typeface="Agrandir Narrow" panose="00000506000000000000" pitchFamily="50" charset="0"/>
            </a:endParaRPr>
          </a:p>
        </p:txBody>
      </p:sp>
      <p:pic>
        <p:nvPicPr>
          <p:cNvPr id="7" name="Picture 4" descr="MCj04315860000[1]"/>
          <p:cNvPicPr>
            <a:picLocks noChangeAspect="1" noChangeArrowheads="1"/>
          </p:cNvPicPr>
          <p:nvPr/>
        </p:nvPicPr>
        <p:blipFill>
          <a:blip r:embed="rId2" cstate="screen"/>
          <a:srcRect/>
          <a:stretch>
            <a:fillRect/>
          </a:stretch>
        </p:blipFill>
        <p:spPr bwMode="auto">
          <a:xfrm>
            <a:off x="4953000" y="969820"/>
            <a:ext cx="1828800" cy="1828800"/>
          </a:xfrm>
          <a:prstGeom prst="rect">
            <a:avLst/>
          </a:prstGeom>
          <a:noFill/>
          <a:ln w="9525">
            <a:noFill/>
            <a:miter lim="800000"/>
            <a:headEnd/>
            <a:tailEnd/>
          </a:ln>
        </p:spPr>
      </p:pic>
      <p:pic>
        <p:nvPicPr>
          <p:cNvPr id="8" name="Picture 5" descr="MCj04349290000[1]"/>
          <p:cNvPicPr>
            <a:picLocks noChangeAspect="1" noChangeArrowheads="1"/>
          </p:cNvPicPr>
          <p:nvPr/>
        </p:nvPicPr>
        <p:blipFill>
          <a:blip r:embed="rId3" cstate="screen"/>
          <a:srcRect/>
          <a:stretch>
            <a:fillRect/>
          </a:stretch>
        </p:blipFill>
        <p:spPr bwMode="auto">
          <a:xfrm>
            <a:off x="7327900" y="3212957"/>
            <a:ext cx="1828800" cy="1828800"/>
          </a:xfrm>
          <a:prstGeom prst="rect">
            <a:avLst/>
          </a:prstGeom>
          <a:noFill/>
          <a:ln w="9525">
            <a:noFill/>
            <a:miter lim="800000"/>
            <a:headEnd/>
            <a:tailEnd/>
          </a:ln>
        </p:spPr>
      </p:pic>
      <p:sp>
        <p:nvSpPr>
          <p:cNvPr id="10" name="Text Box 7"/>
          <p:cNvSpPr txBox="1">
            <a:spLocks noChangeArrowheads="1"/>
          </p:cNvSpPr>
          <p:nvPr/>
        </p:nvSpPr>
        <p:spPr bwMode="auto">
          <a:xfrm>
            <a:off x="6810071" y="1503221"/>
            <a:ext cx="1015021"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Time</a:t>
            </a:r>
            <a:endParaRPr lang="en-US" sz="3200" dirty="0">
              <a:latin typeface="Agrandir Narrow" panose="00000506000000000000" pitchFamily="50" charset="0"/>
            </a:endParaRPr>
          </a:p>
        </p:txBody>
      </p:sp>
      <p:sp>
        <p:nvSpPr>
          <p:cNvPr id="11" name="Text Box 8"/>
          <p:cNvSpPr txBox="1">
            <a:spLocks noChangeArrowheads="1"/>
          </p:cNvSpPr>
          <p:nvPr/>
        </p:nvSpPr>
        <p:spPr bwMode="auto">
          <a:xfrm>
            <a:off x="2942829" y="5027471"/>
            <a:ext cx="1034257"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Cost</a:t>
            </a:r>
            <a:endParaRPr lang="en-US" sz="3200" dirty="0">
              <a:latin typeface="Agrandir Narrow" panose="00000506000000000000" pitchFamily="50" charset="0"/>
            </a:endParaRPr>
          </a:p>
        </p:txBody>
      </p:sp>
      <p:sp>
        <p:nvSpPr>
          <p:cNvPr id="12" name="Text Box 9"/>
          <p:cNvSpPr txBox="1">
            <a:spLocks noChangeArrowheads="1"/>
          </p:cNvSpPr>
          <p:nvPr/>
        </p:nvSpPr>
        <p:spPr bwMode="auto">
          <a:xfrm>
            <a:off x="7462408" y="4856021"/>
            <a:ext cx="1281120"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Scope</a:t>
            </a:r>
            <a:endParaRPr lang="en-US" sz="3200" dirty="0">
              <a:latin typeface="Agrandir Narrow" panose="00000506000000000000" pitchFamily="50" charset="0"/>
            </a:endParaRPr>
          </a:p>
        </p:txBody>
      </p:sp>
      <p:pic>
        <p:nvPicPr>
          <p:cNvPr id="3075" name="Picture 3" descr="E:\Documents and Settings\Brad\Local Settings\Temporary Internet Files\Content.IE5\35P5RRS9\MC900433808[1].png"/>
          <p:cNvPicPr>
            <a:picLocks noChangeAspect="1" noChangeArrowheads="1"/>
          </p:cNvPicPr>
          <p:nvPr/>
        </p:nvPicPr>
        <p:blipFill>
          <a:blip r:embed="rId4" cstate="screen"/>
          <a:srcRect/>
          <a:stretch>
            <a:fillRect/>
          </a:stretch>
        </p:blipFill>
        <p:spPr bwMode="auto">
          <a:xfrm>
            <a:off x="2362200" y="3027220"/>
            <a:ext cx="2133315" cy="2133315"/>
          </a:xfrm>
          <a:prstGeom prst="rect">
            <a:avLst/>
          </a:prstGeom>
          <a:noFill/>
        </p:spPr>
      </p:pic>
      <p:sp>
        <p:nvSpPr>
          <p:cNvPr id="2" name="Oval 1"/>
          <p:cNvSpPr/>
          <p:nvPr/>
        </p:nvSpPr>
        <p:spPr>
          <a:xfrm>
            <a:off x="6960096" y="2989407"/>
            <a:ext cx="2664296" cy="2664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4" name="Straight Arrow Connector 3"/>
          <p:cNvCxnSpPr/>
          <p:nvPr/>
        </p:nvCxnSpPr>
        <p:spPr>
          <a:xfrm flipV="1">
            <a:off x="6781801" y="4660579"/>
            <a:ext cx="666047" cy="49995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19" idx="3"/>
            <a:endCxn id="10" idx="3"/>
          </p:cNvCxnSpPr>
          <p:nvPr/>
        </p:nvCxnSpPr>
        <p:spPr>
          <a:xfrm flipH="1" flipV="1">
            <a:off x="7825092" y="1795609"/>
            <a:ext cx="1511268" cy="4191365"/>
          </a:xfrm>
          <a:prstGeom prst="curvedConnector3">
            <a:avLst>
              <a:gd name="adj1" fmla="val -15126"/>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583832" y="5843916"/>
            <a:ext cx="4752528" cy="2861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24" name="Curved Connector 23"/>
          <p:cNvCxnSpPr>
            <a:stCxn id="19" idx="1"/>
            <a:endCxn id="3075" idx="1"/>
          </p:cNvCxnSpPr>
          <p:nvPr/>
        </p:nvCxnSpPr>
        <p:spPr>
          <a:xfrm rot="10800000">
            <a:off x="2362200" y="4093877"/>
            <a:ext cx="2221632" cy="1893096"/>
          </a:xfrm>
          <a:prstGeom prst="curvedConnector3">
            <a:avLst>
              <a:gd name="adj1" fmla="val 110719"/>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495515" y="4929702"/>
            <a:ext cx="4660250" cy="1200329"/>
          </a:xfrm>
          <a:prstGeom prst="rect">
            <a:avLst/>
          </a:prstGeom>
          <a:noFill/>
        </p:spPr>
        <p:txBody>
          <a:bodyPr wrap="none" rtlCol="0">
            <a:spAutoFit/>
          </a:bodyPr>
          <a:lstStyle/>
          <a:p>
            <a:r>
              <a:rPr lang="en-US" sz="2400" dirty="0">
                <a:latin typeface="Agrandir Narrow" panose="00000506000000000000" pitchFamily="50" charset="0"/>
              </a:rPr>
              <a:t>If this increases</a:t>
            </a:r>
          </a:p>
          <a:p>
            <a:endParaRPr lang="en-US" sz="2400" dirty="0">
              <a:latin typeface="Agrandir Narrow" panose="00000506000000000000" pitchFamily="50" charset="0"/>
            </a:endParaRPr>
          </a:p>
          <a:p>
            <a:r>
              <a:rPr lang="en-US" sz="2400" dirty="0">
                <a:latin typeface="Agrandir Narrow" panose="00000506000000000000" pitchFamily="50" charset="0"/>
              </a:rPr>
              <a:t>Then so must one or both of these</a:t>
            </a:r>
          </a:p>
        </p:txBody>
      </p:sp>
      <p:sp>
        <p:nvSpPr>
          <p:cNvPr id="17" name="Footer Placeholder 4">
            <a:extLst>
              <a:ext uri="{FF2B5EF4-FFF2-40B4-BE49-F238E27FC236}">
                <a16:creationId xmlns:a16="http://schemas.microsoft.com/office/drawing/2014/main" id="{907ECED3-603F-49C7-8FD0-C7F1EE2C479F}"/>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
        <p:nvSpPr>
          <p:cNvPr id="18" name="Footer Placeholder 4">
            <a:extLst>
              <a:ext uri="{FF2B5EF4-FFF2-40B4-BE49-F238E27FC236}">
                <a16:creationId xmlns:a16="http://schemas.microsoft.com/office/drawing/2014/main" id="{8AB601B9-6062-4CD8-8C4A-8E6378B3D946}"/>
              </a:ext>
            </a:extLst>
          </p:cNvPr>
          <p:cNvSpPr txBox="1">
            <a:spLocks/>
          </p:cNvSpPr>
          <p:nvPr/>
        </p:nvSpPr>
        <p:spPr>
          <a:xfrm>
            <a:off x="4108863" y="6497867"/>
            <a:ext cx="4334520" cy="300705"/>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834934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15E0-C997-4552-8984-7131E574C9B7}"/>
              </a:ext>
            </a:extLst>
          </p:cNvPr>
          <p:cNvSpPr>
            <a:spLocks noGrp="1"/>
          </p:cNvSpPr>
          <p:nvPr>
            <p:ph type="title"/>
          </p:nvPr>
        </p:nvSpPr>
        <p:spPr/>
        <p:txBody>
          <a:bodyPr>
            <a:normAutofit/>
          </a:bodyPr>
          <a:lstStyle/>
          <a:p>
            <a:r>
              <a:rPr lang="en-US" dirty="0"/>
              <a:t>WBS Impacts on Schedule</a:t>
            </a:r>
          </a:p>
        </p:txBody>
      </p:sp>
      <p:sp>
        <p:nvSpPr>
          <p:cNvPr id="15" name="Footer Placeholder 4">
            <a:extLst>
              <a:ext uri="{FF2B5EF4-FFF2-40B4-BE49-F238E27FC236}">
                <a16:creationId xmlns:a16="http://schemas.microsoft.com/office/drawing/2014/main" id="{0139AED9-C9AC-4837-A2E6-49A79DA41EED}"/>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graphicFrame>
        <p:nvGraphicFramePr>
          <p:cNvPr id="6" name="Diagram 5">
            <a:extLst>
              <a:ext uri="{FF2B5EF4-FFF2-40B4-BE49-F238E27FC236}">
                <a16:creationId xmlns:a16="http://schemas.microsoft.com/office/drawing/2014/main" id="{51D45B2C-D45C-47FA-AF8E-9FC23D21990E}"/>
              </a:ext>
            </a:extLst>
          </p:cNvPr>
          <p:cNvGraphicFramePr/>
          <p:nvPr/>
        </p:nvGraphicFramePr>
        <p:xfrm>
          <a:off x="2032000" y="-1291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Down 6">
            <a:extLst>
              <a:ext uri="{FF2B5EF4-FFF2-40B4-BE49-F238E27FC236}">
                <a16:creationId xmlns:a16="http://schemas.microsoft.com/office/drawing/2014/main" id="{5535DE45-E8DF-4993-9F7B-0A27895EE15C}"/>
              </a:ext>
            </a:extLst>
          </p:cNvPr>
          <p:cNvSpPr/>
          <p:nvPr/>
        </p:nvSpPr>
        <p:spPr>
          <a:xfrm>
            <a:off x="3858228" y="3348941"/>
            <a:ext cx="1080304" cy="148156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8" name="Arrow: Right 7">
            <a:extLst>
              <a:ext uri="{FF2B5EF4-FFF2-40B4-BE49-F238E27FC236}">
                <a16:creationId xmlns:a16="http://schemas.microsoft.com/office/drawing/2014/main" id="{0878338E-D59C-4983-B08A-A86CA04F4579}"/>
              </a:ext>
            </a:extLst>
          </p:cNvPr>
          <p:cNvSpPr/>
          <p:nvPr/>
        </p:nvSpPr>
        <p:spPr>
          <a:xfrm>
            <a:off x="5422095" y="3823544"/>
            <a:ext cx="1723344" cy="100695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9" name="Arrow: Right 8">
            <a:extLst>
              <a:ext uri="{FF2B5EF4-FFF2-40B4-BE49-F238E27FC236}">
                <a16:creationId xmlns:a16="http://schemas.microsoft.com/office/drawing/2014/main" id="{E9251553-4201-44D7-9E74-D1EA816C2B8F}"/>
              </a:ext>
            </a:extLst>
          </p:cNvPr>
          <p:cNvSpPr/>
          <p:nvPr/>
        </p:nvSpPr>
        <p:spPr>
          <a:xfrm>
            <a:off x="7145439" y="4327023"/>
            <a:ext cx="1723344" cy="100695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0" name="Arrow: Right 9">
            <a:extLst>
              <a:ext uri="{FF2B5EF4-FFF2-40B4-BE49-F238E27FC236}">
                <a16:creationId xmlns:a16="http://schemas.microsoft.com/office/drawing/2014/main" id="{663F32FD-863A-4221-A1D2-C657966B4B7F}"/>
              </a:ext>
            </a:extLst>
          </p:cNvPr>
          <p:cNvSpPr/>
          <p:nvPr/>
        </p:nvSpPr>
        <p:spPr>
          <a:xfrm>
            <a:off x="8868783" y="4830502"/>
            <a:ext cx="1723344" cy="100695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1" name="TextBox 10">
            <a:extLst>
              <a:ext uri="{FF2B5EF4-FFF2-40B4-BE49-F238E27FC236}">
                <a16:creationId xmlns:a16="http://schemas.microsoft.com/office/drawing/2014/main" id="{CC6CE4B1-FD5E-4846-857D-89C7A7950902}"/>
              </a:ext>
            </a:extLst>
          </p:cNvPr>
          <p:cNvSpPr txBox="1"/>
          <p:nvPr/>
        </p:nvSpPr>
        <p:spPr>
          <a:xfrm>
            <a:off x="3498348" y="4947938"/>
            <a:ext cx="1733167" cy="584775"/>
          </a:xfrm>
          <a:prstGeom prst="rect">
            <a:avLst/>
          </a:prstGeom>
          <a:noFill/>
        </p:spPr>
        <p:txBody>
          <a:bodyPr wrap="none" rtlCol="0">
            <a:spAutoFit/>
          </a:bodyPr>
          <a:lstStyle/>
          <a:p>
            <a:r>
              <a:rPr lang="en-US" sz="3200" dirty="0">
                <a:latin typeface="Agrandir Narrow" panose="00000506000000000000" pitchFamily="50" charset="0"/>
              </a:rPr>
              <a:t>Duration</a:t>
            </a:r>
          </a:p>
        </p:txBody>
      </p:sp>
      <p:sp>
        <p:nvSpPr>
          <p:cNvPr id="12" name="TextBox 11">
            <a:extLst>
              <a:ext uri="{FF2B5EF4-FFF2-40B4-BE49-F238E27FC236}">
                <a16:creationId xmlns:a16="http://schemas.microsoft.com/office/drawing/2014/main" id="{D419D6FA-5B55-48BC-A1CA-4B7614B0D102}"/>
              </a:ext>
            </a:extLst>
          </p:cNvPr>
          <p:cNvSpPr txBox="1"/>
          <p:nvPr/>
        </p:nvSpPr>
        <p:spPr>
          <a:xfrm rot="1434097">
            <a:off x="7731859" y="3884369"/>
            <a:ext cx="2180405" cy="584775"/>
          </a:xfrm>
          <a:prstGeom prst="rect">
            <a:avLst/>
          </a:prstGeom>
          <a:noFill/>
        </p:spPr>
        <p:txBody>
          <a:bodyPr wrap="none" rtlCol="0">
            <a:spAutoFit/>
          </a:bodyPr>
          <a:lstStyle/>
          <a:p>
            <a:r>
              <a:rPr lang="en-US" sz="3200" dirty="0">
                <a:latin typeface="Agrandir Narrow" panose="00000506000000000000" pitchFamily="50" charset="0"/>
              </a:rPr>
              <a:t>Sequencing</a:t>
            </a:r>
          </a:p>
        </p:txBody>
      </p:sp>
      <p:sp>
        <p:nvSpPr>
          <p:cNvPr id="13" name="TextBox 12">
            <a:extLst>
              <a:ext uri="{FF2B5EF4-FFF2-40B4-BE49-F238E27FC236}">
                <a16:creationId xmlns:a16="http://schemas.microsoft.com/office/drawing/2014/main" id="{BA2DAAF8-3B6C-49FD-AF96-8AA5B5EC30D9}"/>
              </a:ext>
            </a:extLst>
          </p:cNvPr>
          <p:cNvSpPr txBox="1"/>
          <p:nvPr/>
        </p:nvSpPr>
        <p:spPr>
          <a:xfrm>
            <a:off x="6707369" y="5257025"/>
            <a:ext cx="1455848" cy="1077218"/>
          </a:xfrm>
          <a:prstGeom prst="rect">
            <a:avLst/>
          </a:prstGeom>
          <a:noFill/>
        </p:spPr>
        <p:txBody>
          <a:bodyPr wrap="none" rtlCol="0">
            <a:spAutoFit/>
          </a:bodyPr>
          <a:lstStyle/>
          <a:p>
            <a:r>
              <a:rPr lang="en-US" sz="3200" dirty="0">
                <a:latin typeface="Agrandir Narrow" panose="00000506000000000000" pitchFamily="50" charset="0"/>
              </a:rPr>
              <a:t>Critical</a:t>
            </a:r>
          </a:p>
          <a:p>
            <a:r>
              <a:rPr lang="en-US" sz="3200" dirty="0">
                <a:latin typeface="Agrandir Narrow" panose="00000506000000000000" pitchFamily="50" charset="0"/>
              </a:rPr>
              <a:t>Path</a:t>
            </a:r>
          </a:p>
        </p:txBody>
      </p:sp>
      <p:sp>
        <p:nvSpPr>
          <p:cNvPr id="14" name="Freeform: Shape 13">
            <a:extLst>
              <a:ext uri="{FF2B5EF4-FFF2-40B4-BE49-F238E27FC236}">
                <a16:creationId xmlns:a16="http://schemas.microsoft.com/office/drawing/2014/main" id="{85B61425-D059-4C15-B760-3A510FAE73EC}"/>
              </a:ext>
            </a:extLst>
          </p:cNvPr>
          <p:cNvSpPr/>
          <p:nvPr/>
        </p:nvSpPr>
        <p:spPr>
          <a:xfrm>
            <a:off x="5710178" y="4274916"/>
            <a:ext cx="4938532" cy="1157469"/>
          </a:xfrm>
          <a:custGeom>
            <a:avLst/>
            <a:gdLst>
              <a:gd name="connsiteX0" fmla="*/ 0 w 3703899"/>
              <a:gd name="connsiteY0" fmla="*/ 0 h 868102"/>
              <a:gd name="connsiteX1" fmla="*/ 1030147 w 3703899"/>
              <a:gd name="connsiteY1" fmla="*/ 34724 h 868102"/>
              <a:gd name="connsiteX2" fmla="*/ 1018572 w 3703899"/>
              <a:gd name="connsiteY2" fmla="*/ 462988 h 868102"/>
              <a:gd name="connsiteX3" fmla="*/ 2407534 w 3703899"/>
              <a:gd name="connsiteY3" fmla="*/ 439838 h 868102"/>
              <a:gd name="connsiteX4" fmla="*/ 2407534 w 3703899"/>
              <a:gd name="connsiteY4" fmla="*/ 868102 h 868102"/>
              <a:gd name="connsiteX5" fmla="*/ 3703899 w 3703899"/>
              <a:gd name="connsiteY5" fmla="*/ 844952 h 868102"/>
              <a:gd name="connsiteX6" fmla="*/ 3703899 w 3703899"/>
              <a:gd name="connsiteY6" fmla="*/ 844952 h 86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3899" h="868102">
                <a:moveTo>
                  <a:pt x="0" y="0"/>
                </a:moveTo>
                <a:lnTo>
                  <a:pt x="1030147" y="34724"/>
                </a:lnTo>
                <a:lnTo>
                  <a:pt x="1018572" y="462988"/>
                </a:lnTo>
                <a:lnTo>
                  <a:pt x="2407534" y="439838"/>
                </a:lnTo>
                <a:lnTo>
                  <a:pt x="2407534" y="868102"/>
                </a:lnTo>
                <a:lnTo>
                  <a:pt x="3703899" y="844952"/>
                </a:lnTo>
                <a:lnTo>
                  <a:pt x="3703899" y="84495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Tree>
    <p:extLst>
      <p:ext uri="{BB962C8B-B14F-4D97-AF65-F5344CB8AC3E}">
        <p14:creationId xmlns:p14="http://schemas.microsoft.com/office/powerpoint/2010/main" val="16380971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FD9F-0A56-45E5-AFE6-5D0EDF7B5188}"/>
              </a:ext>
            </a:extLst>
          </p:cNvPr>
          <p:cNvSpPr>
            <a:spLocks noGrp="1"/>
          </p:cNvSpPr>
          <p:nvPr>
            <p:ph type="title"/>
          </p:nvPr>
        </p:nvSpPr>
        <p:spPr/>
        <p:txBody>
          <a:bodyPr>
            <a:normAutofit/>
          </a:bodyPr>
          <a:lstStyle/>
          <a:p>
            <a:r>
              <a:rPr lang="en-US" dirty="0"/>
              <a:t>Day One: Understanding Scope</a:t>
            </a:r>
          </a:p>
        </p:txBody>
      </p:sp>
      <p:sp>
        <p:nvSpPr>
          <p:cNvPr id="3" name="Content Placeholder 2">
            <a:extLst>
              <a:ext uri="{FF2B5EF4-FFF2-40B4-BE49-F238E27FC236}">
                <a16:creationId xmlns:a16="http://schemas.microsoft.com/office/drawing/2014/main" id="{ADF20A57-7F85-417C-89D3-8E9FA27AC730}"/>
              </a:ext>
            </a:extLst>
          </p:cNvPr>
          <p:cNvSpPr>
            <a:spLocks noGrp="1"/>
          </p:cNvSpPr>
          <p:nvPr>
            <p:ph idx="1"/>
          </p:nvPr>
        </p:nvSpPr>
        <p:spPr/>
        <p:txBody>
          <a:bodyPr/>
          <a:lstStyle/>
          <a:p>
            <a:pPr marL="571500" indent="-571500">
              <a:buFont typeface="Arial" panose="020B0604020202020204" pitchFamily="34" charset="0"/>
              <a:buChar char="•"/>
            </a:pPr>
            <a:r>
              <a:rPr lang="en-US" dirty="0"/>
              <a:t>The Basics</a:t>
            </a:r>
          </a:p>
          <a:p>
            <a:pPr marL="571500" indent="-571500">
              <a:buFont typeface="Arial" panose="020B0604020202020204" pitchFamily="34" charset="0"/>
              <a:buChar char="•"/>
            </a:pPr>
            <a:r>
              <a:rPr lang="en-US" dirty="0"/>
              <a:t>The Not-So-Basics</a:t>
            </a:r>
          </a:p>
          <a:p>
            <a:pPr marL="571500" indent="-571500">
              <a:buFont typeface="Arial" panose="020B0604020202020204" pitchFamily="34" charset="0"/>
              <a:buChar char="•"/>
            </a:pPr>
            <a:r>
              <a:rPr lang="en-US" dirty="0"/>
              <a:t>Why Scope is Fuzzy</a:t>
            </a:r>
          </a:p>
          <a:p>
            <a:pPr marL="571500" indent="-571500">
              <a:buFont typeface="Arial" panose="020B0604020202020204" pitchFamily="34" charset="0"/>
              <a:buChar char="•"/>
            </a:pPr>
            <a:r>
              <a:rPr lang="en-US" dirty="0"/>
              <a:t>Why Scope is Risky</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Exercises</a:t>
            </a:r>
          </a:p>
        </p:txBody>
      </p:sp>
      <p:sp>
        <p:nvSpPr>
          <p:cNvPr id="7" name="Footer Placeholder 4">
            <a:extLst>
              <a:ext uri="{FF2B5EF4-FFF2-40B4-BE49-F238E27FC236}">
                <a16:creationId xmlns:a16="http://schemas.microsoft.com/office/drawing/2014/main" id="{83760C1A-BBC3-4C5D-A953-3DF4E8EB7B6A}"/>
              </a:ext>
            </a:extLst>
          </p:cNvPr>
          <p:cNvSpPr>
            <a:spLocks noGrp="1"/>
          </p:cNvSpPr>
          <p:nvPr>
            <p:ph type="ftr" sz="quarter" idx="3"/>
          </p:nvPr>
        </p:nvSpPr>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Footer Placeholder 4">
            <a:extLst>
              <a:ext uri="{FF2B5EF4-FFF2-40B4-BE49-F238E27FC236}">
                <a16:creationId xmlns:a16="http://schemas.microsoft.com/office/drawing/2014/main" id="{7C202790-C076-4053-8E38-E994292735A0}"/>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
        <p:nvSpPr>
          <p:cNvPr id="5" name="Footer Placeholder 4">
            <a:extLst>
              <a:ext uri="{FF2B5EF4-FFF2-40B4-BE49-F238E27FC236}">
                <a16:creationId xmlns:a16="http://schemas.microsoft.com/office/drawing/2014/main" id="{0531307F-4ACF-4E54-93F8-5A5A8AA4279C}"/>
              </a:ext>
            </a:extLst>
          </p:cNvPr>
          <p:cNvSpPr txBox="1">
            <a:spLocks/>
          </p:cNvSpPr>
          <p:nvPr/>
        </p:nvSpPr>
        <p:spPr>
          <a:xfrm>
            <a:off x="4715933" y="66035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
        <p:nvSpPr>
          <p:cNvPr id="6" name="Footer Placeholder 4">
            <a:extLst>
              <a:ext uri="{FF2B5EF4-FFF2-40B4-BE49-F238E27FC236}">
                <a16:creationId xmlns:a16="http://schemas.microsoft.com/office/drawing/2014/main" id="{7813C20A-AC1F-45DF-AB3C-F3ACF5BDC5B8}"/>
              </a:ext>
            </a:extLst>
          </p:cNvPr>
          <p:cNvSpPr txBox="1">
            <a:spLocks/>
          </p:cNvSpPr>
          <p:nvPr/>
        </p:nvSpPr>
        <p:spPr>
          <a:xfrm>
            <a:off x="4868333" y="67559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0624174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15E0-C997-4552-8984-7131E574C9B7}"/>
              </a:ext>
            </a:extLst>
          </p:cNvPr>
          <p:cNvSpPr>
            <a:spLocks noGrp="1"/>
          </p:cNvSpPr>
          <p:nvPr>
            <p:ph type="title"/>
          </p:nvPr>
        </p:nvSpPr>
        <p:spPr/>
        <p:txBody>
          <a:bodyPr>
            <a:normAutofit/>
          </a:bodyPr>
          <a:lstStyle/>
          <a:p>
            <a:r>
              <a:rPr lang="en-US" dirty="0"/>
              <a:t>PBS Impacts on Schedule</a:t>
            </a:r>
          </a:p>
        </p:txBody>
      </p:sp>
      <p:sp>
        <p:nvSpPr>
          <p:cNvPr id="6" name="Footer Placeholder 4">
            <a:extLst>
              <a:ext uri="{FF2B5EF4-FFF2-40B4-BE49-F238E27FC236}">
                <a16:creationId xmlns:a16="http://schemas.microsoft.com/office/drawing/2014/main" id="{C37415B3-700F-4D97-B797-7A9573CEA89C}"/>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3" name="Picture 2">
            <a:extLst>
              <a:ext uri="{FF2B5EF4-FFF2-40B4-BE49-F238E27FC236}">
                <a16:creationId xmlns:a16="http://schemas.microsoft.com/office/drawing/2014/main" id="{450E1941-95E6-4C12-AFD0-B4E00A168BBB}"/>
              </a:ext>
            </a:extLst>
          </p:cNvPr>
          <p:cNvPicPr>
            <a:picLocks noChangeAspect="1"/>
          </p:cNvPicPr>
          <p:nvPr/>
        </p:nvPicPr>
        <p:blipFill>
          <a:blip r:embed="rId2"/>
          <a:stretch>
            <a:fillRect/>
          </a:stretch>
        </p:blipFill>
        <p:spPr>
          <a:xfrm>
            <a:off x="1697620" y="1217459"/>
            <a:ext cx="8471443" cy="4733205"/>
          </a:xfrm>
          <a:prstGeom prst="rect">
            <a:avLst/>
          </a:prstGeom>
        </p:spPr>
      </p:pic>
      <p:sp>
        <p:nvSpPr>
          <p:cNvPr id="15" name="Arrow: Down 14">
            <a:extLst>
              <a:ext uri="{FF2B5EF4-FFF2-40B4-BE49-F238E27FC236}">
                <a16:creationId xmlns:a16="http://schemas.microsoft.com/office/drawing/2014/main" id="{12A9783B-1EC1-42EF-A6BF-10B061B173DD}"/>
              </a:ext>
            </a:extLst>
          </p:cNvPr>
          <p:cNvSpPr/>
          <p:nvPr/>
        </p:nvSpPr>
        <p:spPr>
          <a:xfrm rot="16200000">
            <a:off x="1953285" y="2516550"/>
            <a:ext cx="1080304" cy="182490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dirty="0">
                <a:latin typeface="Agrandir Narrow" panose="00000506000000000000" pitchFamily="50" charset="0"/>
              </a:rPr>
              <a:t>Lead Time</a:t>
            </a:r>
          </a:p>
        </p:txBody>
      </p:sp>
      <p:sp>
        <p:nvSpPr>
          <p:cNvPr id="16" name="Arrow: Right 15">
            <a:extLst>
              <a:ext uri="{FF2B5EF4-FFF2-40B4-BE49-F238E27FC236}">
                <a16:creationId xmlns:a16="http://schemas.microsoft.com/office/drawing/2014/main" id="{923DDCE6-BA80-4ACE-B36A-D3DB46908BF0}"/>
              </a:ext>
            </a:extLst>
          </p:cNvPr>
          <p:cNvSpPr/>
          <p:nvPr/>
        </p:nvSpPr>
        <p:spPr>
          <a:xfrm rot="5400000">
            <a:off x="7290659" y="4022775"/>
            <a:ext cx="1723344"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Dependencies</a:t>
            </a:r>
          </a:p>
        </p:txBody>
      </p:sp>
    </p:spTree>
    <p:extLst>
      <p:ext uri="{BB962C8B-B14F-4D97-AF65-F5344CB8AC3E}">
        <p14:creationId xmlns:p14="http://schemas.microsoft.com/office/powerpoint/2010/main" val="7650058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1D45B2C-D45C-47FA-AF8E-9FC23D21990E}"/>
              </a:ext>
            </a:extLst>
          </p:cNvPr>
          <p:cNvGraphicFramePr/>
          <p:nvPr/>
        </p:nvGraphicFramePr>
        <p:xfrm>
          <a:off x="2032000" y="-1291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DE7315E0-C997-4552-8984-7131E574C9B7}"/>
              </a:ext>
            </a:extLst>
          </p:cNvPr>
          <p:cNvSpPr>
            <a:spLocks noGrp="1"/>
          </p:cNvSpPr>
          <p:nvPr>
            <p:ph type="title"/>
          </p:nvPr>
        </p:nvSpPr>
        <p:spPr/>
        <p:txBody>
          <a:bodyPr>
            <a:normAutofit/>
          </a:bodyPr>
          <a:lstStyle/>
          <a:p>
            <a:r>
              <a:rPr lang="en-US" dirty="0"/>
              <a:t>WBS Impacts on Cost</a:t>
            </a:r>
          </a:p>
        </p:txBody>
      </p:sp>
      <p:sp>
        <p:nvSpPr>
          <p:cNvPr id="12" name="Footer Placeholder 4">
            <a:extLst>
              <a:ext uri="{FF2B5EF4-FFF2-40B4-BE49-F238E27FC236}">
                <a16:creationId xmlns:a16="http://schemas.microsoft.com/office/drawing/2014/main" id="{46318CDA-857E-4AAE-9800-606C1427108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7" name="Arrow: Down 6">
            <a:extLst>
              <a:ext uri="{FF2B5EF4-FFF2-40B4-BE49-F238E27FC236}">
                <a16:creationId xmlns:a16="http://schemas.microsoft.com/office/drawing/2014/main" id="{5535DE45-E8DF-4993-9F7B-0A27895EE15C}"/>
              </a:ext>
            </a:extLst>
          </p:cNvPr>
          <p:cNvSpPr/>
          <p:nvPr/>
        </p:nvSpPr>
        <p:spPr>
          <a:xfrm>
            <a:off x="3858228" y="3348942"/>
            <a:ext cx="1080304" cy="8095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1" name="TextBox 10">
            <a:extLst>
              <a:ext uri="{FF2B5EF4-FFF2-40B4-BE49-F238E27FC236}">
                <a16:creationId xmlns:a16="http://schemas.microsoft.com/office/drawing/2014/main" id="{CC6CE4B1-FD5E-4846-857D-89C7A7950902}"/>
              </a:ext>
            </a:extLst>
          </p:cNvPr>
          <p:cNvSpPr txBox="1"/>
          <p:nvPr/>
        </p:nvSpPr>
        <p:spPr>
          <a:xfrm>
            <a:off x="3424394" y="4089722"/>
            <a:ext cx="1947970" cy="830997"/>
          </a:xfrm>
          <a:prstGeom prst="rect">
            <a:avLst/>
          </a:prstGeom>
          <a:noFill/>
        </p:spPr>
        <p:txBody>
          <a:bodyPr wrap="none" rtlCol="0">
            <a:spAutoFit/>
          </a:bodyPr>
          <a:lstStyle/>
          <a:p>
            <a:pPr algn="ctr"/>
            <a:r>
              <a:rPr lang="en-US" sz="2400" dirty="0">
                <a:latin typeface="Agrandir Narrow" panose="00000506000000000000" pitchFamily="50" charset="0"/>
              </a:rPr>
              <a:t>Procurement</a:t>
            </a:r>
          </a:p>
          <a:p>
            <a:pPr algn="ctr"/>
            <a:r>
              <a:rPr lang="en-US" sz="2400" dirty="0">
                <a:latin typeface="Agrandir Narrow" panose="00000506000000000000" pitchFamily="50" charset="0"/>
              </a:rPr>
              <a:t>Costs</a:t>
            </a:r>
          </a:p>
        </p:txBody>
      </p:sp>
      <p:sp>
        <p:nvSpPr>
          <p:cNvPr id="13" name="TextBox 12">
            <a:extLst>
              <a:ext uri="{FF2B5EF4-FFF2-40B4-BE49-F238E27FC236}">
                <a16:creationId xmlns:a16="http://schemas.microsoft.com/office/drawing/2014/main" id="{BA2DAAF8-3B6C-49FD-AF96-8AA5B5EC30D9}"/>
              </a:ext>
            </a:extLst>
          </p:cNvPr>
          <p:cNvSpPr txBox="1"/>
          <p:nvPr/>
        </p:nvSpPr>
        <p:spPr>
          <a:xfrm>
            <a:off x="8944386" y="4795005"/>
            <a:ext cx="1183337" cy="830997"/>
          </a:xfrm>
          <a:prstGeom prst="rect">
            <a:avLst/>
          </a:prstGeom>
          <a:noFill/>
        </p:spPr>
        <p:txBody>
          <a:bodyPr wrap="none" rtlCol="0">
            <a:spAutoFit/>
          </a:bodyPr>
          <a:lstStyle/>
          <a:p>
            <a:pPr algn="ctr"/>
            <a:r>
              <a:rPr lang="en-US" sz="2400" dirty="0">
                <a:latin typeface="Agrandir Narrow" panose="00000506000000000000" pitchFamily="50" charset="0"/>
              </a:rPr>
              <a:t>Activity</a:t>
            </a:r>
          </a:p>
          <a:p>
            <a:pPr algn="ctr"/>
            <a:r>
              <a:rPr lang="en-US" sz="2400" dirty="0">
                <a:latin typeface="Agrandir Narrow" panose="00000506000000000000" pitchFamily="50" charset="0"/>
              </a:rPr>
              <a:t>Costs</a:t>
            </a:r>
          </a:p>
        </p:txBody>
      </p:sp>
      <p:sp>
        <p:nvSpPr>
          <p:cNvPr id="15" name="Arrow: Down 14">
            <a:extLst>
              <a:ext uri="{FF2B5EF4-FFF2-40B4-BE49-F238E27FC236}">
                <a16:creationId xmlns:a16="http://schemas.microsoft.com/office/drawing/2014/main" id="{C0AAD739-750D-489F-9C89-F819D5A12768}"/>
              </a:ext>
            </a:extLst>
          </p:cNvPr>
          <p:cNvSpPr/>
          <p:nvPr/>
        </p:nvSpPr>
        <p:spPr>
          <a:xfrm>
            <a:off x="5555848" y="3348941"/>
            <a:ext cx="1080304" cy="148156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6" name="Arrow: Down 15">
            <a:extLst>
              <a:ext uri="{FF2B5EF4-FFF2-40B4-BE49-F238E27FC236}">
                <a16:creationId xmlns:a16="http://schemas.microsoft.com/office/drawing/2014/main" id="{3E68D9DC-B137-47C0-A788-8D6CA17FA5FA}"/>
              </a:ext>
            </a:extLst>
          </p:cNvPr>
          <p:cNvSpPr/>
          <p:nvPr/>
        </p:nvSpPr>
        <p:spPr>
          <a:xfrm>
            <a:off x="7228300" y="3353891"/>
            <a:ext cx="1080304" cy="8095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8" name="TextBox 17">
            <a:extLst>
              <a:ext uri="{FF2B5EF4-FFF2-40B4-BE49-F238E27FC236}">
                <a16:creationId xmlns:a16="http://schemas.microsoft.com/office/drawing/2014/main" id="{27C989EF-514A-42FE-81FB-E29352FFC18E}"/>
              </a:ext>
            </a:extLst>
          </p:cNvPr>
          <p:cNvSpPr txBox="1"/>
          <p:nvPr/>
        </p:nvSpPr>
        <p:spPr>
          <a:xfrm>
            <a:off x="5118828" y="4858635"/>
            <a:ext cx="1947970" cy="1200329"/>
          </a:xfrm>
          <a:prstGeom prst="rect">
            <a:avLst/>
          </a:prstGeom>
          <a:noFill/>
        </p:spPr>
        <p:txBody>
          <a:bodyPr wrap="none" rtlCol="0">
            <a:spAutoFit/>
          </a:bodyPr>
          <a:lstStyle/>
          <a:p>
            <a:pPr algn="ctr"/>
            <a:r>
              <a:rPr lang="en-US" sz="2400" dirty="0">
                <a:latin typeface="Agrandir Narrow" panose="00000506000000000000" pitchFamily="50" charset="0"/>
              </a:rPr>
              <a:t>Activity &amp;</a:t>
            </a:r>
          </a:p>
          <a:p>
            <a:pPr algn="ctr"/>
            <a:r>
              <a:rPr lang="en-US" sz="2400" dirty="0">
                <a:latin typeface="Agrandir Narrow" panose="00000506000000000000" pitchFamily="50" charset="0"/>
              </a:rPr>
              <a:t>Procurement</a:t>
            </a:r>
          </a:p>
          <a:p>
            <a:pPr algn="ctr"/>
            <a:r>
              <a:rPr lang="en-US" sz="2400" dirty="0">
                <a:latin typeface="Agrandir Narrow" panose="00000506000000000000" pitchFamily="50" charset="0"/>
              </a:rPr>
              <a:t>Costs</a:t>
            </a:r>
          </a:p>
        </p:txBody>
      </p:sp>
      <p:sp>
        <p:nvSpPr>
          <p:cNvPr id="19" name="Arrow: Down 18">
            <a:extLst>
              <a:ext uri="{FF2B5EF4-FFF2-40B4-BE49-F238E27FC236}">
                <a16:creationId xmlns:a16="http://schemas.microsoft.com/office/drawing/2014/main" id="{CBEF34C1-6413-46F1-B44C-36E5328D7E84}"/>
              </a:ext>
            </a:extLst>
          </p:cNvPr>
          <p:cNvSpPr/>
          <p:nvPr/>
        </p:nvSpPr>
        <p:spPr>
          <a:xfrm>
            <a:off x="8956671" y="3313444"/>
            <a:ext cx="1080304" cy="148156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20" name="TextBox 19">
            <a:extLst>
              <a:ext uri="{FF2B5EF4-FFF2-40B4-BE49-F238E27FC236}">
                <a16:creationId xmlns:a16="http://schemas.microsoft.com/office/drawing/2014/main" id="{B91F02DB-6E06-4245-8D50-B54C41A2F87E}"/>
              </a:ext>
            </a:extLst>
          </p:cNvPr>
          <p:cNvSpPr txBox="1"/>
          <p:nvPr/>
        </p:nvSpPr>
        <p:spPr>
          <a:xfrm>
            <a:off x="6855968" y="4194198"/>
            <a:ext cx="1947970" cy="1200329"/>
          </a:xfrm>
          <a:prstGeom prst="rect">
            <a:avLst/>
          </a:prstGeom>
          <a:noFill/>
        </p:spPr>
        <p:txBody>
          <a:bodyPr wrap="none" rtlCol="0">
            <a:spAutoFit/>
          </a:bodyPr>
          <a:lstStyle/>
          <a:p>
            <a:pPr algn="ctr"/>
            <a:r>
              <a:rPr lang="en-US" sz="2400" dirty="0">
                <a:latin typeface="Agrandir Narrow" panose="00000506000000000000" pitchFamily="50" charset="0"/>
              </a:rPr>
              <a:t>Activity &amp;</a:t>
            </a:r>
          </a:p>
          <a:p>
            <a:pPr algn="ctr"/>
            <a:r>
              <a:rPr lang="en-US" sz="2400" dirty="0">
                <a:latin typeface="Agrandir Narrow" panose="00000506000000000000" pitchFamily="50" charset="0"/>
              </a:rPr>
              <a:t>Procurement</a:t>
            </a:r>
          </a:p>
          <a:p>
            <a:pPr algn="ctr"/>
            <a:r>
              <a:rPr lang="en-US" sz="2400" dirty="0">
                <a:latin typeface="Agrandir Narrow" panose="00000506000000000000" pitchFamily="50" charset="0"/>
              </a:rPr>
              <a:t>Costs</a:t>
            </a:r>
          </a:p>
        </p:txBody>
      </p:sp>
    </p:spTree>
    <p:extLst>
      <p:ext uri="{BB962C8B-B14F-4D97-AF65-F5344CB8AC3E}">
        <p14:creationId xmlns:p14="http://schemas.microsoft.com/office/powerpoint/2010/main" val="10695594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15E0-C997-4552-8984-7131E574C9B7}"/>
              </a:ext>
            </a:extLst>
          </p:cNvPr>
          <p:cNvSpPr>
            <a:spLocks noGrp="1"/>
          </p:cNvSpPr>
          <p:nvPr>
            <p:ph type="title"/>
          </p:nvPr>
        </p:nvSpPr>
        <p:spPr/>
        <p:txBody>
          <a:bodyPr>
            <a:normAutofit/>
          </a:bodyPr>
          <a:lstStyle/>
          <a:p>
            <a:r>
              <a:rPr lang="en-US" dirty="0"/>
              <a:t>PBS Impacts on Costs</a:t>
            </a:r>
          </a:p>
        </p:txBody>
      </p:sp>
      <p:sp>
        <p:nvSpPr>
          <p:cNvPr id="11" name="Footer Placeholder 4">
            <a:extLst>
              <a:ext uri="{FF2B5EF4-FFF2-40B4-BE49-F238E27FC236}">
                <a16:creationId xmlns:a16="http://schemas.microsoft.com/office/drawing/2014/main" id="{84E0802C-47E9-40B1-94FA-002B67B8020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3" name="Picture 2">
            <a:extLst>
              <a:ext uri="{FF2B5EF4-FFF2-40B4-BE49-F238E27FC236}">
                <a16:creationId xmlns:a16="http://schemas.microsoft.com/office/drawing/2014/main" id="{450E1941-95E6-4C12-AFD0-B4E00A168BBB}"/>
              </a:ext>
            </a:extLst>
          </p:cNvPr>
          <p:cNvPicPr>
            <a:picLocks noChangeAspect="1"/>
          </p:cNvPicPr>
          <p:nvPr/>
        </p:nvPicPr>
        <p:blipFill>
          <a:blip r:embed="rId2"/>
          <a:stretch>
            <a:fillRect/>
          </a:stretch>
        </p:blipFill>
        <p:spPr>
          <a:xfrm>
            <a:off x="1697620" y="1217459"/>
            <a:ext cx="8471443" cy="4733205"/>
          </a:xfrm>
          <a:prstGeom prst="rect">
            <a:avLst/>
          </a:prstGeom>
        </p:spPr>
      </p:pic>
      <p:sp>
        <p:nvSpPr>
          <p:cNvPr id="16" name="Arrow: Right 15">
            <a:extLst>
              <a:ext uri="{FF2B5EF4-FFF2-40B4-BE49-F238E27FC236}">
                <a16:creationId xmlns:a16="http://schemas.microsoft.com/office/drawing/2014/main" id="{923DDCE6-BA80-4ACE-B36A-D3DB46908BF0}"/>
              </a:ext>
            </a:extLst>
          </p:cNvPr>
          <p:cNvSpPr/>
          <p:nvPr/>
        </p:nvSpPr>
        <p:spPr>
          <a:xfrm rot="5400000">
            <a:off x="780431"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6" name="Arrow: Right 5">
            <a:extLst>
              <a:ext uri="{FF2B5EF4-FFF2-40B4-BE49-F238E27FC236}">
                <a16:creationId xmlns:a16="http://schemas.microsoft.com/office/drawing/2014/main" id="{8E6A473A-24A0-49BD-BBF3-E2D47C94B3D6}"/>
              </a:ext>
            </a:extLst>
          </p:cNvPr>
          <p:cNvSpPr/>
          <p:nvPr/>
        </p:nvSpPr>
        <p:spPr>
          <a:xfrm rot="5400000">
            <a:off x="2264563"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7" name="Arrow: Right 6">
            <a:extLst>
              <a:ext uri="{FF2B5EF4-FFF2-40B4-BE49-F238E27FC236}">
                <a16:creationId xmlns:a16="http://schemas.microsoft.com/office/drawing/2014/main" id="{8DAD0518-91B8-465B-B64F-0FC38E9B3FEA}"/>
              </a:ext>
            </a:extLst>
          </p:cNvPr>
          <p:cNvSpPr/>
          <p:nvPr/>
        </p:nvSpPr>
        <p:spPr>
          <a:xfrm rot="5400000">
            <a:off x="3748695"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8" name="Arrow: Right 7">
            <a:extLst>
              <a:ext uri="{FF2B5EF4-FFF2-40B4-BE49-F238E27FC236}">
                <a16:creationId xmlns:a16="http://schemas.microsoft.com/office/drawing/2014/main" id="{CFE6D325-F025-486F-B352-578173D8463E}"/>
              </a:ext>
            </a:extLst>
          </p:cNvPr>
          <p:cNvSpPr/>
          <p:nvPr/>
        </p:nvSpPr>
        <p:spPr>
          <a:xfrm rot="5400000">
            <a:off x="5232827"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9" name="Arrow: Right 8">
            <a:extLst>
              <a:ext uri="{FF2B5EF4-FFF2-40B4-BE49-F238E27FC236}">
                <a16:creationId xmlns:a16="http://schemas.microsoft.com/office/drawing/2014/main" id="{89E87D8D-F198-4329-991A-79E6BBA1328D}"/>
              </a:ext>
            </a:extLst>
          </p:cNvPr>
          <p:cNvSpPr/>
          <p:nvPr/>
        </p:nvSpPr>
        <p:spPr>
          <a:xfrm rot="5400000">
            <a:off x="6716959"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10" name="Arrow: Right 9">
            <a:extLst>
              <a:ext uri="{FF2B5EF4-FFF2-40B4-BE49-F238E27FC236}">
                <a16:creationId xmlns:a16="http://schemas.microsoft.com/office/drawing/2014/main" id="{AFDB3C5D-7A69-4B30-BE60-33F04B703079}"/>
              </a:ext>
            </a:extLst>
          </p:cNvPr>
          <p:cNvSpPr/>
          <p:nvPr/>
        </p:nvSpPr>
        <p:spPr>
          <a:xfrm rot="5400000">
            <a:off x="8077624"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Tree>
    <p:extLst>
      <p:ext uri="{BB962C8B-B14F-4D97-AF65-F5344CB8AC3E}">
        <p14:creationId xmlns:p14="http://schemas.microsoft.com/office/powerpoint/2010/main" val="10330298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D313-3296-42ED-8E74-43249D08562A}"/>
              </a:ext>
            </a:extLst>
          </p:cNvPr>
          <p:cNvSpPr>
            <a:spLocks noGrp="1"/>
          </p:cNvSpPr>
          <p:nvPr>
            <p:ph type="title"/>
          </p:nvPr>
        </p:nvSpPr>
        <p:spPr/>
        <p:txBody>
          <a:bodyPr>
            <a:normAutofit/>
          </a:bodyPr>
          <a:lstStyle/>
          <a:p>
            <a:r>
              <a:rPr lang="en-US" dirty="0"/>
              <a:t>Impacts on Risk</a:t>
            </a:r>
          </a:p>
        </p:txBody>
      </p:sp>
      <p:sp>
        <p:nvSpPr>
          <p:cNvPr id="3" name="Content Placeholder 2">
            <a:extLst>
              <a:ext uri="{FF2B5EF4-FFF2-40B4-BE49-F238E27FC236}">
                <a16:creationId xmlns:a16="http://schemas.microsoft.com/office/drawing/2014/main" id="{71217F82-500B-4FEF-9AC3-EC01AFBAAD9A}"/>
              </a:ext>
            </a:extLst>
          </p:cNvPr>
          <p:cNvSpPr>
            <a:spLocks noGrp="1"/>
          </p:cNvSpPr>
          <p:nvPr>
            <p:ph idx="1"/>
          </p:nvPr>
        </p:nvSpPr>
        <p:spPr/>
        <p:txBody>
          <a:bodyPr/>
          <a:lstStyle/>
          <a:p>
            <a:pPr lvl="0"/>
            <a:r>
              <a:rPr lang="en-US" dirty="0"/>
              <a:t>WBS:</a:t>
            </a:r>
          </a:p>
          <a:p>
            <a:pPr lvl="1"/>
            <a:r>
              <a:rPr lang="en-US" dirty="0"/>
              <a:t>Critical path</a:t>
            </a:r>
          </a:p>
          <a:p>
            <a:pPr lvl="1"/>
            <a:r>
              <a:rPr lang="en-US" dirty="0"/>
              <a:t>Overruns in duration, activity cost</a:t>
            </a:r>
          </a:p>
          <a:p>
            <a:pPr lvl="0"/>
            <a:r>
              <a:rPr lang="en-US" dirty="0"/>
              <a:t>PBS:</a:t>
            </a:r>
          </a:p>
          <a:p>
            <a:pPr lvl="1"/>
            <a:r>
              <a:rPr lang="en-US" dirty="0"/>
              <a:t>Interdependencies</a:t>
            </a:r>
          </a:p>
          <a:p>
            <a:pPr lvl="1"/>
            <a:r>
              <a:rPr lang="en-US" dirty="0"/>
              <a:t>Overruns in cost, delivery time</a:t>
            </a:r>
          </a:p>
        </p:txBody>
      </p:sp>
      <p:sp>
        <p:nvSpPr>
          <p:cNvPr id="4" name="Footer Placeholder 4">
            <a:extLst>
              <a:ext uri="{FF2B5EF4-FFF2-40B4-BE49-F238E27FC236}">
                <a16:creationId xmlns:a16="http://schemas.microsoft.com/office/drawing/2014/main" id="{2433049C-3A88-4C7E-9FFC-F31CE95135D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5157039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8F25-46A0-4ADF-8D0B-AEC99EE185D6}"/>
              </a:ext>
            </a:extLst>
          </p:cNvPr>
          <p:cNvSpPr>
            <a:spLocks noGrp="1"/>
          </p:cNvSpPr>
          <p:nvPr>
            <p:ph type="title"/>
          </p:nvPr>
        </p:nvSpPr>
        <p:spPr/>
        <p:txBody>
          <a:bodyPr>
            <a:normAutofit/>
          </a:bodyPr>
          <a:lstStyle/>
          <a:p>
            <a:r>
              <a:rPr lang="en-US" dirty="0"/>
              <a:t>Impacts on Stakeholder Engagement</a:t>
            </a:r>
          </a:p>
        </p:txBody>
      </p:sp>
      <p:sp>
        <p:nvSpPr>
          <p:cNvPr id="3" name="Content Placeholder 2"/>
          <p:cNvSpPr>
            <a:spLocks noGrp="1"/>
          </p:cNvSpPr>
          <p:nvPr>
            <p:ph idx="1"/>
          </p:nvPr>
        </p:nvSpPr>
        <p:spPr/>
        <p:txBody>
          <a:bodyPr/>
          <a:lstStyle/>
          <a:p>
            <a:r>
              <a:rPr lang="en-US" dirty="0"/>
              <a:t>WBS:</a:t>
            </a:r>
          </a:p>
          <a:p>
            <a:pPr lvl="1"/>
            <a:r>
              <a:rPr lang="en-US" dirty="0"/>
              <a:t>Which stakeholders are involved?</a:t>
            </a:r>
          </a:p>
          <a:p>
            <a:pPr lvl="1"/>
            <a:r>
              <a:rPr lang="en-US" dirty="0"/>
              <a:t>How they are involved?</a:t>
            </a:r>
          </a:p>
          <a:p>
            <a:pPr lvl="1"/>
            <a:r>
              <a:rPr lang="en-US" dirty="0"/>
              <a:t>Is stakeholder engagement part of the WBS as a project management activity?</a:t>
            </a:r>
          </a:p>
          <a:p>
            <a:r>
              <a:rPr lang="en-US" dirty="0"/>
              <a:t>PBS</a:t>
            </a:r>
            <a:r>
              <a:rPr lang="en-GB" dirty="0"/>
              <a:t>:</a:t>
            </a:r>
          </a:p>
          <a:p>
            <a:pPr lvl="1"/>
            <a:r>
              <a:rPr lang="en-US" dirty="0"/>
              <a:t>Producers/suppliers are stakeholders</a:t>
            </a:r>
          </a:p>
        </p:txBody>
      </p:sp>
      <p:sp>
        <p:nvSpPr>
          <p:cNvPr id="4" name="Footer Placeholder 4">
            <a:extLst>
              <a:ext uri="{FF2B5EF4-FFF2-40B4-BE49-F238E27FC236}">
                <a16:creationId xmlns:a16="http://schemas.microsoft.com/office/drawing/2014/main" id="{821AACED-7A3C-459F-975E-B48BDBAA894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3813285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01D2-C7B4-4C95-B9F0-D4265AE193B7}"/>
              </a:ext>
            </a:extLst>
          </p:cNvPr>
          <p:cNvSpPr>
            <a:spLocks noGrp="1"/>
          </p:cNvSpPr>
          <p:nvPr>
            <p:ph type="title"/>
          </p:nvPr>
        </p:nvSpPr>
        <p:spPr/>
        <p:txBody>
          <a:bodyPr>
            <a:normAutofit/>
          </a:bodyPr>
          <a:lstStyle/>
          <a:p>
            <a:r>
              <a:rPr lang="en-US" dirty="0"/>
              <a:t>Impacts on Change Management</a:t>
            </a:r>
          </a:p>
        </p:txBody>
      </p:sp>
      <p:sp>
        <p:nvSpPr>
          <p:cNvPr id="3" name="Content Placeholder 2">
            <a:extLst>
              <a:ext uri="{FF2B5EF4-FFF2-40B4-BE49-F238E27FC236}">
                <a16:creationId xmlns:a16="http://schemas.microsoft.com/office/drawing/2014/main" id="{6ED2546C-9EF7-4CFF-AF60-D4873060CB46}"/>
              </a:ext>
            </a:extLst>
          </p:cNvPr>
          <p:cNvSpPr>
            <a:spLocks noGrp="1"/>
          </p:cNvSpPr>
          <p:nvPr>
            <p:ph idx="1"/>
          </p:nvPr>
        </p:nvSpPr>
        <p:spPr/>
        <p:txBody>
          <a:bodyPr/>
          <a:lstStyle/>
          <a:p>
            <a:r>
              <a:rPr lang="en-US" dirty="0"/>
              <a:t>WBS:</a:t>
            </a:r>
          </a:p>
          <a:p>
            <a:pPr lvl="1"/>
            <a:r>
              <a:rPr lang="en-US" dirty="0"/>
              <a:t>Reflects the project approach: change friendly? Change averse?</a:t>
            </a:r>
          </a:p>
          <a:p>
            <a:pPr lvl="1"/>
            <a:r>
              <a:rPr lang="en-US" dirty="0"/>
              <a:t>Changes in scope linked to WBS elements</a:t>
            </a:r>
          </a:p>
          <a:p>
            <a:r>
              <a:rPr lang="en-US" dirty="0"/>
              <a:t>PBS:</a:t>
            </a:r>
          </a:p>
          <a:p>
            <a:pPr lvl="1"/>
            <a:r>
              <a:rPr lang="en-US" dirty="0"/>
              <a:t>Also reflects the project approach: is it locked in or flexible?</a:t>
            </a:r>
          </a:p>
          <a:p>
            <a:pPr lvl="1"/>
            <a:endParaRPr lang="en-US" dirty="0"/>
          </a:p>
        </p:txBody>
      </p:sp>
      <p:sp>
        <p:nvSpPr>
          <p:cNvPr id="4" name="Footer Placeholder 4">
            <a:extLst>
              <a:ext uri="{FF2B5EF4-FFF2-40B4-BE49-F238E27FC236}">
                <a16:creationId xmlns:a16="http://schemas.microsoft.com/office/drawing/2014/main" id="{E76A4C13-67DE-48A7-83CD-2BF169E9A3A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2930431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9525-9404-48F1-A59A-DAB9FF5A1EAC}"/>
              </a:ext>
            </a:extLst>
          </p:cNvPr>
          <p:cNvSpPr>
            <a:spLocks noGrp="1"/>
          </p:cNvSpPr>
          <p:nvPr>
            <p:ph type="title"/>
          </p:nvPr>
        </p:nvSpPr>
        <p:spPr/>
        <p:txBody>
          <a:bodyPr>
            <a:normAutofit/>
          </a:bodyPr>
          <a:lstStyle/>
          <a:p>
            <a:r>
              <a:rPr lang="en-US" dirty="0"/>
              <a:t>Scope Management: At the Heart</a:t>
            </a:r>
          </a:p>
        </p:txBody>
      </p:sp>
      <p:sp>
        <p:nvSpPr>
          <p:cNvPr id="17" name="Footer Placeholder 4">
            <a:extLst>
              <a:ext uri="{FF2B5EF4-FFF2-40B4-BE49-F238E27FC236}">
                <a16:creationId xmlns:a16="http://schemas.microsoft.com/office/drawing/2014/main" id="{C8BF095C-79F1-48DE-AFAA-4DA4DB7B59D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endParaRPr lang="en-US" sz="1333" dirty="0">
              <a:latin typeface="Agrandir Narrow" panose="00000506000000000000" pitchFamily="50" charset="0"/>
            </a:endParaRPr>
          </a:p>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6" name="Rectangle 5">
            <a:extLst>
              <a:ext uri="{FF2B5EF4-FFF2-40B4-BE49-F238E27FC236}">
                <a16:creationId xmlns:a16="http://schemas.microsoft.com/office/drawing/2014/main" id="{52961C20-B8BD-4F4E-8EEB-A36179C366BC}"/>
              </a:ext>
            </a:extLst>
          </p:cNvPr>
          <p:cNvSpPr/>
          <p:nvPr/>
        </p:nvSpPr>
        <p:spPr>
          <a:xfrm>
            <a:off x="2160338" y="2781383"/>
            <a:ext cx="7871325" cy="2379946"/>
          </a:xfrm>
          <a:prstGeom prst="rect">
            <a:avLst/>
          </a:prstGeom>
        </p:spPr>
        <p:style>
          <a:lnRef idx="1">
            <a:schemeClr val="accent1"/>
          </a:lnRef>
          <a:fillRef idx="2">
            <a:schemeClr val="accent1"/>
          </a:fillRef>
          <a:effectRef idx="1">
            <a:schemeClr val="accent1"/>
          </a:effectRef>
          <a:fontRef idx="minor">
            <a:schemeClr val="dk1"/>
          </a:fontRef>
        </p:style>
        <p:txBody>
          <a:bodyPr vert="vert270" lIns="0" rIns="0" rtlCol="0" anchor="t"/>
          <a:lstStyle/>
          <a:p>
            <a:pPr algn="ctr"/>
            <a:r>
              <a:rPr lang="en-US" sz="2133" dirty="0">
                <a:latin typeface="Agrandir Narrow" panose="00000506000000000000" pitchFamily="50" charset="0"/>
              </a:rPr>
              <a:t>Integration</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7" name="Rectangle 6">
            <a:extLst>
              <a:ext uri="{FF2B5EF4-FFF2-40B4-BE49-F238E27FC236}">
                <a16:creationId xmlns:a16="http://schemas.microsoft.com/office/drawing/2014/main" id="{22A68289-B278-4B87-8642-7E635E9AB2A1}"/>
              </a:ext>
            </a:extLst>
          </p:cNvPr>
          <p:cNvSpPr/>
          <p:nvPr/>
        </p:nvSpPr>
        <p:spPr>
          <a:xfrm>
            <a:off x="3199128" y="322115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Resource</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8" name="Rectangle 7">
            <a:extLst>
              <a:ext uri="{FF2B5EF4-FFF2-40B4-BE49-F238E27FC236}">
                <a16:creationId xmlns:a16="http://schemas.microsoft.com/office/drawing/2014/main" id="{BC052DD0-A5E6-4699-AD94-86FE0CFAA24C}"/>
              </a:ext>
            </a:extLst>
          </p:cNvPr>
          <p:cNvSpPr/>
          <p:nvPr/>
        </p:nvSpPr>
        <p:spPr>
          <a:xfrm>
            <a:off x="7205593" y="322115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Quality</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9" name="Rectangle 8">
            <a:extLst>
              <a:ext uri="{FF2B5EF4-FFF2-40B4-BE49-F238E27FC236}">
                <a16:creationId xmlns:a16="http://schemas.microsoft.com/office/drawing/2014/main" id="{338F00A6-B844-4048-8DC9-AAF2C04642A5}"/>
              </a:ext>
            </a:extLst>
          </p:cNvPr>
          <p:cNvSpPr/>
          <p:nvPr/>
        </p:nvSpPr>
        <p:spPr>
          <a:xfrm>
            <a:off x="4727076" y="2781383"/>
            <a:ext cx="2536056" cy="237994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667" b="1" dirty="0">
                <a:latin typeface="Agrandir Narrow" panose="00000506000000000000" pitchFamily="50" charset="0"/>
              </a:rPr>
              <a:t>Scope</a:t>
            </a:r>
            <a:endParaRPr lang="en-US" sz="2400" b="1" dirty="0">
              <a:latin typeface="Agrandir Narrow" panose="00000506000000000000" pitchFamily="50" charset="0"/>
            </a:endParaRPr>
          </a:p>
          <a:p>
            <a:pPr algn="ctr"/>
            <a:r>
              <a:rPr lang="en-US" sz="2400" b="1" dirty="0">
                <a:latin typeface="Agrandir Narrow" panose="00000506000000000000" pitchFamily="50" charset="0"/>
              </a:rPr>
              <a:t>Management</a:t>
            </a:r>
          </a:p>
        </p:txBody>
      </p:sp>
      <p:sp>
        <p:nvSpPr>
          <p:cNvPr id="10" name="Rectangle 9">
            <a:extLst>
              <a:ext uri="{FF2B5EF4-FFF2-40B4-BE49-F238E27FC236}">
                <a16:creationId xmlns:a16="http://schemas.microsoft.com/office/drawing/2014/main" id="{C8FE176A-A792-4833-8DEE-23B8B4DC19F4}"/>
              </a:ext>
            </a:extLst>
          </p:cNvPr>
          <p:cNvSpPr/>
          <p:nvPr/>
        </p:nvSpPr>
        <p:spPr>
          <a:xfrm>
            <a:off x="3199128" y="490263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err="1">
                <a:latin typeface="Agrandir Narrow" panose="00000506000000000000" pitchFamily="50" charset="0"/>
              </a:rPr>
              <a:t>Communi</a:t>
            </a:r>
            <a:r>
              <a:rPr lang="en-US" sz="2133" dirty="0">
                <a:latin typeface="Agrandir Narrow" panose="00000506000000000000" pitchFamily="50" charset="0"/>
              </a:rPr>
              <a:t>-cations</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1" name="Rectangle 10">
            <a:extLst>
              <a:ext uri="{FF2B5EF4-FFF2-40B4-BE49-F238E27FC236}">
                <a16:creationId xmlns:a16="http://schemas.microsoft.com/office/drawing/2014/main" id="{E37AAF86-91A5-45CC-A4A8-037D83776F59}"/>
              </a:ext>
            </a:extLst>
          </p:cNvPr>
          <p:cNvSpPr/>
          <p:nvPr/>
        </p:nvSpPr>
        <p:spPr>
          <a:xfrm>
            <a:off x="5159586" y="490263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Procurement</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2" name="Rectangle 11">
            <a:extLst>
              <a:ext uri="{FF2B5EF4-FFF2-40B4-BE49-F238E27FC236}">
                <a16:creationId xmlns:a16="http://schemas.microsoft.com/office/drawing/2014/main" id="{4C715381-F618-44A9-9396-5748CBFCB892}"/>
              </a:ext>
            </a:extLst>
          </p:cNvPr>
          <p:cNvSpPr/>
          <p:nvPr/>
        </p:nvSpPr>
        <p:spPr>
          <a:xfrm>
            <a:off x="7205593" y="490263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Stakeholder</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3" name="Rectangle 12">
            <a:extLst>
              <a:ext uri="{FF2B5EF4-FFF2-40B4-BE49-F238E27FC236}">
                <a16:creationId xmlns:a16="http://schemas.microsoft.com/office/drawing/2014/main" id="{852824E5-C04E-45EC-A1BB-E2F8535D85C6}"/>
              </a:ext>
            </a:extLst>
          </p:cNvPr>
          <p:cNvSpPr/>
          <p:nvPr/>
        </p:nvSpPr>
        <p:spPr>
          <a:xfrm>
            <a:off x="5159586" y="151380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Schedule</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4" name="Rectangle 13">
            <a:extLst>
              <a:ext uri="{FF2B5EF4-FFF2-40B4-BE49-F238E27FC236}">
                <a16:creationId xmlns:a16="http://schemas.microsoft.com/office/drawing/2014/main" id="{34170AB4-75E4-4ADF-9217-AA45EE92F5D0}"/>
              </a:ext>
            </a:extLst>
          </p:cNvPr>
          <p:cNvSpPr/>
          <p:nvPr/>
        </p:nvSpPr>
        <p:spPr>
          <a:xfrm>
            <a:off x="3199128" y="151380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Cost</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5" name="Rectangle 14">
            <a:extLst>
              <a:ext uri="{FF2B5EF4-FFF2-40B4-BE49-F238E27FC236}">
                <a16:creationId xmlns:a16="http://schemas.microsoft.com/office/drawing/2014/main" id="{37383C0D-E036-47B3-A6D0-319BCE82D3AF}"/>
              </a:ext>
            </a:extLst>
          </p:cNvPr>
          <p:cNvSpPr/>
          <p:nvPr/>
        </p:nvSpPr>
        <p:spPr>
          <a:xfrm>
            <a:off x="7205593" y="151380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Risk</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Tree>
    <p:extLst>
      <p:ext uri="{BB962C8B-B14F-4D97-AF65-F5344CB8AC3E}">
        <p14:creationId xmlns:p14="http://schemas.microsoft.com/office/powerpoint/2010/main" val="23716134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611-6D27-42CC-98B9-320AE309B410}"/>
              </a:ext>
            </a:extLst>
          </p:cNvPr>
          <p:cNvSpPr>
            <a:spLocks noGrp="1"/>
          </p:cNvSpPr>
          <p:nvPr>
            <p:ph type="title"/>
          </p:nvPr>
        </p:nvSpPr>
        <p:spPr>
          <a:xfrm>
            <a:off x="838199" y="403226"/>
            <a:ext cx="11503527" cy="968375"/>
          </a:xfrm>
        </p:spPr>
        <p:txBody>
          <a:bodyPr>
            <a:normAutofit/>
          </a:bodyPr>
          <a:lstStyle/>
          <a:p>
            <a:r>
              <a:rPr lang="en-US" dirty="0"/>
              <a:t>Key Concepts: Project Lifecycle</a:t>
            </a:r>
          </a:p>
        </p:txBody>
      </p:sp>
      <p:sp>
        <p:nvSpPr>
          <p:cNvPr id="3" name="Content Placeholder 2">
            <a:extLst>
              <a:ext uri="{FF2B5EF4-FFF2-40B4-BE49-F238E27FC236}">
                <a16:creationId xmlns:a16="http://schemas.microsoft.com/office/drawing/2014/main" id="{FACD4671-7787-48E0-97EB-B67B206478B2}"/>
              </a:ext>
            </a:extLst>
          </p:cNvPr>
          <p:cNvSpPr>
            <a:spLocks noGrp="1"/>
          </p:cNvSpPr>
          <p:nvPr>
            <p:ph idx="1"/>
          </p:nvPr>
        </p:nvSpPr>
        <p:spPr>
          <a:xfrm>
            <a:off x="5370653" y="1597025"/>
            <a:ext cx="5983147" cy="4351339"/>
          </a:xfrm>
        </p:spPr>
        <p:txBody>
          <a:bodyPr>
            <a:normAutofit/>
          </a:bodyPr>
          <a:lstStyle/>
          <a:p>
            <a:r>
              <a:rPr lang="en-US" dirty="0"/>
              <a:t>“Projects can range along a continuum from </a:t>
            </a:r>
            <a:r>
              <a:rPr lang="en-US" b="1" dirty="0">
                <a:solidFill>
                  <a:srgbClr val="0070C0"/>
                </a:solidFill>
              </a:rPr>
              <a:t>Predictive</a:t>
            </a:r>
            <a:r>
              <a:rPr lang="en-US" dirty="0"/>
              <a:t> approaches at one end </a:t>
            </a:r>
            <a:br>
              <a:rPr lang="en-US" dirty="0"/>
            </a:br>
            <a:r>
              <a:rPr lang="en-US" dirty="0"/>
              <a:t>to </a:t>
            </a:r>
            <a:r>
              <a:rPr lang="en-US" b="1" dirty="0">
                <a:solidFill>
                  <a:srgbClr val="0070C0"/>
                </a:solidFill>
              </a:rPr>
              <a:t>Adaptive or Agile</a:t>
            </a:r>
            <a:r>
              <a:rPr lang="en-US" dirty="0"/>
              <a:t> approaches at the other.”</a:t>
            </a:r>
          </a:p>
        </p:txBody>
      </p:sp>
      <p:sp>
        <p:nvSpPr>
          <p:cNvPr id="5" name="Footer Placeholder 4">
            <a:extLst>
              <a:ext uri="{FF2B5EF4-FFF2-40B4-BE49-F238E27FC236}">
                <a16:creationId xmlns:a16="http://schemas.microsoft.com/office/drawing/2014/main" id="{A727D910-DC01-4B0E-A36F-F9076BE683A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3F7BF61E-CDCC-439A-845D-3C1F9C2B0E68}"/>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263313598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6089DF-CFBB-4FBA-85E8-FAAFAB0602E7}"/>
              </a:ext>
            </a:extLst>
          </p:cNvPr>
          <p:cNvSpPr/>
          <p:nvPr/>
        </p:nvSpPr>
        <p:spPr>
          <a:xfrm>
            <a:off x="3912585" y="1597026"/>
            <a:ext cx="7723289" cy="2257028"/>
          </a:xfrm>
          <a:prstGeom prst="rect">
            <a:avLst/>
          </a:prstGeom>
          <a:solidFill>
            <a:schemeClr val="bg1"/>
          </a:solidFill>
          <a:ln w="38100">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latin typeface="Agrandir Narrow" panose="00000506000000000000" pitchFamily="50" charset="0"/>
            </a:endParaRPr>
          </a:p>
        </p:txBody>
      </p:sp>
      <p:sp>
        <p:nvSpPr>
          <p:cNvPr id="5" name="Callout: Right Arrow 4">
            <a:extLst>
              <a:ext uri="{FF2B5EF4-FFF2-40B4-BE49-F238E27FC236}">
                <a16:creationId xmlns:a16="http://schemas.microsoft.com/office/drawing/2014/main" id="{AA6A8F81-9064-4315-BF30-BF8AC7F6D3A6}"/>
              </a:ext>
            </a:extLst>
          </p:cNvPr>
          <p:cNvSpPr/>
          <p:nvPr/>
        </p:nvSpPr>
        <p:spPr>
          <a:xfrm>
            <a:off x="838200" y="1615430"/>
            <a:ext cx="3074384" cy="2257028"/>
          </a:xfrm>
          <a:prstGeom prst="rightArrowCallou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2" name="Title 1">
            <a:extLst>
              <a:ext uri="{FF2B5EF4-FFF2-40B4-BE49-F238E27FC236}">
                <a16:creationId xmlns:a16="http://schemas.microsoft.com/office/drawing/2014/main" id="{EADB7226-8FFC-4D49-B512-9B8A56A6AC9E}"/>
              </a:ext>
            </a:extLst>
          </p:cNvPr>
          <p:cNvSpPr>
            <a:spLocks noGrp="1"/>
          </p:cNvSpPr>
          <p:nvPr>
            <p:ph type="title"/>
          </p:nvPr>
        </p:nvSpPr>
        <p:spPr/>
        <p:txBody>
          <a:bodyPr>
            <a:normAutofit/>
          </a:bodyPr>
          <a:lstStyle/>
          <a:p>
            <a:r>
              <a:rPr lang="en-US" dirty="0"/>
              <a:t>Predictive</a:t>
            </a:r>
          </a:p>
        </p:txBody>
      </p:sp>
      <p:sp>
        <p:nvSpPr>
          <p:cNvPr id="3" name="Content Placeholder 2">
            <a:extLst>
              <a:ext uri="{FF2B5EF4-FFF2-40B4-BE49-F238E27FC236}">
                <a16:creationId xmlns:a16="http://schemas.microsoft.com/office/drawing/2014/main" id="{C99EDCD7-CCD7-4488-933D-1D2C83C0A9DE}"/>
              </a:ext>
            </a:extLst>
          </p:cNvPr>
          <p:cNvSpPr>
            <a:spLocks noGrp="1"/>
          </p:cNvSpPr>
          <p:nvPr>
            <p:ph idx="1"/>
          </p:nvPr>
        </p:nvSpPr>
        <p:spPr>
          <a:xfrm>
            <a:off x="950026" y="1597025"/>
            <a:ext cx="10403774" cy="4351339"/>
          </a:xfrm>
        </p:spPr>
        <p:txBody>
          <a:bodyPr/>
          <a:lstStyle/>
          <a:p>
            <a:pPr>
              <a:lnSpc>
                <a:spcPct val="100000"/>
              </a:lnSpc>
              <a:spcBef>
                <a:spcPts val="0"/>
              </a:spcBef>
              <a:spcAft>
                <a:spcPts val="1600"/>
              </a:spcAft>
            </a:pPr>
            <a:r>
              <a:rPr lang="en-US" b="1" dirty="0">
                <a:solidFill>
                  <a:schemeClr val="tx1"/>
                </a:solidFill>
              </a:rPr>
              <a:t>Scope</a:t>
            </a:r>
          </a:p>
          <a:p>
            <a:pPr>
              <a:lnSpc>
                <a:spcPct val="100000"/>
              </a:lnSpc>
              <a:spcBef>
                <a:spcPts val="0"/>
              </a:spcBef>
              <a:spcAft>
                <a:spcPts val="1600"/>
              </a:spcAft>
            </a:pPr>
            <a:r>
              <a:rPr lang="en-US" b="1" dirty="0">
                <a:solidFill>
                  <a:schemeClr val="tx1"/>
                </a:solidFill>
              </a:rPr>
              <a:t>Time</a:t>
            </a:r>
          </a:p>
          <a:p>
            <a:pPr>
              <a:lnSpc>
                <a:spcPct val="100000"/>
              </a:lnSpc>
              <a:spcBef>
                <a:spcPts val="0"/>
              </a:spcBef>
              <a:spcAft>
                <a:spcPts val="1600"/>
              </a:spcAft>
            </a:pPr>
            <a:r>
              <a:rPr lang="en-US" b="1" dirty="0">
                <a:solidFill>
                  <a:schemeClr val="tx1"/>
                </a:solidFill>
              </a:rPr>
              <a:t>Cost</a:t>
            </a:r>
          </a:p>
        </p:txBody>
      </p:sp>
      <p:sp>
        <p:nvSpPr>
          <p:cNvPr id="7" name="Footer Placeholder 4">
            <a:extLst>
              <a:ext uri="{FF2B5EF4-FFF2-40B4-BE49-F238E27FC236}">
                <a16:creationId xmlns:a16="http://schemas.microsoft.com/office/drawing/2014/main" id="{CD9EF260-EA95-4CD0-961B-D5E24443E7C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4F8D4C42-A545-4B88-ADFA-8D14F1835962}"/>
              </a:ext>
            </a:extLst>
          </p:cNvPr>
          <p:cNvSpPr txBox="1"/>
          <p:nvPr/>
        </p:nvSpPr>
        <p:spPr>
          <a:xfrm>
            <a:off x="3912584" y="1615430"/>
            <a:ext cx="7082388" cy="2226059"/>
          </a:xfrm>
          <a:prstGeom prst="rect">
            <a:avLst/>
          </a:prstGeom>
          <a:noFill/>
        </p:spPr>
        <p:txBody>
          <a:bodyPr wrap="none" rtlCol="0">
            <a:spAutoFit/>
          </a:bodyPr>
          <a:lstStyle/>
          <a:p>
            <a:pPr marL="380990" indent="-380990">
              <a:spcAft>
                <a:spcPts val="1600"/>
              </a:spcAft>
              <a:buFont typeface="Arial" panose="020B0604020202020204" pitchFamily="34" charset="0"/>
              <a:buChar char="•"/>
            </a:pPr>
            <a:r>
              <a:rPr lang="en-US" sz="3733" dirty="0">
                <a:latin typeface="Agrandir Narrow" panose="00000506000000000000" pitchFamily="50" charset="0"/>
              </a:rPr>
              <a:t>Determined early in the project</a:t>
            </a:r>
          </a:p>
          <a:p>
            <a:pPr marL="380990" indent="-380990">
              <a:spcAft>
                <a:spcPts val="1600"/>
              </a:spcAft>
              <a:buFont typeface="Arial" panose="020B0604020202020204" pitchFamily="34" charset="0"/>
              <a:buChar char="•"/>
            </a:pPr>
            <a:r>
              <a:rPr lang="en-US" sz="3733" dirty="0">
                <a:latin typeface="Agrandir Narrow" panose="00000506000000000000" pitchFamily="50" charset="0"/>
              </a:rPr>
              <a:t>Baselined</a:t>
            </a:r>
          </a:p>
          <a:p>
            <a:pPr marL="380990" indent="-380990">
              <a:spcAft>
                <a:spcPts val="1600"/>
              </a:spcAft>
              <a:buFont typeface="Arial" panose="020B0604020202020204" pitchFamily="34" charset="0"/>
              <a:buChar char="•"/>
            </a:pPr>
            <a:r>
              <a:rPr lang="en-US" sz="3733" dirty="0">
                <a:latin typeface="Agrandir Narrow" panose="00000506000000000000" pitchFamily="50" charset="0"/>
              </a:rPr>
              <a:t>Changes carefully managed</a:t>
            </a:r>
          </a:p>
        </p:txBody>
      </p:sp>
    </p:spTree>
    <p:extLst>
      <p:ext uri="{BB962C8B-B14F-4D97-AF65-F5344CB8AC3E}">
        <p14:creationId xmlns:p14="http://schemas.microsoft.com/office/powerpoint/2010/main" val="8548933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Curved Left 10">
            <a:extLst>
              <a:ext uri="{FF2B5EF4-FFF2-40B4-BE49-F238E27FC236}">
                <a16:creationId xmlns:a16="http://schemas.microsoft.com/office/drawing/2014/main" id="{711E466B-4F38-4EB0-BA8E-626F29AA085D}"/>
              </a:ext>
            </a:extLst>
          </p:cNvPr>
          <p:cNvSpPr/>
          <p:nvPr/>
        </p:nvSpPr>
        <p:spPr>
          <a:xfrm>
            <a:off x="8170779" y="1621759"/>
            <a:ext cx="1176421" cy="1955800"/>
          </a:xfrm>
          <a:prstGeom prst="curved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grandir Narrow" panose="00000506000000000000" pitchFamily="50" charset="0"/>
            </a:endParaRPr>
          </a:p>
        </p:txBody>
      </p:sp>
      <p:sp>
        <p:nvSpPr>
          <p:cNvPr id="12" name="Arrow: Curved Left 11">
            <a:extLst>
              <a:ext uri="{FF2B5EF4-FFF2-40B4-BE49-F238E27FC236}">
                <a16:creationId xmlns:a16="http://schemas.microsoft.com/office/drawing/2014/main" id="{C4699998-4818-4D57-A487-A3EF2668459B}"/>
              </a:ext>
            </a:extLst>
          </p:cNvPr>
          <p:cNvSpPr/>
          <p:nvPr/>
        </p:nvSpPr>
        <p:spPr>
          <a:xfrm flipH="1" flipV="1">
            <a:off x="5269126" y="2311568"/>
            <a:ext cx="1176421" cy="1955800"/>
          </a:xfrm>
          <a:prstGeom prst="curved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grandir Narrow" panose="00000506000000000000" pitchFamily="50" charset="0"/>
            </a:endParaRPr>
          </a:p>
        </p:txBody>
      </p:sp>
      <p:sp>
        <p:nvSpPr>
          <p:cNvPr id="8" name="Rectangle 7">
            <a:extLst>
              <a:ext uri="{FF2B5EF4-FFF2-40B4-BE49-F238E27FC236}">
                <a16:creationId xmlns:a16="http://schemas.microsoft.com/office/drawing/2014/main" id="{F0B77DC1-4671-4BAB-86EE-C82776EF6713}"/>
              </a:ext>
            </a:extLst>
          </p:cNvPr>
          <p:cNvSpPr/>
          <p:nvPr/>
        </p:nvSpPr>
        <p:spPr>
          <a:xfrm>
            <a:off x="838200" y="3358146"/>
            <a:ext cx="2006600" cy="1446463"/>
          </a:xfrm>
          <a:prstGeom prst="rect">
            <a:avLst/>
          </a:prstGeom>
          <a:solidFill>
            <a:schemeClr val="bg1"/>
          </a:solidFill>
          <a:ln w="38100">
            <a:solidFill>
              <a:srgbClr val="008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6" name="Rectangle 5">
            <a:extLst>
              <a:ext uri="{FF2B5EF4-FFF2-40B4-BE49-F238E27FC236}">
                <a16:creationId xmlns:a16="http://schemas.microsoft.com/office/drawing/2014/main" id="{BA6089DF-CFBB-4FBA-85E8-FAAFAB0602E7}"/>
              </a:ext>
            </a:extLst>
          </p:cNvPr>
          <p:cNvSpPr/>
          <p:nvPr/>
        </p:nvSpPr>
        <p:spPr>
          <a:xfrm>
            <a:off x="3912585" y="1597027"/>
            <a:ext cx="7723289" cy="777208"/>
          </a:xfrm>
          <a:prstGeom prst="rect">
            <a:avLst/>
          </a:prstGeom>
          <a:solidFill>
            <a:schemeClr val="bg1"/>
          </a:solidFill>
          <a:ln w="38100">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latin typeface="Agrandir Narrow" panose="00000506000000000000" pitchFamily="50" charset="0"/>
            </a:endParaRPr>
          </a:p>
        </p:txBody>
      </p:sp>
      <p:sp>
        <p:nvSpPr>
          <p:cNvPr id="5" name="Callout: Right Arrow 4">
            <a:extLst>
              <a:ext uri="{FF2B5EF4-FFF2-40B4-BE49-F238E27FC236}">
                <a16:creationId xmlns:a16="http://schemas.microsoft.com/office/drawing/2014/main" id="{AA6A8F81-9064-4315-BF30-BF8AC7F6D3A6}"/>
              </a:ext>
            </a:extLst>
          </p:cNvPr>
          <p:cNvSpPr/>
          <p:nvPr/>
        </p:nvSpPr>
        <p:spPr>
          <a:xfrm>
            <a:off x="838200" y="1615431"/>
            <a:ext cx="3074384" cy="758803"/>
          </a:xfrm>
          <a:prstGeom prst="rightArrowCallou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2" name="Title 1">
            <a:extLst>
              <a:ext uri="{FF2B5EF4-FFF2-40B4-BE49-F238E27FC236}">
                <a16:creationId xmlns:a16="http://schemas.microsoft.com/office/drawing/2014/main" id="{EADB7226-8FFC-4D49-B512-9B8A56A6AC9E}"/>
              </a:ext>
            </a:extLst>
          </p:cNvPr>
          <p:cNvSpPr>
            <a:spLocks noGrp="1"/>
          </p:cNvSpPr>
          <p:nvPr>
            <p:ph type="title"/>
          </p:nvPr>
        </p:nvSpPr>
        <p:spPr/>
        <p:txBody>
          <a:bodyPr>
            <a:normAutofit/>
          </a:bodyPr>
          <a:lstStyle/>
          <a:p>
            <a:r>
              <a:rPr lang="en-US" dirty="0"/>
              <a:t>Iterative</a:t>
            </a:r>
          </a:p>
        </p:txBody>
      </p:sp>
      <p:sp>
        <p:nvSpPr>
          <p:cNvPr id="3" name="Content Placeholder 2">
            <a:extLst>
              <a:ext uri="{FF2B5EF4-FFF2-40B4-BE49-F238E27FC236}">
                <a16:creationId xmlns:a16="http://schemas.microsoft.com/office/drawing/2014/main" id="{C99EDCD7-CCD7-4488-933D-1D2C83C0A9DE}"/>
              </a:ext>
            </a:extLst>
          </p:cNvPr>
          <p:cNvSpPr>
            <a:spLocks noGrp="1"/>
          </p:cNvSpPr>
          <p:nvPr>
            <p:ph idx="1"/>
          </p:nvPr>
        </p:nvSpPr>
        <p:spPr>
          <a:xfrm>
            <a:off x="838200" y="1597025"/>
            <a:ext cx="10515600" cy="777208"/>
          </a:xfrm>
          <a:ln>
            <a:noFill/>
          </a:ln>
        </p:spPr>
        <p:txBody>
          <a:bodyPr/>
          <a:lstStyle/>
          <a:p>
            <a:pPr marL="0" indent="0">
              <a:lnSpc>
                <a:spcPct val="100000"/>
              </a:lnSpc>
              <a:spcBef>
                <a:spcPts val="0"/>
              </a:spcBef>
              <a:spcAft>
                <a:spcPts val="1600"/>
              </a:spcAft>
              <a:buNone/>
            </a:pPr>
            <a:r>
              <a:rPr lang="en-US" b="1" dirty="0">
                <a:solidFill>
                  <a:schemeClr val="tx1"/>
                </a:solidFill>
              </a:rPr>
              <a:t> Scope</a:t>
            </a:r>
          </a:p>
        </p:txBody>
      </p:sp>
      <p:sp>
        <p:nvSpPr>
          <p:cNvPr id="13" name="Footer Placeholder 4">
            <a:extLst>
              <a:ext uri="{FF2B5EF4-FFF2-40B4-BE49-F238E27FC236}">
                <a16:creationId xmlns:a16="http://schemas.microsoft.com/office/drawing/2014/main" id="{7296C9D2-28D8-489E-BA0E-F95326844C2D}"/>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4F8D4C42-A545-4B88-ADFA-8D14F1835962}"/>
              </a:ext>
            </a:extLst>
          </p:cNvPr>
          <p:cNvSpPr txBox="1"/>
          <p:nvPr/>
        </p:nvSpPr>
        <p:spPr>
          <a:xfrm>
            <a:off x="3912584" y="1615429"/>
            <a:ext cx="6697667" cy="666786"/>
          </a:xfrm>
          <a:prstGeom prst="rect">
            <a:avLst/>
          </a:prstGeom>
          <a:noFill/>
        </p:spPr>
        <p:txBody>
          <a:bodyPr wrap="none" rtlCol="0">
            <a:spAutoFit/>
          </a:bodyPr>
          <a:lstStyle/>
          <a:p>
            <a:pPr>
              <a:spcAft>
                <a:spcPts val="1600"/>
              </a:spcAft>
            </a:pPr>
            <a:r>
              <a:rPr lang="en-US" sz="3733" dirty="0">
                <a:latin typeface="Agrandir Narrow" panose="00000506000000000000" pitchFamily="50" charset="0"/>
              </a:rPr>
              <a:t>Determined early in the project</a:t>
            </a:r>
          </a:p>
        </p:txBody>
      </p:sp>
      <p:sp>
        <p:nvSpPr>
          <p:cNvPr id="7" name="Content Placeholder 2">
            <a:extLst>
              <a:ext uri="{FF2B5EF4-FFF2-40B4-BE49-F238E27FC236}">
                <a16:creationId xmlns:a16="http://schemas.microsoft.com/office/drawing/2014/main" id="{AE40C985-F9DE-4D34-8662-93ADC2984DBA}"/>
              </a:ext>
            </a:extLst>
          </p:cNvPr>
          <p:cNvSpPr txBox="1">
            <a:spLocks/>
          </p:cNvSpPr>
          <p:nvPr/>
        </p:nvSpPr>
        <p:spPr>
          <a:xfrm>
            <a:off x="838200" y="3361236"/>
            <a:ext cx="10515600" cy="1443371"/>
          </a:xfrm>
          <a:prstGeom prst="rect">
            <a:avLst/>
          </a:prstGeom>
        </p:spPr>
        <p:txBody>
          <a:bodyPr vert="horz" lIns="121920" tIns="60960" rIns="121920" bIns="6096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1600"/>
              </a:spcAft>
              <a:buNone/>
            </a:pPr>
            <a:r>
              <a:rPr lang="en-US" sz="3733" b="1" dirty="0">
                <a:solidFill>
                  <a:schemeClr val="tx1"/>
                </a:solidFill>
                <a:latin typeface="Agrandir Narrow" panose="00000506000000000000" pitchFamily="50" charset="0"/>
              </a:rPr>
              <a:t>Time</a:t>
            </a:r>
          </a:p>
          <a:p>
            <a:pPr marL="0" indent="0">
              <a:lnSpc>
                <a:spcPct val="100000"/>
              </a:lnSpc>
              <a:spcBef>
                <a:spcPts val="0"/>
              </a:spcBef>
              <a:spcAft>
                <a:spcPts val="1600"/>
              </a:spcAft>
              <a:buNone/>
            </a:pPr>
            <a:r>
              <a:rPr lang="en-US" sz="3733" b="1" dirty="0">
                <a:solidFill>
                  <a:schemeClr val="tx1"/>
                </a:solidFill>
                <a:latin typeface="Agrandir Narrow" panose="00000506000000000000" pitchFamily="50" charset="0"/>
              </a:rPr>
              <a:t>Cost</a:t>
            </a:r>
          </a:p>
        </p:txBody>
      </p:sp>
      <p:sp>
        <p:nvSpPr>
          <p:cNvPr id="9" name="Callout: Left Arrow 8">
            <a:extLst>
              <a:ext uri="{FF2B5EF4-FFF2-40B4-BE49-F238E27FC236}">
                <a16:creationId xmlns:a16="http://schemas.microsoft.com/office/drawing/2014/main" id="{AB876A64-44F6-4DE9-A214-AB4636D763EC}"/>
              </a:ext>
            </a:extLst>
          </p:cNvPr>
          <p:cNvSpPr/>
          <p:nvPr/>
        </p:nvSpPr>
        <p:spPr>
          <a:xfrm>
            <a:off x="2844801" y="3355051"/>
            <a:ext cx="8791073" cy="1446463"/>
          </a:xfrm>
          <a:prstGeom prst="leftArrowCallout">
            <a:avLst>
              <a:gd name="adj1" fmla="val 25000"/>
              <a:gd name="adj2" fmla="val 25000"/>
              <a:gd name="adj3" fmla="val 25000"/>
              <a:gd name="adj4" fmla="val 87387"/>
            </a:avLst>
          </a:prstGeom>
          <a:solidFill>
            <a:schemeClr val="bg1"/>
          </a:solidFill>
          <a:ln w="38100">
            <a:solidFill>
              <a:srgbClr val="0080A8"/>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latin typeface="Agrandir Narrow" panose="00000506000000000000" pitchFamily="50" charset="0"/>
            </a:endParaRPr>
          </a:p>
        </p:txBody>
      </p:sp>
      <p:sp>
        <p:nvSpPr>
          <p:cNvPr id="10" name="TextBox 9">
            <a:extLst>
              <a:ext uri="{FF2B5EF4-FFF2-40B4-BE49-F238E27FC236}">
                <a16:creationId xmlns:a16="http://schemas.microsoft.com/office/drawing/2014/main" id="{85AFD1F6-DD67-448E-ACDF-609F2BA12F43}"/>
              </a:ext>
            </a:extLst>
          </p:cNvPr>
          <p:cNvSpPr txBox="1"/>
          <p:nvPr/>
        </p:nvSpPr>
        <p:spPr>
          <a:xfrm>
            <a:off x="4083701" y="3445304"/>
            <a:ext cx="7723289" cy="1241237"/>
          </a:xfrm>
          <a:prstGeom prst="rect">
            <a:avLst/>
          </a:prstGeom>
          <a:noFill/>
        </p:spPr>
        <p:txBody>
          <a:bodyPr wrap="square" rtlCol="0">
            <a:spAutoFit/>
          </a:bodyPr>
          <a:lstStyle/>
          <a:p>
            <a:pPr>
              <a:spcAft>
                <a:spcPts val="1600"/>
              </a:spcAft>
            </a:pPr>
            <a:r>
              <a:rPr lang="en-US" sz="3733" dirty="0">
                <a:latin typeface="Agrandir Narrow" panose="00000506000000000000" pitchFamily="50" charset="0"/>
              </a:rPr>
              <a:t>Modified as understanding of the product increases</a:t>
            </a:r>
          </a:p>
        </p:txBody>
      </p:sp>
    </p:spTree>
    <p:extLst>
      <p:ext uri="{BB962C8B-B14F-4D97-AF65-F5344CB8AC3E}">
        <p14:creationId xmlns:p14="http://schemas.microsoft.com/office/powerpoint/2010/main" val="39892483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19F6-0E6D-4EF6-8684-92A2F826D5BB}"/>
              </a:ext>
            </a:extLst>
          </p:cNvPr>
          <p:cNvSpPr>
            <a:spLocks noGrp="1"/>
          </p:cNvSpPr>
          <p:nvPr>
            <p:ph type="title"/>
          </p:nvPr>
        </p:nvSpPr>
        <p:spPr/>
        <p:txBody>
          <a:bodyPr>
            <a:normAutofit/>
          </a:bodyPr>
          <a:lstStyle/>
          <a:p>
            <a:r>
              <a:rPr lang="en-US" dirty="0">
                <a:solidFill>
                  <a:srgbClr val="0070C0"/>
                </a:solidFill>
              </a:rPr>
              <a:t>SCOPE MANAGEMENT:</a:t>
            </a:r>
            <a:br>
              <a:rPr lang="en-US" dirty="0">
                <a:solidFill>
                  <a:srgbClr val="0070C0"/>
                </a:solidFill>
              </a:rPr>
            </a:br>
            <a:r>
              <a:rPr lang="en-US" dirty="0">
                <a:solidFill>
                  <a:srgbClr val="0070C0"/>
                </a:solidFill>
              </a:rPr>
              <a:t>The Basics	</a:t>
            </a:r>
          </a:p>
        </p:txBody>
      </p:sp>
      <p:sp>
        <p:nvSpPr>
          <p:cNvPr id="3" name="Footer Placeholder 4">
            <a:extLst>
              <a:ext uri="{FF2B5EF4-FFF2-40B4-BE49-F238E27FC236}">
                <a16:creationId xmlns:a16="http://schemas.microsoft.com/office/drawing/2014/main" id="{8C40CC43-088E-447C-97AD-227F381F946C}"/>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7850571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Curved Left 10">
            <a:extLst>
              <a:ext uri="{FF2B5EF4-FFF2-40B4-BE49-F238E27FC236}">
                <a16:creationId xmlns:a16="http://schemas.microsoft.com/office/drawing/2014/main" id="{711E466B-4F38-4EB0-BA8E-626F29AA085D}"/>
              </a:ext>
            </a:extLst>
          </p:cNvPr>
          <p:cNvSpPr/>
          <p:nvPr/>
        </p:nvSpPr>
        <p:spPr>
          <a:xfrm>
            <a:off x="8170779" y="2477335"/>
            <a:ext cx="1176421" cy="1955800"/>
          </a:xfrm>
          <a:prstGeom prst="curvedLeftArrow">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grandir Narrow" panose="00000506000000000000" pitchFamily="50" charset="0"/>
            </a:endParaRPr>
          </a:p>
        </p:txBody>
      </p:sp>
      <p:sp>
        <p:nvSpPr>
          <p:cNvPr id="12" name="Arrow: Curved Left 11">
            <a:extLst>
              <a:ext uri="{FF2B5EF4-FFF2-40B4-BE49-F238E27FC236}">
                <a16:creationId xmlns:a16="http://schemas.microsoft.com/office/drawing/2014/main" id="{C4699998-4818-4D57-A487-A3EF2668459B}"/>
              </a:ext>
            </a:extLst>
          </p:cNvPr>
          <p:cNvSpPr/>
          <p:nvPr/>
        </p:nvSpPr>
        <p:spPr>
          <a:xfrm flipH="1" flipV="1">
            <a:off x="5293895" y="2886367"/>
            <a:ext cx="1176421" cy="1955800"/>
          </a:xfrm>
          <a:prstGeom prst="curvedLeftArrow">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grandir Narrow" panose="00000506000000000000" pitchFamily="50" charset="0"/>
            </a:endParaRPr>
          </a:p>
        </p:txBody>
      </p:sp>
      <p:sp>
        <p:nvSpPr>
          <p:cNvPr id="8" name="Callout: Right Arrow 7">
            <a:extLst>
              <a:ext uri="{FF2B5EF4-FFF2-40B4-BE49-F238E27FC236}">
                <a16:creationId xmlns:a16="http://schemas.microsoft.com/office/drawing/2014/main" id="{F0B77DC1-4671-4BAB-86EE-C82776EF6713}"/>
              </a:ext>
            </a:extLst>
          </p:cNvPr>
          <p:cNvSpPr/>
          <p:nvPr/>
        </p:nvSpPr>
        <p:spPr>
          <a:xfrm>
            <a:off x="838200" y="1678950"/>
            <a:ext cx="3074384" cy="1446463"/>
          </a:xfrm>
          <a:prstGeom prst="rightArrowCallou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6" name="Callout: Left Arrow 5">
            <a:extLst>
              <a:ext uri="{FF2B5EF4-FFF2-40B4-BE49-F238E27FC236}">
                <a16:creationId xmlns:a16="http://schemas.microsoft.com/office/drawing/2014/main" id="{BA6089DF-CFBB-4FBA-85E8-FAAFAB0602E7}"/>
              </a:ext>
            </a:extLst>
          </p:cNvPr>
          <p:cNvSpPr/>
          <p:nvPr/>
        </p:nvSpPr>
        <p:spPr>
          <a:xfrm>
            <a:off x="2844801" y="4401729"/>
            <a:ext cx="8791073" cy="777208"/>
          </a:xfrm>
          <a:prstGeom prst="leftArrowCallout">
            <a:avLst>
              <a:gd name="adj1" fmla="val 41512"/>
              <a:gd name="adj2" fmla="val 33256"/>
              <a:gd name="adj3" fmla="val 25000"/>
              <a:gd name="adj4" fmla="val 88091"/>
            </a:avLst>
          </a:prstGeom>
          <a:solidFill>
            <a:schemeClr val="bg1"/>
          </a:solidFill>
          <a:ln w="38100">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latin typeface="Agrandir Narrow" panose="00000506000000000000" pitchFamily="50" charset="0"/>
            </a:endParaRPr>
          </a:p>
        </p:txBody>
      </p:sp>
      <p:sp>
        <p:nvSpPr>
          <p:cNvPr id="2" name="Title 1">
            <a:extLst>
              <a:ext uri="{FF2B5EF4-FFF2-40B4-BE49-F238E27FC236}">
                <a16:creationId xmlns:a16="http://schemas.microsoft.com/office/drawing/2014/main" id="{EADB7226-8FFC-4D49-B512-9B8A56A6AC9E}"/>
              </a:ext>
            </a:extLst>
          </p:cNvPr>
          <p:cNvSpPr>
            <a:spLocks noGrp="1"/>
          </p:cNvSpPr>
          <p:nvPr>
            <p:ph type="title"/>
          </p:nvPr>
        </p:nvSpPr>
        <p:spPr/>
        <p:txBody>
          <a:bodyPr>
            <a:normAutofit/>
          </a:bodyPr>
          <a:lstStyle/>
          <a:p>
            <a:r>
              <a:rPr lang="en-US" dirty="0"/>
              <a:t>Agile</a:t>
            </a:r>
          </a:p>
        </p:txBody>
      </p:sp>
      <p:sp>
        <p:nvSpPr>
          <p:cNvPr id="3" name="Content Placeholder 2">
            <a:extLst>
              <a:ext uri="{FF2B5EF4-FFF2-40B4-BE49-F238E27FC236}">
                <a16:creationId xmlns:a16="http://schemas.microsoft.com/office/drawing/2014/main" id="{C99EDCD7-CCD7-4488-933D-1D2C83C0A9DE}"/>
              </a:ext>
            </a:extLst>
          </p:cNvPr>
          <p:cNvSpPr>
            <a:spLocks noGrp="1"/>
          </p:cNvSpPr>
          <p:nvPr>
            <p:ph idx="1"/>
          </p:nvPr>
        </p:nvSpPr>
        <p:spPr>
          <a:xfrm>
            <a:off x="838200" y="4401728"/>
            <a:ext cx="2006600" cy="777208"/>
          </a:xfrm>
          <a:prstGeom prst="rect">
            <a:avLst/>
          </a:prstGeom>
          <a:ln w="38100">
            <a:solidFill>
              <a:srgbClr val="0070C0"/>
            </a:solidFill>
          </a:ln>
        </p:spPr>
        <p:txBody>
          <a:bodyPr/>
          <a:lstStyle/>
          <a:p>
            <a:pPr marL="0" indent="0">
              <a:lnSpc>
                <a:spcPct val="100000"/>
              </a:lnSpc>
              <a:spcBef>
                <a:spcPts val="0"/>
              </a:spcBef>
              <a:spcAft>
                <a:spcPts val="1600"/>
              </a:spcAft>
              <a:buNone/>
            </a:pPr>
            <a:r>
              <a:rPr lang="en-US" b="1" dirty="0">
                <a:solidFill>
                  <a:schemeClr val="tx1"/>
                </a:solidFill>
              </a:rPr>
              <a:t> Scope</a:t>
            </a:r>
          </a:p>
        </p:txBody>
      </p:sp>
      <p:sp>
        <p:nvSpPr>
          <p:cNvPr id="13" name="Footer Placeholder 4">
            <a:extLst>
              <a:ext uri="{FF2B5EF4-FFF2-40B4-BE49-F238E27FC236}">
                <a16:creationId xmlns:a16="http://schemas.microsoft.com/office/drawing/2014/main" id="{A409DA25-FCE9-461A-8346-EE860617F91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4F8D4C42-A545-4B88-ADFA-8D14F1835962}"/>
              </a:ext>
            </a:extLst>
          </p:cNvPr>
          <p:cNvSpPr txBox="1"/>
          <p:nvPr/>
        </p:nvSpPr>
        <p:spPr>
          <a:xfrm>
            <a:off x="3912584" y="4420132"/>
            <a:ext cx="5750292" cy="666786"/>
          </a:xfrm>
          <a:prstGeom prst="rect">
            <a:avLst/>
          </a:prstGeom>
          <a:noFill/>
        </p:spPr>
        <p:txBody>
          <a:bodyPr wrap="none" rtlCol="0">
            <a:spAutoFit/>
          </a:bodyPr>
          <a:lstStyle/>
          <a:p>
            <a:pPr marL="380990" indent="-380990">
              <a:spcAft>
                <a:spcPts val="1600"/>
              </a:spcAft>
              <a:buFont typeface="Arial" panose="020B0604020202020204" pitchFamily="34" charset="0"/>
              <a:buChar char="•"/>
            </a:pPr>
            <a:r>
              <a:rPr lang="en-US" sz="3733" dirty="0">
                <a:latin typeface="Agrandir Narrow" panose="00000506000000000000" pitchFamily="50" charset="0"/>
              </a:rPr>
              <a:t>Which deliver and clarify</a:t>
            </a:r>
          </a:p>
        </p:txBody>
      </p:sp>
      <p:sp>
        <p:nvSpPr>
          <p:cNvPr id="7" name="Content Placeholder 2">
            <a:extLst>
              <a:ext uri="{FF2B5EF4-FFF2-40B4-BE49-F238E27FC236}">
                <a16:creationId xmlns:a16="http://schemas.microsoft.com/office/drawing/2014/main" id="{AE40C985-F9DE-4D34-8662-93ADC2984DBA}"/>
              </a:ext>
            </a:extLst>
          </p:cNvPr>
          <p:cNvSpPr txBox="1">
            <a:spLocks/>
          </p:cNvSpPr>
          <p:nvPr/>
        </p:nvSpPr>
        <p:spPr>
          <a:xfrm>
            <a:off x="838200" y="1682040"/>
            <a:ext cx="10515600" cy="1443371"/>
          </a:xfrm>
          <a:prstGeom prst="rect">
            <a:avLst/>
          </a:prstGeom>
        </p:spPr>
        <p:txBody>
          <a:bodyPr vert="horz" lIns="121920" tIns="60960" rIns="121920" bIns="6096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1600"/>
              </a:spcAft>
              <a:buNone/>
            </a:pPr>
            <a:r>
              <a:rPr lang="en-US" sz="3733" b="1" dirty="0">
                <a:solidFill>
                  <a:schemeClr val="tx1"/>
                </a:solidFill>
                <a:latin typeface="Agrandir Narrow" panose="00000506000000000000" pitchFamily="50" charset="0"/>
              </a:rPr>
              <a:t>Time</a:t>
            </a:r>
          </a:p>
          <a:p>
            <a:pPr marL="0" indent="0">
              <a:lnSpc>
                <a:spcPct val="100000"/>
              </a:lnSpc>
              <a:spcBef>
                <a:spcPts val="0"/>
              </a:spcBef>
              <a:spcAft>
                <a:spcPts val="1600"/>
              </a:spcAft>
              <a:buNone/>
            </a:pPr>
            <a:r>
              <a:rPr lang="en-US" sz="3733" b="1" dirty="0">
                <a:solidFill>
                  <a:schemeClr val="tx1"/>
                </a:solidFill>
                <a:latin typeface="Agrandir Narrow" panose="00000506000000000000" pitchFamily="50" charset="0"/>
              </a:rPr>
              <a:t>Cost</a:t>
            </a:r>
          </a:p>
        </p:txBody>
      </p:sp>
      <p:sp>
        <p:nvSpPr>
          <p:cNvPr id="9" name="Rectangle 8">
            <a:extLst>
              <a:ext uri="{FF2B5EF4-FFF2-40B4-BE49-F238E27FC236}">
                <a16:creationId xmlns:a16="http://schemas.microsoft.com/office/drawing/2014/main" id="{AB876A64-44F6-4DE9-A214-AB4636D763EC}"/>
              </a:ext>
            </a:extLst>
          </p:cNvPr>
          <p:cNvSpPr/>
          <p:nvPr/>
        </p:nvSpPr>
        <p:spPr>
          <a:xfrm>
            <a:off x="3912584" y="1917993"/>
            <a:ext cx="7723289" cy="968375"/>
          </a:xfrm>
          <a:prstGeom prst="rect">
            <a:avLst/>
          </a:prstGeom>
          <a:solidFill>
            <a:schemeClr val="bg1"/>
          </a:solidFill>
          <a:ln w="38100">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latin typeface="Agrandir Narrow" panose="00000506000000000000" pitchFamily="50" charset="0"/>
            </a:endParaRPr>
          </a:p>
        </p:txBody>
      </p:sp>
      <p:sp>
        <p:nvSpPr>
          <p:cNvPr id="10" name="TextBox 9">
            <a:extLst>
              <a:ext uri="{FF2B5EF4-FFF2-40B4-BE49-F238E27FC236}">
                <a16:creationId xmlns:a16="http://schemas.microsoft.com/office/drawing/2014/main" id="{85AFD1F6-DD67-448E-ACDF-609F2BA12F43}"/>
              </a:ext>
            </a:extLst>
          </p:cNvPr>
          <p:cNvSpPr txBox="1"/>
          <p:nvPr/>
        </p:nvSpPr>
        <p:spPr>
          <a:xfrm>
            <a:off x="4083701" y="2060650"/>
            <a:ext cx="7723289" cy="666786"/>
          </a:xfrm>
          <a:prstGeom prst="rect">
            <a:avLst/>
          </a:prstGeom>
          <a:noFill/>
        </p:spPr>
        <p:txBody>
          <a:bodyPr wrap="square" rtlCol="0">
            <a:spAutoFit/>
          </a:bodyPr>
          <a:lstStyle/>
          <a:p>
            <a:pPr marL="380990" indent="-380990">
              <a:spcAft>
                <a:spcPts val="1600"/>
              </a:spcAft>
              <a:buFont typeface="Arial" panose="020B0604020202020204" pitchFamily="34" charset="0"/>
              <a:buChar char="•"/>
            </a:pPr>
            <a:r>
              <a:rPr lang="en-US" sz="3733" dirty="0">
                <a:latin typeface="Agrandir Narrow" panose="00000506000000000000" pitchFamily="50" charset="0"/>
              </a:rPr>
              <a:t>Increments (sprints) of work </a:t>
            </a:r>
          </a:p>
        </p:txBody>
      </p:sp>
    </p:spTree>
    <p:extLst>
      <p:ext uri="{BB962C8B-B14F-4D97-AF65-F5344CB8AC3E}">
        <p14:creationId xmlns:p14="http://schemas.microsoft.com/office/powerpoint/2010/main" val="5275189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Scope Management Process</a:t>
            </a:r>
            <a:endParaRPr lang="en-GB" dirty="0"/>
          </a:p>
        </p:txBody>
      </p:sp>
      <p:sp>
        <p:nvSpPr>
          <p:cNvPr id="3" name="Content Placeholder 2"/>
          <p:cNvSpPr>
            <a:spLocks noGrp="1"/>
          </p:cNvSpPr>
          <p:nvPr>
            <p:ph idx="1"/>
          </p:nvPr>
        </p:nvSpPr>
        <p:spPr/>
        <p:txBody>
          <a:bodyPr/>
          <a:lstStyle/>
          <a:p>
            <a:pPr marL="571500" indent="-571500">
              <a:buFont typeface="Arial" panose="020B0604020202020204" pitchFamily="34" charset="0"/>
              <a:buChar char="•"/>
            </a:pPr>
            <a:r>
              <a:rPr lang="en-US" dirty="0"/>
              <a:t>Plan Scope Management</a:t>
            </a:r>
          </a:p>
          <a:p>
            <a:pPr marL="571500" indent="-571500">
              <a:buFont typeface="Arial" panose="020B0604020202020204" pitchFamily="34" charset="0"/>
              <a:buChar char="•"/>
            </a:pPr>
            <a:r>
              <a:rPr lang="en-US" dirty="0"/>
              <a:t>Collect Requirements</a:t>
            </a:r>
          </a:p>
          <a:p>
            <a:pPr marL="571500" indent="-571500">
              <a:buFont typeface="Arial" panose="020B0604020202020204" pitchFamily="34" charset="0"/>
              <a:buChar char="•"/>
            </a:pPr>
            <a:r>
              <a:rPr lang="en-US" dirty="0"/>
              <a:t>Define Scope</a:t>
            </a:r>
          </a:p>
          <a:p>
            <a:pPr marL="571500" indent="-571500">
              <a:buFont typeface="Arial" panose="020B0604020202020204" pitchFamily="34" charset="0"/>
              <a:buChar char="•"/>
            </a:pPr>
            <a:r>
              <a:rPr lang="en-US" dirty="0"/>
              <a:t>Create WBS (and PBS!)</a:t>
            </a:r>
          </a:p>
          <a:p>
            <a:pPr marL="571500" indent="-571500">
              <a:buFont typeface="Arial" panose="020B0604020202020204" pitchFamily="34" charset="0"/>
              <a:buChar char="•"/>
            </a:pPr>
            <a:r>
              <a:rPr lang="en-US" dirty="0"/>
              <a:t>Validate Scope</a:t>
            </a:r>
          </a:p>
          <a:p>
            <a:pPr marL="571500" indent="-571500">
              <a:buFont typeface="Arial" panose="020B0604020202020204" pitchFamily="34" charset="0"/>
              <a:buChar char="•"/>
            </a:pPr>
            <a:r>
              <a:rPr lang="en-US" dirty="0"/>
              <a:t>Control Scope</a:t>
            </a:r>
            <a:endParaRPr lang="en-GB" dirty="0"/>
          </a:p>
        </p:txBody>
      </p:sp>
      <p:sp>
        <p:nvSpPr>
          <p:cNvPr id="4" name="Footer Placeholder 4">
            <a:extLst>
              <a:ext uri="{FF2B5EF4-FFF2-40B4-BE49-F238E27FC236}">
                <a16:creationId xmlns:a16="http://schemas.microsoft.com/office/drawing/2014/main" id="{8FF94033-6C0E-41C7-B958-18069D04E0C4}"/>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4128566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9264" y="4864607"/>
            <a:ext cx="11156336" cy="64145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n-US" sz="3733" dirty="0">
                <a:latin typeface="Agrandir Narrow" panose="00000506000000000000" pitchFamily="50" charset="0"/>
              </a:rPr>
              <a:t>Monitoring &amp; Controlling</a:t>
            </a:r>
            <a:endParaRPr lang="en-GB" sz="3733" dirty="0">
              <a:latin typeface="Agrandir Narrow" panose="00000506000000000000" pitchFamily="50" charset="0"/>
            </a:endParaRPr>
          </a:p>
        </p:txBody>
      </p:sp>
      <p:sp>
        <p:nvSpPr>
          <p:cNvPr id="4" name="Rectangle 3"/>
          <p:cNvSpPr/>
          <p:nvPr/>
        </p:nvSpPr>
        <p:spPr>
          <a:xfrm>
            <a:off x="629264" y="1258785"/>
            <a:ext cx="11156336" cy="360582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n-US" sz="3733" dirty="0">
                <a:latin typeface="Agrandir Narrow" panose="00000506000000000000" pitchFamily="50" charset="0"/>
              </a:rPr>
              <a:t>Planning</a:t>
            </a:r>
            <a:endParaRPr lang="en-GB" sz="3733" dirty="0">
              <a:latin typeface="Agrandir Narrow" panose="00000506000000000000" pitchFamily="50" charset="0"/>
            </a:endParaRPr>
          </a:p>
        </p:txBody>
      </p:sp>
      <p:sp>
        <p:nvSpPr>
          <p:cNvPr id="2" name="Title 1"/>
          <p:cNvSpPr>
            <a:spLocks noGrp="1"/>
          </p:cNvSpPr>
          <p:nvPr>
            <p:ph type="title"/>
          </p:nvPr>
        </p:nvSpPr>
        <p:spPr/>
        <p:txBody>
          <a:bodyPr>
            <a:normAutofit/>
          </a:bodyPr>
          <a:lstStyle/>
          <a:p>
            <a:r>
              <a:rPr lang="en-US" dirty="0"/>
              <a:t>Scope Management Process</a:t>
            </a:r>
            <a:endParaRPr lang="en-GB" dirty="0"/>
          </a:p>
        </p:txBody>
      </p:sp>
      <p:sp>
        <p:nvSpPr>
          <p:cNvPr id="3" name="Content Placeholder 2"/>
          <p:cNvSpPr>
            <a:spLocks noGrp="1"/>
          </p:cNvSpPr>
          <p:nvPr>
            <p:ph idx="1"/>
          </p:nvPr>
        </p:nvSpPr>
        <p:spPr>
          <a:xfrm>
            <a:off x="838200" y="1597026"/>
            <a:ext cx="10515600" cy="4115006"/>
          </a:xfrm>
        </p:spPr>
        <p:txBody>
          <a:bodyPr>
            <a:normAutofit lnSpcReduction="10000"/>
          </a:bodyPr>
          <a:lstStyle/>
          <a:p>
            <a:r>
              <a:rPr lang="en-US" dirty="0">
                <a:solidFill>
                  <a:schemeClr val="tx1">
                    <a:lumMod val="75000"/>
                    <a:lumOff val="25000"/>
                  </a:schemeClr>
                </a:solidFill>
              </a:rPr>
              <a:t>Plan Scope Management</a:t>
            </a:r>
          </a:p>
          <a:p>
            <a:r>
              <a:rPr lang="en-US" dirty="0">
                <a:solidFill>
                  <a:schemeClr val="tx1">
                    <a:lumMod val="75000"/>
                    <a:lumOff val="25000"/>
                  </a:schemeClr>
                </a:solidFill>
              </a:rPr>
              <a:t>Collect Requirements</a:t>
            </a:r>
          </a:p>
          <a:p>
            <a:r>
              <a:rPr lang="en-US" dirty="0">
                <a:solidFill>
                  <a:schemeClr val="tx1">
                    <a:lumMod val="75000"/>
                    <a:lumOff val="25000"/>
                  </a:schemeClr>
                </a:solidFill>
              </a:rPr>
              <a:t>Define Scope</a:t>
            </a:r>
          </a:p>
          <a:p>
            <a:r>
              <a:rPr lang="en-US" dirty="0">
                <a:solidFill>
                  <a:schemeClr val="tx1">
                    <a:lumMod val="75000"/>
                    <a:lumOff val="25000"/>
                  </a:schemeClr>
                </a:solidFill>
              </a:rPr>
              <a:t>Create WBS</a:t>
            </a:r>
          </a:p>
          <a:p>
            <a:r>
              <a:rPr lang="en-US" dirty="0">
                <a:solidFill>
                  <a:schemeClr val="tx1">
                    <a:lumMod val="75000"/>
                    <a:lumOff val="25000"/>
                  </a:schemeClr>
                </a:solidFill>
              </a:rPr>
              <a:t>Validate Scope</a:t>
            </a:r>
            <a:br>
              <a:rPr lang="en-US" dirty="0">
                <a:solidFill>
                  <a:schemeClr val="tx1">
                    <a:lumMod val="75000"/>
                    <a:lumOff val="25000"/>
                  </a:schemeClr>
                </a:solidFill>
              </a:rPr>
            </a:br>
            <a:endParaRPr lang="en-US" dirty="0">
              <a:solidFill>
                <a:schemeClr val="tx1">
                  <a:lumMod val="75000"/>
                  <a:lumOff val="25000"/>
                </a:schemeClr>
              </a:solidFill>
            </a:endParaRPr>
          </a:p>
          <a:p>
            <a:r>
              <a:rPr lang="en-US" dirty="0">
                <a:solidFill>
                  <a:schemeClr val="tx1">
                    <a:lumMod val="75000"/>
                    <a:lumOff val="25000"/>
                  </a:schemeClr>
                </a:solidFill>
              </a:rPr>
              <a:t>Control Scope</a:t>
            </a:r>
            <a:endParaRPr lang="en-GB" dirty="0">
              <a:solidFill>
                <a:schemeClr val="tx1">
                  <a:lumMod val="75000"/>
                  <a:lumOff val="25000"/>
                </a:schemeClr>
              </a:solidFill>
            </a:endParaRPr>
          </a:p>
        </p:txBody>
      </p:sp>
      <p:sp>
        <p:nvSpPr>
          <p:cNvPr id="6" name="Footer Placeholder 4">
            <a:extLst>
              <a:ext uri="{FF2B5EF4-FFF2-40B4-BE49-F238E27FC236}">
                <a16:creationId xmlns:a16="http://schemas.microsoft.com/office/drawing/2014/main" id="{F0F16DB1-2B16-4492-9260-31085BCC152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1813084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Inputs</a:t>
            </a:r>
            <a:endParaRPr lang="en-GB" dirty="0"/>
          </a:p>
        </p:txBody>
      </p:sp>
      <p:sp>
        <p:nvSpPr>
          <p:cNvPr id="3" name="Content Placeholder 2"/>
          <p:cNvSpPr>
            <a:spLocks noGrp="1"/>
          </p:cNvSpPr>
          <p:nvPr>
            <p:ph idx="1"/>
          </p:nvPr>
        </p:nvSpPr>
        <p:spPr/>
        <p:txBody>
          <a:bodyPr>
            <a:normAutofit fontScale="92500" lnSpcReduction="10000"/>
          </a:bodyPr>
          <a:lstStyle/>
          <a:p>
            <a:pPr marL="571500" indent="-571500">
              <a:buFont typeface="Arial" panose="020B0604020202020204" pitchFamily="34" charset="0"/>
              <a:buChar char="•"/>
            </a:pPr>
            <a:r>
              <a:rPr lang="en-US" dirty="0"/>
              <a:t>Project Charter</a:t>
            </a:r>
          </a:p>
          <a:p>
            <a:pPr marL="571500" indent="-571500">
              <a:buFont typeface="Arial" panose="020B0604020202020204" pitchFamily="34" charset="0"/>
              <a:buChar char="•"/>
            </a:pPr>
            <a:r>
              <a:rPr lang="en-US" dirty="0"/>
              <a:t>Project Documentation</a:t>
            </a:r>
          </a:p>
          <a:p>
            <a:pPr lvl="1"/>
            <a:r>
              <a:rPr lang="en-US" dirty="0"/>
              <a:t>Assumption Log</a:t>
            </a:r>
          </a:p>
          <a:p>
            <a:pPr lvl="1"/>
            <a:r>
              <a:rPr lang="en-US" dirty="0"/>
              <a:t>Risks Register</a:t>
            </a:r>
          </a:p>
          <a:p>
            <a:pPr lvl="1"/>
            <a:r>
              <a:rPr lang="en-US" dirty="0"/>
              <a:t>Stakeholder Register</a:t>
            </a:r>
          </a:p>
          <a:p>
            <a:pPr marL="571500" indent="-571500">
              <a:buFont typeface="Arial" panose="020B0604020202020204" pitchFamily="34" charset="0"/>
              <a:buChar char="•"/>
            </a:pPr>
            <a:r>
              <a:rPr lang="en-US" dirty="0"/>
              <a:t>Project Management Plan</a:t>
            </a:r>
          </a:p>
          <a:p>
            <a:pPr marL="571500" indent="-571500">
              <a:buFont typeface="Arial" panose="020B0604020202020204" pitchFamily="34" charset="0"/>
              <a:buChar char="•"/>
            </a:pPr>
            <a:r>
              <a:rPr lang="en-US" dirty="0"/>
              <a:t>Enterprise Environment Factors</a:t>
            </a:r>
          </a:p>
          <a:p>
            <a:pPr marL="571500" indent="-571500">
              <a:buFont typeface="Arial" panose="020B0604020202020204" pitchFamily="34" charset="0"/>
              <a:buChar char="•"/>
            </a:pPr>
            <a:r>
              <a:rPr lang="en-US" dirty="0"/>
              <a:t>Organizational Process Assets</a:t>
            </a:r>
          </a:p>
          <a:p>
            <a:pPr marL="571500" indent="-571500">
              <a:buFont typeface="Arial" panose="020B0604020202020204" pitchFamily="34" charset="0"/>
              <a:buChar char="•"/>
            </a:pPr>
            <a:endParaRPr lang="en-GB" dirty="0"/>
          </a:p>
        </p:txBody>
      </p:sp>
      <p:sp>
        <p:nvSpPr>
          <p:cNvPr id="4" name="Footer Placeholder 4">
            <a:extLst>
              <a:ext uri="{FF2B5EF4-FFF2-40B4-BE49-F238E27FC236}">
                <a16:creationId xmlns:a16="http://schemas.microsoft.com/office/drawing/2014/main" id="{DE2A65B5-89B4-4838-85D6-414481DB1D9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2362982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Outputs</a:t>
            </a:r>
            <a:endParaRPr lang="en-GB" dirty="0"/>
          </a:p>
        </p:txBody>
      </p:sp>
      <p:sp>
        <p:nvSpPr>
          <p:cNvPr id="3" name="Content Placeholder 2"/>
          <p:cNvSpPr>
            <a:spLocks noGrp="1"/>
          </p:cNvSpPr>
          <p:nvPr>
            <p:ph idx="1"/>
          </p:nvPr>
        </p:nvSpPr>
        <p:spPr/>
        <p:txBody>
          <a:bodyPr/>
          <a:lstStyle/>
          <a:p>
            <a:pPr marL="571500" indent="-571500">
              <a:buFont typeface="Arial" panose="020B0604020202020204" pitchFamily="34" charset="0"/>
              <a:buChar char="•"/>
            </a:pPr>
            <a:r>
              <a:rPr lang="en-US" dirty="0"/>
              <a:t>Scope Management Plan</a:t>
            </a:r>
          </a:p>
          <a:p>
            <a:pPr marL="571500" indent="-571500">
              <a:buFont typeface="Arial" panose="020B0604020202020204" pitchFamily="34" charset="0"/>
              <a:buChar char="•"/>
            </a:pPr>
            <a:r>
              <a:rPr lang="en-US" dirty="0"/>
              <a:t>WBS</a:t>
            </a:r>
          </a:p>
          <a:p>
            <a:pPr marL="571500" indent="-571500">
              <a:buFont typeface="Arial" panose="020B0604020202020204" pitchFamily="34" charset="0"/>
              <a:buChar char="•"/>
            </a:pPr>
            <a:r>
              <a:rPr lang="en-US" dirty="0"/>
              <a:t>Requirements Documents</a:t>
            </a:r>
          </a:p>
          <a:p>
            <a:pPr marL="571500" indent="-571500">
              <a:buFont typeface="Arial" panose="020B0604020202020204" pitchFamily="34" charset="0"/>
              <a:buChar char="•"/>
            </a:pPr>
            <a:r>
              <a:rPr lang="en-US" dirty="0"/>
              <a:t>Inputs to Assumptions Log</a:t>
            </a:r>
          </a:p>
          <a:p>
            <a:pPr marL="571500" indent="-571500">
              <a:buFont typeface="Arial" panose="020B0604020202020204" pitchFamily="34" charset="0"/>
              <a:buChar char="•"/>
            </a:pPr>
            <a:r>
              <a:rPr lang="en-US" dirty="0"/>
              <a:t>Inputs to Stakeholder Register</a:t>
            </a:r>
          </a:p>
          <a:p>
            <a:pPr marL="571500" indent="-571500">
              <a:buFont typeface="Arial" panose="020B0604020202020204" pitchFamily="34" charset="0"/>
              <a:buChar char="•"/>
            </a:pPr>
            <a:r>
              <a:rPr lang="en-US" dirty="0"/>
              <a:t>Change Requests</a:t>
            </a:r>
          </a:p>
          <a:p>
            <a:pPr marL="571500" indent="-571500">
              <a:buFont typeface="Arial" panose="020B0604020202020204" pitchFamily="34" charset="0"/>
              <a:buChar char="•"/>
            </a:pPr>
            <a:endParaRPr lang="en-GB" dirty="0"/>
          </a:p>
        </p:txBody>
      </p:sp>
      <p:sp>
        <p:nvSpPr>
          <p:cNvPr id="4" name="Footer Placeholder 4">
            <a:extLst>
              <a:ext uri="{FF2B5EF4-FFF2-40B4-BE49-F238E27FC236}">
                <a16:creationId xmlns:a16="http://schemas.microsoft.com/office/drawing/2014/main" id="{4B1E3A4D-4156-443D-9B7F-FA06A418278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59526118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ACDC7-BED3-4AAC-A27C-CAF3636F12B1}"/>
              </a:ext>
            </a:extLst>
          </p:cNvPr>
          <p:cNvSpPr>
            <a:spLocks noGrp="1"/>
          </p:cNvSpPr>
          <p:nvPr>
            <p:ph type="title"/>
          </p:nvPr>
        </p:nvSpPr>
        <p:spPr/>
        <p:txBody>
          <a:bodyPr>
            <a:normAutofit/>
          </a:bodyPr>
          <a:lstStyle/>
          <a:p>
            <a:r>
              <a:rPr lang="en-US" dirty="0"/>
              <a:t>Tailoring Considerations</a:t>
            </a:r>
          </a:p>
        </p:txBody>
      </p:sp>
      <p:sp>
        <p:nvSpPr>
          <p:cNvPr id="3" name="Content Placeholder 2">
            <a:extLst>
              <a:ext uri="{FF2B5EF4-FFF2-40B4-BE49-F238E27FC236}">
                <a16:creationId xmlns:a16="http://schemas.microsoft.com/office/drawing/2014/main" id="{CA7B3655-FD43-4136-B32B-0599D47995BF}"/>
              </a:ext>
            </a:extLst>
          </p:cNvPr>
          <p:cNvSpPr>
            <a:spLocks noGrp="1"/>
          </p:cNvSpPr>
          <p:nvPr>
            <p:ph idx="1"/>
          </p:nvPr>
        </p:nvSpPr>
        <p:spPr>
          <a:xfrm>
            <a:off x="838200" y="1597026"/>
            <a:ext cx="10515600" cy="4857749"/>
          </a:xfrm>
        </p:spPr>
        <p:txBody>
          <a:bodyPr>
            <a:normAutofit/>
          </a:bodyPr>
          <a:lstStyle/>
          <a:p>
            <a:pPr marL="571500" indent="-571500">
              <a:buFont typeface="Arial" panose="020B0604020202020204" pitchFamily="34" charset="0"/>
              <a:buChar char="•"/>
            </a:pPr>
            <a:r>
              <a:rPr lang="en-US" dirty="0"/>
              <a:t>Knowledge Management</a:t>
            </a:r>
          </a:p>
          <a:p>
            <a:pPr marL="571500" indent="-571500">
              <a:buFont typeface="Arial" panose="020B0604020202020204" pitchFamily="34" charset="0"/>
              <a:buChar char="•"/>
            </a:pPr>
            <a:r>
              <a:rPr lang="en-US" dirty="0"/>
              <a:t>Requirements Management</a:t>
            </a:r>
          </a:p>
          <a:p>
            <a:pPr marL="571500" indent="-571500">
              <a:buFont typeface="Arial" panose="020B0604020202020204" pitchFamily="34" charset="0"/>
              <a:buChar char="•"/>
            </a:pPr>
            <a:r>
              <a:rPr lang="en-US" dirty="0"/>
              <a:t>Validation</a:t>
            </a:r>
          </a:p>
          <a:p>
            <a:pPr marL="571500" indent="-571500">
              <a:buFont typeface="Arial" panose="020B0604020202020204" pitchFamily="34" charset="0"/>
              <a:buChar char="•"/>
            </a:pPr>
            <a:r>
              <a:rPr lang="en-US" dirty="0"/>
              <a:t>Control</a:t>
            </a:r>
          </a:p>
          <a:p>
            <a:pPr marL="571500" indent="-571500">
              <a:buFont typeface="Arial" panose="020B0604020202020204" pitchFamily="34" charset="0"/>
              <a:buChar char="•"/>
            </a:pPr>
            <a:r>
              <a:rPr lang="en-US" dirty="0"/>
              <a:t>Development Approach</a:t>
            </a:r>
          </a:p>
          <a:p>
            <a:pPr marL="571500" indent="-571500">
              <a:buFont typeface="Arial" panose="020B0604020202020204" pitchFamily="34" charset="0"/>
              <a:buChar char="•"/>
            </a:pPr>
            <a:r>
              <a:rPr lang="en-US" dirty="0"/>
              <a:t>Stability of Requirements</a:t>
            </a:r>
          </a:p>
          <a:p>
            <a:pPr marL="571500" indent="-571500">
              <a:buFont typeface="Arial" panose="020B0604020202020204" pitchFamily="34" charset="0"/>
              <a:buChar char="•"/>
            </a:pPr>
            <a:r>
              <a:rPr lang="en-US" dirty="0"/>
              <a:t>Governance</a:t>
            </a:r>
          </a:p>
        </p:txBody>
      </p:sp>
      <p:sp>
        <p:nvSpPr>
          <p:cNvPr id="4" name="Footer Placeholder 4">
            <a:extLst>
              <a:ext uri="{FF2B5EF4-FFF2-40B4-BE49-F238E27FC236}">
                <a16:creationId xmlns:a16="http://schemas.microsoft.com/office/drawing/2014/main" id="{123EFDA9-B447-42AA-82FF-8D1161EE438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6089147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4A9D-3F75-4014-B108-4C38BD223AAC}"/>
              </a:ext>
            </a:extLst>
          </p:cNvPr>
          <p:cNvSpPr>
            <a:spLocks noGrp="1"/>
          </p:cNvSpPr>
          <p:nvPr>
            <p:ph type="title"/>
          </p:nvPr>
        </p:nvSpPr>
        <p:spPr/>
        <p:txBody>
          <a:bodyPr>
            <a:normAutofit/>
          </a:bodyPr>
          <a:lstStyle/>
          <a:p>
            <a:r>
              <a:rPr lang="en-US" dirty="0"/>
              <a:t>Scope Management Plan</a:t>
            </a:r>
          </a:p>
        </p:txBody>
      </p:sp>
      <p:sp>
        <p:nvSpPr>
          <p:cNvPr id="3" name="Content Placeholder 2">
            <a:extLst>
              <a:ext uri="{FF2B5EF4-FFF2-40B4-BE49-F238E27FC236}">
                <a16:creationId xmlns:a16="http://schemas.microsoft.com/office/drawing/2014/main" id="{BBE00E27-233F-4986-8E27-AC81529D9281}"/>
              </a:ext>
            </a:extLst>
          </p:cNvPr>
          <p:cNvSpPr>
            <a:spLocks noGrp="1"/>
          </p:cNvSpPr>
          <p:nvPr>
            <p:ph idx="1"/>
          </p:nvPr>
        </p:nvSpPr>
        <p:spPr>
          <a:xfrm>
            <a:off x="838201" y="1597025"/>
            <a:ext cx="10512551" cy="4351339"/>
          </a:xfrm>
        </p:spPr>
        <p:txBody>
          <a:bodyPr/>
          <a:lstStyle/>
          <a:p>
            <a:pPr marL="571500" indent="-571500">
              <a:buFont typeface="Arial" panose="020B0604020202020204" pitchFamily="34" charset="0"/>
              <a:buChar char="•"/>
            </a:pPr>
            <a:r>
              <a:rPr lang="en-US" dirty="0"/>
              <a:t>Preparing the Scope Statement</a:t>
            </a:r>
          </a:p>
          <a:p>
            <a:pPr marL="571500" indent="-571500">
              <a:buFont typeface="Arial" panose="020B0604020202020204" pitchFamily="34" charset="0"/>
              <a:buChar char="•"/>
            </a:pPr>
            <a:r>
              <a:rPr lang="en-US" dirty="0"/>
              <a:t>Creating the WBS</a:t>
            </a:r>
          </a:p>
          <a:p>
            <a:pPr marL="571500" indent="-571500">
              <a:buFont typeface="Arial" panose="020B0604020202020204" pitchFamily="34" charset="0"/>
              <a:buChar char="•"/>
            </a:pPr>
            <a:r>
              <a:rPr lang="en-US" dirty="0"/>
              <a:t>Scope Baseline approval and maintenance</a:t>
            </a:r>
          </a:p>
          <a:p>
            <a:pPr marL="571500" indent="-571500">
              <a:buFont typeface="Arial" panose="020B0604020202020204" pitchFamily="34" charset="0"/>
              <a:buChar char="•"/>
            </a:pPr>
            <a:r>
              <a:rPr lang="en-US" dirty="0"/>
              <a:t>Formal acceptance</a:t>
            </a:r>
          </a:p>
        </p:txBody>
      </p:sp>
      <p:sp>
        <p:nvSpPr>
          <p:cNvPr id="4" name="Footer Placeholder 4">
            <a:extLst>
              <a:ext uri="{FF2B5EF4-FFF2-40B4-BE49-F238E27FC236}">
                <a16:creationId xmlns:a16="http://schemas.microsoft.com/office/drawing/2014/main" id="{2367B63B-7142-43FE-8221-2F6541BEB25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5112893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4A9D-3F75-4014-B108-4C38BD223AAC}"/>
              </a:ext>
            </a:extLst>
          </p:cNvPr>
          <p:cNvSpPr>
            <a:spLocks noGrp="1"/>
          </p:cNvSpPr>
          <p:nvPr>
            <p:ph type="title"/>
          </p:nvPr>
        </p:nvSpPr>
        <p:spPr/>
        <p:txBody>
          <a:bodyPr>
            <a:normAutofit/>
          </a:bodyPr>
          <a:lstStyle/>
          <a:p>
            <a:r>
              <a:rPr lang="en-US" dirty="0"/>
              <a:t>Requirements Management Plan</a:t>
            </a:r>
          </a:p>
        </p:txBody>
      </p:sp>
      <p:sp>
        <p:nvSpPr>
          <p:cNvPr id="3" name="Content Placeholder 2">
            <a:extLst>
              <a:ext uri="{FF2B5EF4-FFF2-40B4-BE49-F238E27FC236}">
                <a16:creationId xmlns:a16="http://schemas.microsoft.com/office/drawing/2014/main" id="{BBE00E27-233F-4986-8E27-AC81529D9281}"/>
              </a:ext>
            </a:extLst>
          </p:cNvPr>
          <p:cNvSpPr>
            <a:spLocks noGrp="1"/>
          </p:cNvSpPr>
          <p:nvPr>
            <p:ph idx="1"/>
          </p:nvPr>
        </p:nvSpPr>
        <p:spPr>
          <a:xfrm>
            <a:off x="838201" y="1597025"/>
            <a:ext cx="5514473" cy="5033712"/>
          </a:xfrm>
        </p:spPr>
        <p:txBody>
          <a:bodyPr>
            <a:normAutofit/>
          </a:bodyPr>
          <a:lstStyle/>
          <a:p>
            <a:pPr marL="571500" indent="-571500">
              <a:buFont typeface="Arial" panose="020B0604020202020204" pitchFamily="34" charset="0"/>
              <a:buChar char="•"/>
            </a:pPr>
            <a:r>
              <a:rPr lang="en-US" dirty="0"/>
              <a:t>Collection</a:t>
            </a:r>
          </a:p>
          <a:p>
            <a:pPr marL="571500" indent="-571500">
              <a:buFont typeface="Arial" panose="020B0604020202020204" pitchFamily="34" charset="0"/>
              <a:buChar char="•"/>
            </a:pPr>
            <a:r>
              <a:rPr lang="en-US" dirty="0"/>
              <a:t>Analysis</a:t>
            </a:r>
          </a:p>
          <a:p>
            <a:pPr marL="571500" indent="-571500">
              <a:buFont typeface="Arial" panose="020B0604020202020204" pitchFamily="34" charset="0"/>
              <a:buChar char="•"/>
            </a:pPr>
            <a:r>
              <a:rPr lang="en-US" dirty="0"/>
              <a:t>Tracking</a:t>
            </a:r>
          </a:p>
          <a:p>
            <a:pPr marL="571500" indent="-571500">
              <a:buFont typeface="Arial" panose="020B0604020202020204" pitchFamily="34" charset="0"/>
              <a:buChar char="•"/>
            </a:pPr>
            <a:r>
              <a:rPr lang="en-US" dirty="0"/>
              <a:t>Prioritization</a:t>
            </a:r>
          </a:p>
          <a:p>
            <a:pPr marL="571500" indent="-571500">
              <a:buFont typeface="Arial" panose="020B0604020202020204" pitchFamily="34" charset="0"/>
              <a:buChar char="•"/>
            </a:pPr>
            <a:r>
              <a:rPr lang="en-US" dirty="0"/>
              <a:t>Traceability</a:t>
            </a:r>
          </a:p>
          <a:p>
            <a:pPr marL="571500" indent="-571500">
              <a:buFont typeface="Arial" panose="020B0604020202020204" pitchFamily="34" charset="0"/>
              <a:buChar char="•"/>
            </a:pPr>
            <a:r>
              <a:rPr lang="en-US" dirty="0"/>
              <a:t>Change management</a:t>
            </a:r>
          </a:p>
          <a:p>
            <a:pPr marL="571500" indent="-571500">
              <a:buFont typeface="Arial" panose="020B0604020202020204" pitchFamily="34" charset="0"/>
              <a:buChar char="•"/>
            </a:pPr>
            <a:r>
              <a:rPr lang="en-US" dirty="0"/>
              <a:t>Reporting</a:t>
            </a:r>
          </a:p>
        </p:txBody>
      </p:sp>
      <p:sp>
        <p:nvSpPr>
          <p:cNvPr id="4" name="Footer Placeholder 4">
            <a:extLst>
              <a:ext uri="{FF2B5EF4-FFF2-40B4-BE49-F238E27FC236}">
                <a16:creationId xmlns:a16="http://schemas.microsoft.com/office/drawing/2014/main" id="{70146307-6ADF-4147-915B-49D3FF52882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5061260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C5549CA-18CF-4D83-9E73-76C3DC163B42}"/>
              </a:ext>
            </a:extLst>
          </p:cNvPr>
          <p:cNvGraphicFramePr/>
          <p:nvPr/>
        </p:nvGraphicFramePr>
        <p:xfrm>
          <a:off x="385012" y="-620296"/>
          <a:ext cx="11571705"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4">
            <a:extLst>
              <a:ext uri="{FF2B5EF4-FFF2-40B4-BE49-F238E27FC236}">
                <a16:creationId xmlns:a16="http://schemas.microsoft.com/office/drawing/2014/main" id="{DAF98FA6-BA9B-431B-B71D-FF4CB670BB63}"/>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78312893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A64CEC9E-0188-42AA-BB81-DDC925CDAAFB}"/>
              </a:ext>
            </a:extLst>
          </p:cNvPr>
          <p:cNvSpPr/>
          <p:nvPr/>
        </p:nvSpPr>
        <p:spPr>
          <a:xfrm rot="2567953">
            <a:off x="2644894" y="3122862"/>
            <a:ext cx="2665020" cy="9683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1" name="Arrow: Right 10">
            <a:extLst>
              <a:ext uri="{FF2B5EF4-FFF2-40B4-BE49-F238E27FC236}">
                <a16:creationId xmlns:a16="http://schemas.microsoft.com/office/drawing/2014/main" id="{EC245A2F-CD5A-40C6-BA29-73D88E9F059F}"/>
              </a:ext>
            </a:extLst>
          </p:cNvPr>
          <p:cNvSpPr/>
          <p:nvPr/>
        </p:nvSpPr>
        <p:spPr>
          <a:xfrm rot="19032047" flipH="1">
            <a:off x="6750783" y="3122861"/>
            <a:ext cx="2665020" cy="9683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2" name="Title 1">
            <a:extLst>
              <a:ext uri="{FF2B5EF4-FFF2-40B4-BE49-F238E27FC236}">
                <a16:creationId xmlns:a16="http://schemas.microsoft.com/office/drawing/2014/main" id="{A6CCF2B8-F7C2-4875-A4E7-B7F882FE2257}"/>
              </a:ext>
            </a:extLst>
          </p:cNvPr>
          <p:cNvSpPr>
            <a:spLocks noGrp="1"/>
          </p:cNvSpPr>
          <p:nvPr>
            <p:ph type="title"/>
          </p:nvPr>
        </p:nvSpPr>
        <p:spPr/>
        <p:txBody>
          <a:bodyPr>
            <a:normAutofit/>
          </a:bodyPr>
          <a:lstStyle/>
          <a:p>
            <a:r>
              <a:rPr lang="en-US" dirty="0"/>
              <a:t>The Relocation Project</a:t>
            </a:r>
          </a:p>
        </p:txBody>
      </p:sp>
      <p:sp>
        <p:nvSpPr>
          <p:cNvPr id="12" name="Footer Placeholder 4">
            <a:extLst>
              <a:ext uri="{FF2B5EF4-FFF2-40B4-BE49-F238E27FC236}">
                <a16:creationId xmlns:a16="http://schemas.microsoft.com/office/drawing/2014/main" id="{D91B5B1B-0371-4C64-8F14-F485BF1A294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l"/>
            <a:endParaRPr lang="en-US" sz="1333" dirty="0">
              <a:latin typeface="Agrandir Narrow" panose="00000506000000000000" pitchFamily="50" charset="0"/>
            </a:endParaRPr>
          </a:p>
          <a:p>
            <a:pPr algn="l"/>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3">
            <a:extLst>
              <a:ext uri="{FF2B5EF4-FFF2-40B4-BE49-F238E27FC236}">
                <a16:creationId xmlns:a16="http://schemas.microsoft.com/office/drawing/2014/main" id="{7A54226A-1735-4A63-9B3C-B0D32E1D5329}"/>
              </a:ext>
            </a:extLst>
          </p:cNvPr>
          <p:cNvPicPr>
            <a:picLocks noChangeAspect="1"/>
          </p:cNvPicPr>
          <p:nvPr/>
        </p:nvPicPr>
        <p:blipFill>
          <a:blip r:embed="rId2"/>
          <a:stretch>
            <a:fillRect/>
          </a:stretch>
        </p:blipFill>
        <p:spPr>
          <a:xfrm>
            <a:off x="275468" y="1539860"/>
            <a:ext cx="3014872" cy="2604848"/>
          </a:xfrm>
          <a:prstGeom prst="rect">
            <a:avLst/>
          </a:prstGeom>
        </p:spPr>
      </p:pic>
      <p:pic>
        <p:nvPicPr>
          <p:cNvPr id="5" name="Picture 4">
            <a:extLst>
              <a:ext uri="{FF2B5EF4-FFF2-40B4-BE49-F238E27FC236}">
                <a16:creationId xmlns:a16="http://schemas.microsoft.com/office/drawing/2014/main" id="{2DF89C19-969A-49C9-A33B-466F8DB7C6D1}"/>
              </a:ext>
            </a:extLst>
          </p:cNvPr>
          <p:cNvPicPr>
            <a:picLocks noChangeAspect="1"/>
          </p:cNvPicPr>
          <p:nvPr/>
        </p:nvPicPr>
        <p:blipFill>
          <a:blip r:embed="rId3"/>
          <a:stretch>
            <a:fillRect/>
          </a:stretch>
        </p:blipFill>
        <p:spPr>
          <a:xfrm>
            <a:off x="4959392" y="3450197"/>
            <a:ext cx="2273216" cy="2908945"/>
          </a:xfrm>
          <a:prstGeom prst="rect">
            <a:avLst/>
          </a:prstGeom>
          <a:effectLst>
            <a:softEdge rad="127000"/>
          </a:effectLst>
        </p:spPr>
      </p:pic>
      <p:pic>
        <p:nvPicPr>
          <p:cNvPr id="6" name="Picture 5">
            <a:extLst>
              <a:ext uri="{FF2B5EF4-FFF2-40B4-BE49-F238E27FC236}">
                <a16:creationId xmlns:a16="http://schemas.microsoft.com/office/drawing/2014/main" id="{B773B45E-804F-441C-9DBA-E46447BEACC5}"/>
              </a:ext>
            </a:extLst>
          </p:cNvPr>
          <p:cNvPicPr>
            <a:picLocks noChangeAspect="1"/>
          </p:cNvPicPr>
          <p:nvPr/>
        </p:nvPicPr>
        <p:blipFill>
          <a:blip r:embed="rId4"/>
          <a:stretch>
            <a:fillRect/>
          </a:stretch>
        </p:blipFill>
        <p:spPr>
          <a:xfrm>
            <a:off x="8470234" y="1454483"/>
            <a:ext cx="3618335" cy="2858484"/>
          </a:xfrm>
          <a:prstGeom prst="rect">
            <a:avLst/>
          </a:prstGeom>
        </p:spPr>
      </p:pic>
      <p:sp>
        <p:nvSpPr>
          <p:cNvPr id="7" name="TextBox 6">
            <a:extLst>
              <a:ext uri="{FF2B5EF4-FFF2-40B4-BE49-F238E27FC236}">
                <a16:creationId xmlns:a16="http://schemas.microsoft.com/office/drawing/2014/main" id="{8F93FD3D-EA06-4C18-9FEA-9B12ACB17D70}"/>
              </a:ext>
            </a:extLst>
          </p:cNvPr>
          <p:cNvSpPr txBox="1"/>
          <p:nvPr/>
        </p:nvSpPr>
        <p:spPr>
          <a:xfrm>
            <a:off x="838200" y="4312969"/>
            <a:ext cx="2395621" cy="502766"/>
          </a:xfrm>
          <a:prstGeom prst="rect">
            <a:avLst/>
          </a:prstGeom>
          <a:noFill/>
        </p:spPr>
        <p:txBody>
          <a:bodyPr wrap="square" rtlCol="0">
            <a:spAutoFit/>
          </a:bodyPr>
          <a:lstStyle/>
          <a:p>
            <a:pPr algn="ctr"/>
            <a:r>
              <a:rPr lang="en-US" sz="2667" dirty="0">
                <a:latin typeface="Agrandir Narrow" panose="00000506000000000000" pitchFamily="50" charset="0"/>
              </a:rPr>
              <a:t>Accounting</a:t>
            </a:r>
          </a:p>
        </p:txBody>
      </p:sp>
      <p:sp>
        <p:nvSpPr>
          <p:cNvPr id="8" name="TextBox 7">
            <a:extLst>
              <a:ext uri="{FF2B5EF4-FFF2-40B4-BE49-F238E27FC236}">
                <a16:creationId xmlns:a16="http://schemas.microsoft.com/office/drawing/2014/main" id="{91DCDCF7-F752-4FC9-9AAA-6DD722A19312}"/>
              </a:ext>
            </a:extLst>
          </p:cNvPr>
          <p:cNvSpPr txBox="1"/>
          <p:nvPr/>
        </p:nvSpPr>
        <p:spPr>
          <a:xfrm>
            <a:off x="8725123" y="4312967"/>
            <a:ext cx="3054684" cy="502766"/>
          </a:xfrm>
          <a:prstGeom prst="rect">
            <a:avLst/>
          </a:prstGeom>
          <a:noFill/>
        </p:spPr>
        <p:txBody>
          <a:bodyPr wrap="square" rtlCol="0">
            <a:spAutoFit/>
          </a:bodyPr>
          <a:lstStyle/>
          <a:p>
            <a:pPr algn="ctr"/>
            <a:r>
              <a:rPr lang="en-US" sz="2667" dirty="0">
                <a:latin typeface="Agrandir Narrow" panose="00000506000000000000" pitchFamily="50" charset="0"/>
              </a:rPr>
              <a:t>Human Resources</a:t>
            </a:r>
          </a:p>
        </p:txBody>
      </p:sp>
      <p:sp>
        <p:nvSpPr>
          <p:cNvPr id="9" name="TextBox 8">
            <a:extLst>
              <a:ext uri="{FF2B5EF4-FFF2-40B4-BE49-F238E27FC236}">
                <a16:creationId xmlns:a16="http://schemas.microsoft.com/office/drawing/2014/main" id="{DC4048AF-B9CE-408D-ABA7-737A903CE391}"/>
              </a:ext>
            </a:extLst>
          </p:cNvPr>
          <p:cNvSpPr txBox="1"/>
          <p:nvPr/>
        </p:nvSpPr>
        <p:spPr>
          <a:xfrm>
            <a:off x="7101306" y="5638446"/>
            <a:ext cx="2395621" cy="502766"/>
          </a:xfrm>
          <a:prstGeom prst="rect">
            <a:avLst/>
          </a:prstGeom>
          <a:noFill/>
        </p:spPr>
        <p:txBody>
          <a:bodyPr wrap="square" rtlCol="0">
            <a:spAutoFit/>
          </a:bodyPr>
          <a:lstStyle/>
          <a:p>
            <a:pPr algn="ctr"/>
            <a:r>
              <a:rPr lang="en-US" sz="2667" dirty="0">
                <a:latin typeface="Agrandir Narrow" panose="00000506000000000000" pitchFamily="50" charset="0"/>
              </a:rPr>
              <a:t>New Location</a:t>
            </a:r>
          </a:p>
        </p:txBody>
      </p:sp>
    </p:spTree>
    <p:extLst>
      <p:ext uri="{BB962C8B-B14F-4D97-AF65-F5344CB8AC3E}">
        <p14:creationId xmlns:p14="http://schemas.microsoft.com/office/powerpoint/2010/main" val="24651953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9525-9404-48F1-A59A-DAB9FF5A1EAC}"/>
              </a:ext>
            </a:extLst>
          </p:cNvPr>
          <p:cNvSpPr>
            <a:spLocks noGrp="1"/>
          </p:cNvSpPr>
          <p:nvPr>
            <p:ph type="title"/>
          </p:nvPr>
        </p:nvSpPr>
        <p:spPr/>
        <p:txBody>
          <a:bodyPr>
            <a:normAutofit/>
          </a:bodyPr>
          <a:lstStyle/>
          <a:p>
            <a:r>
              <a:rPr lang="en-US" dirty="0"/>
              <a:t>Scope Management: At the Heart</a:t>
            </a:r>
          </a:p>
        </p:txBody>
      </p:sp>
      <p:sp>
        <p:nvSpPr>
          <p:cNvPr id="18" name="Footer Placeholder 4">
            <a:extLst>
              <a:ext uri="{FF2B5EF4-FFF2-40B4-BE49-F238E27FC236}">
                <a16:creationId xmlns:a16="http://schemas.microsoft.com/office/drawing/2014/main" id="{909F50B6-0C56-43D2-8A3F-2A27CF40FA55}"/>
              </a:ext>
            </a:extLst>
          </p:cNvPr>
          <p:cNvSpPr>
            <a:spLocks noGrp="1"/>
          </p:cNvSpPr>
          <p:nvPr>
            <p:ph type="ftr" sz="quarter" idx="3"/>
          </p:nvPr>
        </p:nvSpPr>
        <p:spPr>
          <a:xfrm>
            <a:off x="4153359" y="6573800"/>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6" name="Rectangle 5">
            <a:extLst>
              <a:ext uri="{FF2B5EF4-FFF2-40B4-BE49-F238E27FC236}">
                <a16:creationId xmlns:a16="http://schemas.microsoft.com/office/drawing/2014/main" id="{52961C20-B8BD-4F4E-8EEB-A36179C366BC}"/>
              </a:ext>
            </a:extLst>
          </p:cNvPr>
          <p:cNvSpPr/>
          <p:nvPr/>
        </p:nvSpPr>
        <p:spPr>
          <a:xfrm>
            <a:off x="2160338" y="2781383"/>
            <a:ext cx="7871325" cy="2379946"/>
          </a:xfrm>
          <a:prstGeom prst="rect">
            <a:avLst/>
          </a:prstGeom>
        </p:spPr>
        <p:style>
          <a:lnRef idx="1">
            <a:schemeClr val="accent1"/>
          </a:lnRef>
          <a:fillRef idx="2">
            <a:schemeClr val="accent1"/>
          </a:fillRef>
          <a:effectRef idx="1">
            <a:schemeClr val="accent1"/>
          </a:effectRef>
          <a:fontRef idx="minor">
            <a:schemeClr val="dk1"/>
          </a:fontRef>
        </p:style>
        <p:txBody>
          <a:bodyPr vert="vert270" lIns="0" rIns="0" rtlCol="0" anchor="t"/>
          <a:lstStyle/>
          <a:p>
            <a:pPr algn="ctr"/>
            <a:r>
              <a:rPr lang="en-US" sz="2133" dirty="0">
                <a:latin typeface="Agrandir Narrow" panose="00000506000000000000" pitchFamily="50" charset="0"/>
              </a:rPr>
              <a:t>Integration</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7" name="Rectangle 6">
            <a:extLst>
              <a:ext uri="{FF2B5EF4-FFF2-40B4-BE49-F238E27FC236}">
                <a16:creationId xmlns:a16="http://schemas.microsoft.com/office/drawing/2014/main" id="{22A68289-B278-4B87-8642-7E635E9AB2A1}"/>
              </a:ext>
            </a:extLst>
          </p:cNvPr>
          <p:cNvSpPr/>
          <p:nvPr/>
        </p:nvSpPr>
        <p:spPr>
          <a:xfrm>
            <a:off x="3199128" y="322115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Resource</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8" name="Rectangle 7">
            <a:extLst>
              <a:ext uri="{FF2B5EF4-FFF2-40B4-BE49-F238E27FC236}">
                <a16:creationId xmlns:a16="http://schemas.microsoft.com/office/drawing/2014/main" id="{BC052DD0-A5E6-4699-AD94-86FE0CFAA24C}"/>
              </a:ext>
            </a:extLst>
          </p:cNvPr>
          <p:cNvSpPr/>
          <p:nvPr/>
        </p:nvSpPr>
        <p:spPr>
          <a:xfrm>
            <a:off x="7205593" y="322115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Quality</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9" name="Rectangle 8">
            <a:extLst>
              <a:ext uri="{FF2B5EF4-FFF2-40B4-BE49-F238E27FC236}">
                <a16:creationId xmlns:a16="http://schemas.microsoft.com/office/drawing/2014/main" id="{338F00A6-B844-4048-8DC9-AAF2C04642A5}"/>
              </a:ext>
            </a:extLst>
          </p:cNvPr>
          <p:cNvSpPr/>
          <p:nvPr/>
        </p:nvSpPr>
        <p:spPr>
          <a:xfrm>
            <a:off x="4727076" y="2781383"/>
            <a:ext cx="2536056" cy="237994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667" b="1" dirty="0">
                <a:latin typeface="Agrandir Narrow" panose="00000506000000000000" pitchFamily="50" charset="0"/>
              </a:rPr>
              <a:t>Scope</a:t>
            </a:r>
            <a:endParaRPr lang="en-US" sz="2400" b="1" dirty="0">
              <a:latin typeface="Agrandir Narrow" panose="00000506000000000000" pitchFamily="50" charset="0"/>
            </a:endParaRPr>
          </a:p>
          <a:p>
            <a:pPr algn="ctr"/>
            <a:r>
              <a:rPr lang="en-US" sz="2400" b="1" dirty="0">
                <a:latin typeface="Agrandir Narrow" panose="00000506000000000000" pitchFamily="50" charset="0"/>
              </a:rPr>
              <a:t>Management</a:t>
            </a:r>
          </a:p>
        </p:txBody>
      </p:sp>
      <p:sp>
        <p:nvSpPr>
          <p:cNvPr id="10" name="Rectangle 9">
            <a:extLst>
              <a:ext uri="{FF2B5EF4-FFF2-40B4-BE49-F238E27FC236}">
                <a16:creationId xmlns:a16="http://schemas.microsoft.com/office/drawing/2014/main" id="{C8FE176A-A792-4833-8DEE-23B8B4DC19F4}"/>
              </a:ext>
            </a:extLst>
          </p:cNvPr>
          <p:cNvSpPr/>
          <p:nvPr/>
        </p:nvSpPr>
        <p:spPr>
          <a:xfrm>
            <a:off x="3199128" y="490263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err="1">
                <a:latin typeface="Agrandir Narrow" panose="00000506000000000000" pitchFamily="50" charset="0"/>
              </a:rPr>
              <a:t>Communi</a:t>
            </a:r>
            <a:r>
              <a:rPr lang="en-US" sz="2133" dirty="0">
                <a:latin typeface="Agrandir Narrow" panose="00000506000000000000" pitchFamily="50" charset="0"/>
              </a:rPr>
              <a:t>-cations</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1" name="Rectangle 10">
            <a:extLst>
              <a:ext uri="{FF2B5EF4-FFF2-40B4-BE49-F238E27FC236}">
                <a16:creationId xmlns:a16="http://schemas.microsoft.com/office/drawing/2014/main" id="{E37AAF86-91A5-45CC-A4A8-037D83776F59}"/>
              </a:ext>
            </a:extLst>
          </p:cNvPr>
          <p:cNvSpPr/>
          <p:nvPr/>
        </p:nvSpPr>
        <p:spPr>
          <a:xfrm>
            <a:off x="5159586" y="490263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Procurement</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2" name="Rectangle 11">
            <a:extLst>
              <a:ext uri="{FF2B5EF4-FFF2-40B4-BE49-F238E27FC236}">
                <a16:creationId xmlns:a16="http://schemas.microsoft.com/office/drawing/2014/main" id="{4C715381-F618-44A9-9396-5748CBFCB892}"/>
              </a:ext>
            </a:extLst>
          </p:cNvPr>
          <p:cNvSpPr/>
          <p:nvPr/>
        </p:nvSpPr>
        <p:spPr>
          <a:xfrm>
            <a:off x="7205593" y="490263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Stakeholder</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3" name="Rectangle 12">
            <a:extLst>
              <a:ext uri="{FF2B5EF4-FFF2-40B4-BE49-F238E27FC236}">
                <a16:creationId xmlns:a16="http://schemas.microsoft.com/office/drawing/2014/main" id="{852824E5-C04E-45EC-A1BB-E2F8535D85C6}"/>
              </a:ext>
            </a:extLst>
          </p:cNvPr>
          <p:cNvSpPr/>
          <p:nvPr/>
        </p:nvSpPr>
        <p:spPr>
          <a:xfrm>
            <a:off x="5159586" y="151380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Schedule</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4" name="Rectangle 13">
            <a:extLst>
              <a:ext uri="{FF2B5EF4-FFF2-40B4-BE49-F238E27FC236}">
                <a16:creationId xmlns:a16="http://schemas.microsoft.com/office/drawing/2014/main" id="{34170AB4-75E4-4ADF-9217-AA45EE92F5D0}"/>
              </a:ext>
            </a:extLst>
          </p:cNvPr>
          <p:cNvSpPr/>
          <p:nvPr/>
        </p:nvSpPr>
        <p:spPr>
          <a:xfrm>
            <a:off x="3199128" y="151380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Cost</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5" name="Rectangle 14">
            <a:extLst>
              <a:ext uri="{FF2B5EF4-FFF2-40B4-BE49-F238E27FC236}">
                <a16:creationId xmlns:a16="http://schemas.microsoft.com/office/drawing/2014/main" id="{37383C0D-E036-47B3-A6D0-319BCE82D3AF}"/>
              </a:ext>
            </a:extLst>
          </p:cNvPr>
          <p:cNvSpPr/>
          <p:nvPr/>
        </p:nvSpPr>
        <p:spPr>
          <a:xfrm>
            <a:off x="7205593" y="1513805"/>
            <a:ext cx="1601407" cy="1526269"/>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133" dirty="0">
                <a:latin typeface="Agrandir Narrow" panose="00000506000000000000" pitchFamily="50" charset="0"/>
              </a:rPr>
              <a:t>Risk</a:t>
            </a:r>
            <a:endParaRPr lang="en-US" sz="1867" dirty="0">
              <a:latin typeface="Agrandir Narrow" panose="00000506000000000000" pitchFamily="50" charset="0"/>
            </a:endParaRPr>
          </a:p>
          <a:p>
            <a:pPr algn="ctr"/>
            <a:r>
              <a:rPr lang="en-US" sz="1867" dirty="0">
                <a:latin typeface="Agrandir Narrow" panose="00000506000000000000" pitchFamily="50" charset="0"/>
              </a:rPr>
              <a:t>Management</a:t>
            </a:r>
          </a:p>
        </p:txBody>
      </p:sp>
      <p:sp>
        <p:nvSpPr>
          <p:cNvPr id="17" name="Footer Placeholder 4">
            <a:extLst>
              <a:ext uri="{FF2B5EF4-FFF2-40B4-BE49-F238E27FC236}">
                <a16:creationId xmlns:a16="http://schemas.microsoft.com/office/drawing/2014/main" id="{A72C71B2-6CF8-4C78-B30D-10CD63D724E6}"/>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1022660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BAB0-059E-4653-9474-92DEA9545CD6}"/>
              </a:ext>
            </a:extLst>
          </p:cNvPr>
          <p:cNvSpPr>
            <a:spLocks noGrp="1"/>
          </p:cNvSpPr>
          <p:nvPr>
            <p:ph type="title"/>
          </p:nvPr>
        </p:nvSpPr>
        <p:spPr/>
        <p:txBody>
          <a:bodyPr>
            <a:normAutofit/>
          </a:bodyPr>
          <a:lstStyle/>
          <a:p>
            <a:r>
              <a:rPr lang="en-US" dirty="0">
                <a:solidFill>
                  <a:srgbClr val="0070C0"/>
                </a:solidFill>
              </a:rPr>
              <a:t>Exercise #1: Defining Scope </a:t>
            </a:r>
          </a:p>
        </p:txBody>
      </p:sp>
      <p:sp>
        <p:nvSpPr>
          <p:cNvPr id="3" name="Content Placeholder 2">
            <a:extLst>
              <a:ext uri="{FF2B5EF4-FFF2-40B4-BE49-F238E27FC236}">
                <a16:creationId xmlns:a16="http://schemas.microsoft.com/office/drawing/2014/main" id="{DB923805-7C94-4394-883D-533B4BC6C568}"/>
              </a:ext>
            </a:extLst>
          </p:cNvPr>
          <p:cNvSpPr>
            <a:spLocks noGrp="1"/>
          </p:cNvSpPr>
          <p:nvPr>
            <p:ph idx="1"/>
          </p:nvPr>
        </p:nvSpPr>
        <p:spPr>
          <a:xfrm>
            <a:off x="838200" y="1597025"/>
            <a:ext cx="10872537" cy="4351339"/>
          </a:xfrm>
        </p:spPr>
        <p:txBody>
          <a:bodyPr/>
          <a:lstStyle/>
          <a:p>
            <a:r>
              <a:rPr lang="en-US" dirty="0"/>
              <a:t>You are the PM for the Relocation Project.</a:t>
            </a:r>
          </a:p>
          <a:p>
            <a:endParaRPr lang="en-US" dirty="0"/>
          </a:p>
          <a:p>
            <a:r>
              <a:rPr lang="en-US" dirty="0"/>
              <a:t>Prepare an initial Project Scope Statement:</a:t>
            </a:r>
          </a:p>
          <a:p>
            <a:pPr lvl="1"/>
            <a:r>
              <a:rPr lang="en-US" dirty="0"/>
              <a:t>Work Breakdown Structure</a:t>
            </a:r>
          </a:p>
          <a:p>
            <a:pPr lvl="1"/>
            <a:r>
              <a:rPr lang="en-US" dirty="0"/>
              <a:t>Product Breakdown Structure</a:t>
            </a:r>
          </a:p>
          <a:p>
            <a:pPr lvl="1"/>
            <a:r>
              <a:rPr lang="en-US" dirty="0"/>
              <a:t>List of Planning Assumptions</a:t>
            </a:r>
          </a:p>
        </p:txBody>
      </p:sp>
      <p:sp>
        <p:nvSpPr>
          <p:cNvPr id="4" name="Footer Placeholder 4">
            <a:extLst>
              <a:ext uri="{FF2B5EF4-FFF2-40B4-BE49-F238E27FC236}">
                <a16:creationId xmlns:a16="http://schemas.microsoft.com/office/drawing/2014/main" id="{61D352F2-39ED-4889-BC92-5609ED4853F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08411441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19F6-0E6D-4EF6-8684-92A2F826D5BB}"/>
              </a:ext>
            </a:extLst>
          </p:cNvPr>
          <p:cNvSpPr>
            <a:spLocks noGrp="1"/>
          </p:cNvSpPr>
          <p:nvPr>
            <p:ph type="title"/>
          </p:nvPr>
        </p:nvSpPr>
        <p:spPr/>
        <p:txBody>
          <a:bodyPr>
            <a:normAutofit/>
          </a:bodyPr>
          <a:lstStyle/>
          <a:p>
            <a:r>
              <a:rPr lang="en-US" dirty="0">
                <a:solidFill>
                  <a:srgbClr val="0070C0"/>
                </a:solidFill>
              </a:rPr>
              <a:t>SCOPE MANAGEMENT:</a:t>
            </a:r>
            <a:br>
              <a:rPr lang="en-US" dirty="0">
                <a:solidFill>
                  <a:srgbClr val="0070C0"/>
                </a:solidFill>
              </a:rPr>
            </a:br>
            <a:r>
              <a:rPr lang="en-US" dirty="0">
                <a:solidFill>
                  <a:srgbClr val="0070C0"/>
                </a:solidFill>
              </a:rPr>
              <a:t>The Not-So Basics	</a:t>
            </a:r>
            <a:br>
              <a:rPr lang="en-US" dirty="0">
                <a:solidFill>
                  <a:srgbClr val="0070C0"/>
                </a:solidFill>
              </a:rPr>
            </a:br>
            <a:br>
              <a:rPr lang="en-US" dirty="0">
                <a:solidFill>
                  <a:srgbClr val="0070C0"/>
                </a:solidFill>
              </a:rPr>
            </a:br>
            <a:r>
              <a:rPr lang="en-US" dirty="0">
                <a:solidFill>
                  <a:srgbClr val="0070C0"/>
                </a:solidFill>
              </a:rPr>
              <a:t>WHY SCOPE IS COMPLEX</a:t>
            </a:r>
          </a:p>
        </p:txBody>
      </p:sp>
      <p:sp>
        <p:nvSpPr>
          <p:cNvPr id="3" name="Footer Placeholder 4">
            <a:extLst>
              <a:ext uri="{FF2B5EF4-FFF2-40B4-BE49-F238E27FC236}">
                <a16:creationId xmlns:a16="http://schemas.microsoft.com/office/drawing/2014/main" id="{82006BE5-C5BC-497D-9EB0-A40639624B50}"/>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4642872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624A7574-9CA1-4A78-A764-F8C2F8EFFAF8}"/>
              </a:ext>
            </a:extLst>
          </p:cNvPr>
          <p:cNvSpPr/>
          <p:nvPr/>
        </p:nvSpPr>
        <p:spPr>
          <a:xfrm>
            <a:off x="816812" y="1892963"/>
            <a:ext cx="9621251" cy="3336757"/>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Agrandir Narrow" panose="00000506000000000000" pitchFamily="50" charset="0"/>
            </a:endParaRPr>
          </a:p>
        </p:txBody>
      </p:sp>
      <p:sp>
        <p:nvSpPr>
          <p:cNvPr id="4" name="Title 3">
            <a:extLst>
              <a:ext uri="{FF2B5EF4-FFF2-40B4-BE49-F238E27FC236}">
                <a16:creationId xmlns:a16="http://schemas.microsoft.com/office/drawing/2014/main" id="{11A922F0-C7AB-414E-B1F8-4CCA66DD5668}"/>
              </a:ext>
            </a:extLst>
          </p:cNvPr>
          <p:cNvSpPr>
            <a:spLocks noGrp="1"/>
          </p:cNvSpPr>
          <p:nvPr>
            <p:ph type="title"/>
          </p:nvPr>
        </p:nvSpPr>
        <p:spPr/>
        <p:txBody>
          <a:bodyPr>
            <a:normAutofit/>
          </a:bodyPr>
          <a:lstStyle/>
          <a:p>
            <a:r>
              <a:rPr lang="en-US" dirty="0">
                <a:solidFill>
                  <a:srgbClr val="0070C0"/>
                </a:solidFill>
              </a:rPr>
              <a:t>The Project Life Cycle</a:t>
            </a:r>
          </a:p>
        </p:txBody>
      </p:sp>
      <p:sp>
        <p:nvSpPr>
          <p:cNvPr id="11" name="Footer Placeholder 4">
            <a:extLst>
              <a:ext uri="{FF2B5EF4-FFF2-40B4-BE49-F238E27FC236}">
                <a16:creationId xmlns:a16="http://schemas.microsoft.com/office/drawing/2014/main" id="{6C0353BD-4FD6-4325-836B-77EF5237954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6" name="Rectangle 5">
            <a:extLst>
              <a:ext uri="{FF2B5EF4-FFF2-40B4-BE49-F238E27FC236}">
                <a16:creationId xmlns:a16="http://schemas.microsoft.com/office/drawing/2014/main" id="{BDA4723A-E01A-4F05-AE06-69F05F49C19C}"/>
              </a:ext>
            </a:extLst>
          </p:cNvPr>
          <p:cNvSpPr/>
          <p:nvPr/>
        </p:nvSpPr>
        <p:spPr>
          <a:xfrm>
            <a:off x="816811" y="2908965"/>
            <a:ext cx="1621588" cy="1304759"/>
          </a:xfrm>
          <a:prstGeom prst="rect">
            <a:avLst/>
          </a:prstGeom>
          <a:solidFill>
            <a:schemeClr val="accent6">
              <a:lumMod val="60000"/>
              <a:lumOff val="40000"/>
            </a:schemeClr>
          </a:solidFill>
          <a:ln w="28575">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Agrandir Narrow" panose="00000506000000000000" pitchFamily="50" charset="0"/>
              </a:rPr>
              <a:t>Initiation</a:t>
            </a:r>
          </a:p>
        </p:txBody>
      </p:sp>
      <p:sp>
        <p:nvSpPr>
          <p:cNvPr id="7" name="Rectangle 6">
            <a:extLst>
              <a:ext uri="{FF2B5EF4-FFF2-40B4-BE49-F238E27FC236}">
                <a16:creationId xmlns:a16="http://schemas.microsoft.com/office/drawing/2014/main" id="{6F568967-11D7-4C20-990F-5A8B3B042D8B}"/>
              </a:ext>
            </a:extLst>
          </p:cNvPr>
          <p:cNvSpPr/>
          <p:nvPr/>
        </p:nvSpPr>
        <p:spPr>
          <a:xfrm>
            <a:off x="2609516" y="2908965"/>
            <a:ext cx="1503947" cy="1304759"/>
          </a:xfrm>
          <a:prstGeom prst="rect">
            <a:avLst/>
          </a:prstGeom>
          <a:solidFill>
            <a:schemeClr val="accent6">
              <a:lumMod val="60000"/>
              <a:lumOff val="40000"/>
            </a:schemeClr>
          </a:solidFill>
          <a:ln w="28575">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Agrandir Narrow" panose="00000506000000000000" pitchFamily="50" charset="0"/>
              </a:rPr>
              <a:t>Planning</a:t>
            </a:r>
          </a:p>
        </p:txBody>
      </p:sp>
      <p:sp>
        <p:nvSpPr>
          <p:cNvPr id="8" name="Rectangle 7">
            <a:extLst>
              <a:ext uri="{FF2B5EF4-FFF2-40B4-BE49-F238E27FC236}">
                <a16:creationId xmlns:a16="http://schemas.microsoft.com/office/drawing/2014/main" id="{DCF344F4-21A6-4216-B8B9-B5BB647A4896}"/>
              </a:ext>
            </a:extLst>
          </p:cNvPr>
          <p:cNvSpPr/>
          <p:nvPr/>
        </p:nvSpPr>
        <p:spPr>
          <a:xfrm>
            <a:off x="4316662" y="2908965"/>
            <a:ext cx="4104109" cy="1304759"/>
          </a:xfrm>
          <a:prstGeom prst="rect">
            <a:avLst/>
          </a:prstGeom>
          <a:solidFill>
            <a:schemeClr val="accent6">
              <a:lumMod val="60000"/>
              <a:lumOff val="40000"/>
            </a:schemeClr>
          </a:solidFill>
          <a:ln w="28575">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Agrandir Narrow" panose="00000506000000000000" pitchFamily="50" charset="0"/>
              </a:rPr>
              <a:t>Carrying Out the Work</a:t>
            </a:r>
          </a:p>
        </p:txBody>
      </p:sp>
      <p:sp>
        <p:nvSpPr>
          <p:cNvPr id="9" name="Rectangle 8">
            <a:extLst>
              <a:ext uri="{FF2B5EF4-FFF2-40B4-BE49-F238E27FC236}">
                <a16:creationId xmlns:a16="http://schemas.microsoft.com/office/drawing/2014/main" id="{C85B69E1-9432-4327-9173-BFEAFA285BCB}"/>
              </a:ext>
            </a:extLst>
          </p:cNvPr>
          <p:cNvSpPr/>
          <p:nvPr/>
        </p:nvSpPr>
        <p:spPr>
          <a:xfrm>
            <a:off x="8623972" y="2908963"/>
            <a:ext cx="1450473" cy="1304759"/>
          </a:xfrm>
          <a:prstGeom prst="rect">
            <a:avLst/>
          </a:prstGeom>
          <a:solidFill>
            <a:schemeClr val="accent6">
              <a:lumMod val="60000"/>
              <a:lumOff val="40000"/>
            </a:schemeClr>
          </a:solidFill>
          <a:ln w="28575">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Agrandir Narrow" panose="00000506000000000000" pitchFamily="50" charset="0"/>
              </a:rPr>
              <a:t>Closing</a:t>
            </a:r>
          </a:p>
        </p:txBody>
      </p:sp>
    </p:spTree>
    <p:extLst>
      <p:ext uri="{BB962C8B-B14F-4D97-AF65-F5344CB8AC3E}">
        <p14:creationId xmlns:p14="http://schemas.microsoft.com/office/powerpoint/2010/main" val="285106053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F86129-0B1D-4B2F-B5C9-FC1AEFD96071}"/>
              </a:ext>
            </a:extLst>
          </p:cNvPr>
          <p:cNvSpPr/>
          <p:nvPr/>
        </p:nvSpPr>
        <p:spPr>
          <a:xfrm>
            <a:off x="4235114" y="1643814"/>
            <a:ext cx="5132172" cy="4983748"/>
          </a:xfrm>
          <a:prstGeom prst="roundRect">
            <a:avLst>
              <a:gd name="adj" fmla="val 7225"/>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t"/>
          <a:lstStyle/>
          <a:p>
            <a:pPr algn="ctr"/>
            <a:r>
              <a:rPr lang="en-US" sz="2400" dirty="0">
                <a:latin typeface="Agrandir Narrow" panose="00000506000000000000" pitchFamily="50" charset="0"/>
              </a:rPr>
              <a:t>What is Going On During the Project</a:t>
            </a:r>
          </a:p>
        </p:txBody>
      </p:sp>
      <p:sp>
        <p:nvSpPr>
          <p:cNvPr id="2" name="Title 1">
            <a:extLst>
              <a:ext uri="{FF2B5EF4-FFF2-40B4-BE49-F238E27FC236}">
                <a16:creationId xmlns:a16="http://schemas.microsoft.com/office/drawing/2014/main" id="{01A4E6D6-5F8B-49FE-A9BF-0CAF3C0AE113}"/>
              </a:ext>
            </a:extLst>
          </p:cNvPr>
          <p:cNvSpPr>
            <a:spLocks noGrp="1"/>
          </p:cNvSpPr>
          <p:nvPr>
            <p:ph type="title"/>
          </p:nvPr>
        </p:nvSpPr>
        <p:spPr/>
        <p:txBody>
          <a:bodyPr>
            <a:normAutofit/>
          </a:bodyPr>
          <a:lstStyle/>
          <a:p>
            <a:r>
              <a:rPr lang="en-US" dirty="0">
                <a:solidFill>
                  <a:srgbClr val="0070C0"/>
                </a:solidFill>
              </a:rPr>
              <a:t>The Larger Life Cycle</a:t>
            </a:r>
          </a:p>
        </p:txBody>
      </p:sp>
      <p:sp>
        <p:nvSpPr>
          <p:cNvPr id="10" name="Footer Placeholder 4">
            <a:extLst>
              <a:ext uri="{FF2B5EF4-FFF2-40B4-BE49-F238E27FC236}">
                <a16:creationId xmlns:a16="http://schemas.microsoft.com/office/drawing/2014/main" id="{EE872439-DF10-417B-B524-41CA0EB144CC}"/>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endParaRPr lang="en-US" sz="1333" dirty="0">
              <a:latin typeface="Agrandir Narrow" panose="00000506000000000000" pitchFamily="50" charset="0"/>
            </a:endParaRPr>
          </a:p>
          <a:p>
            <a:endParaRPr lang="en-US" sz="1333" dirty="0">
              <a:latin typeface="Agrandir Narrow" panose="00000506000000000000" pitchFamily="50" charset="0"/>
            </a:endParaRPr>
          </a:p>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Rectangle: Rounded Corners 4">
            <a:extLst>
              <a:ext uri="{FF2B5EF4-FFF2-40B4-BE49-F238E27FC236}">
                <a16:creationId xmlns:a16="http://schemas.microsoft.com/office/drawing/2014/main" id="{8C76A4AE-FC88-4685-B8F1-D3BFB824D6B5}"/>
              </a:ext>
            </a:extLst>
          </p:cNvPr>
          <p:cNvSpPr/>
          <p:nvPr/>
        </p:nvSpPr>
        <p:spPr>
          <a:xfrm>
            <a:off x="1" y="1689769"/>
            <a:ext cx="2588127"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Happened in the Past</a:t>
            </a:r>
          </a:p>
        </p:txBody>
      </p:sp>
      <p:sp>
        <p:nvSpPr>
          <p:cNvPr id="6" name="Rectangle: Rounded Corners 5">
            <a:extLst>
              <a:ext uri="{FF2B5EF4-FFF2-40B4-BE49-F238E27FC236}">
                <a16:creationId xmlns:a16="http://schemas.microsoft.com/office/drawing/2014/main" id="{8E3990A9-613A-4B45-B6CA-9EA80A1BF128}"/>
              </a:ext>
            </a:extLst>
          </p:cNvPr>
          <p:cNvSpPr/>
          <p:nvPr/>
        </p:nvSpPr>
        <p:spPr>
          <a:xfrm>
            <a:off x="2588127" y="1643815"/>
            <a:ext cx="1646991" cy="4983748"/>
          </a:xfrm>
          <a:prstGeom prst="roundRect">
            <a:avLst>
              <a:gd name="adj" fmla="val 25141"/>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400" dirty="0">
                <a:latin typeface="Agrandir Narrow" panose="00000506000000000000" pitchFamily="50" charset="0"/>
              </a:rPr>
              <a:t>What Led to Project Initiation</a:t>
            </a:r>
          </a:p>
        </p:txBody>
      </p:sp>
      <p:sp>
        <p:nvSpPr>
          <p:cNvPr id="8" name="Rectangle: Rounded Corners 7">
            <a:extLst>
              <a:ext uri="{FF2B5EF4-FFF2-40B4-BE49-F238E27FC236}">
                <a16:creationId xmlns:a16="http://schemas.microsoft.com/office/drawing/2014/main" id="{B5133550-0860-465C-991F-73AEA3CE1C75}"/>
              </a:ext>
            </a:extLst>
          </p:cNvPr>
          <p:cNvSpPr/>
          <p:nvPr/>
        </p:nvSpPr>
        <p:spPr>
          <a:xfrm>
            <a:off x="9367285" y="1643813"/>
            <a:ext cx="2824715"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will Happen After the Project</a:t>
            </a:r>
          </a:p>
        </p:txBody>
      </p:sp>
      <p:pic>
        <p:nvPicPr>
          <p:cNvPr id="14" name="Picture 13">
            <a:extLst>
              <a:ext uri="{FF2B5EF4-FFF2-40B4-BE49-F238E27FC236}">
                <a16:creationId xmlns:a16="http://schemas.microsoft.com/office/drawing/2014/main" id="{DA46B56C-E5E2-CA7E-10B4-8DB20A742D0B}"/>
              </a:ext>
            </a:extLst>
          </p:cNvPr>
          <p:cNvPicPr>
            <a:picLocks noChangeAspect="1"/>
          </p:cNvPicPr>
          <p:nvPr/>
        </p:nvPicPr>
        <p:blipFill>
          <a:blip r:embed="rId2"/>
          <a:stretch>
            <a:fillRect/>
          </a:stretch>
        </p:blipFill>
        <p:spPr>
          <a:xfrm>
            <a:off x="4235113" y="3230880"/>
            <a:ext cx="5145916" cy="1789036"/>
          </a:xfrm>
          <a:prstGeom prst="rect">
            <a:avLst/>
          </a:prstGeom>
        </p:spPr>
      </p:pic>
    </p:spTree>
    <p:extLst>
      <p:ext uri="{BB962C8B-B14F-4D97-AF65-F5344CB8AC3E}">
        <p14:creationId xmlns:p14="http://schemas.microsoft.com/office/powerpoint/2010/main" val="35817676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909"/>
            <a:ext cx="6604000" cy="838200"/>
          </a:xfrm>
          <a:solidFill>
            <a:srgbClr val="F8F8F8">
              <a:alpha val="50196"/>
            </a:srgbClr>
          </a:solidFill>
        </p:spPr>
        <p:txBody>
          <a:bodyPr>
            <a:normAutofit fontScale="90000"/>
          </a:bodyPr>
          <a:lstStyle/>
          <a:p>
            <a:r>
              <a:rPr lang="en-US" sz="4800" dirty="0">
                <a:solidFill>
                  <a:srgbClr val="0070C0"/>
                </a:solidFill>
              </a:rPr>
              <a:t>Project as Change Delivery</a:t>
            </a:r>
            <a:endParaRPr lang="en-GB" sz="4800" dirty="0">
              <a:solidFill>
                <a:srgbClr val="0070C0"/>
              </a:solidFill>
            </a:endParaRPr>
          </a:p>
        </p:txBody>
      </p:sp>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sp>
        <p:nvSpPr>
          <p:cNvPr id="7" name="Footer Placeholder 4">
            <a:extLst>
              <a:ext uri="{FF2B5EF4-FFF2-40B4-BE49-F238E27FC236}">
                <a16:creationId xmlns:a16="http://schemas.microsoft.com/office/drawing/2014/main" id="{F004272C-8632-47A2-8AC4-852AB3652909}"/>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9125775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F86129-0B1D-4B2F-B5C9-FC1AEFD96071}"/>
              </a:ext>
            </a:extLst>
          </p:cNvPr>
          <p:cNvSpPr/>
          <p:nvPr/>
        </p:nvSpPr>
        <p:spPr>
          <a:xfrm>
            <a:off x="4235114" y="1643814"/>
            <a:ext cx="5132172" cy="4983748"/>
          </a:xfrm>
          <a:prstGeom prst="roundRect">
            <a:avLst>
              <a:gd name="adj" fmla="val 7225"/>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t"/>
          <a:lstStyle/>
          <a:p>
            <a:pPr algn="ctr" defTabSz="1219170">
              <a:defRPr/>
            </a:pPr>
            <a:r>
              <a:rPr lang="en-US" sz="2400" dirty="0">
                <a:solidFill>
                  <a:prstClr val="black">
                    <a:lumMod val="50000"/>
                    <a:lumOff val="50000"/>
                  </a:prstClr>
                </a:solidFill>
                <a:latin typeface="Agrandir Narrow" panose="00000506000000000000" pitchFamily="50" charset="0"/>
              </a:rPr>
              <a:t>What is Going On During the Project</a:t>
            </a:r>
          </a:p>
        </p:txBody>
      </p:sp>
      <p:sp>
        <p:nvSpPr>
          <p:cNvPr id="2" name="Title 1">
            <a:extLst>
              <a:ext uri="{FF2B5EF4-FFF2-40B4-BE49-F238E27FC236}">
                <a16:creationId xmlns:a16="http://schemas.microsoft.com/office/drawing/2014/main" id="{01A4E6D6-5F8B-49FE-A9BF-0CAF3C0AE113}"/>
              </a:ext>
            </a:extLst>
          </p:cNvPr>
          <p:cNvSpPr>
            <a:spLocks noGrp="1"/>
          </p:cNvSpPr>
          <p:nvPr>
            <p:ph type="title"/>
          </p:nvPr>
        </p:nvSpPr>
        <p:spPr/>
        <p:txBody>
          <a:bodyPr>
            <a:normAutofit/>
          </a:bodyPr>
          <a:lstStyle/>
          <a:p>
            <a:r>
              <a:rPr lang="en-US" dirty="0"/>
              <a:t>The Larger Life Cycle</a:t>
            </a:r>
          </a:p>
        </p:txBody>
      </p:sp>
      <p:sp>
        <p:nvSpPr>
          <p:cNvPr id="10" name="Footer Placeholder 4">
            <a:extLst>
              <a:ext uri="{FF2B5EF4-FFF2-40B4-BE49-F238E27FC236}">
                <a16:creationId xmlns:a16="http://schemas.microsoft.com/office/drawing/2014/main" id="{6795ACA0-9BFD-4E54-B39E-2F32520FC84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endParaRPr lang="en-US" sz="1333" dirty="0">
              <a:latin typeface="Agrandir Narrow" panose="00000506000000000000" pitchFamily="50" charset="0"/>
            </a:endParaRPr>
          </a:p>
          <a:p>
            <a:endParaRPr lang="en-US" sz="1333" dirty="0">
              <a:latin typeface="Agrandir Narrow" panose="00000506000000000000" pitchFamily="50" charset="0"/>
            </a:endParaRPr>
          </a:p>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5" name="Rectangle: Rounded Corners 4">
            <a:extLst>
              <a:ext uri="{FF2B5EF4-FFF2-40B4-BE49-F238E27FC236}">
                <a16:creationId xmlns:a16="http://schemas.microsoft.com/office/drawing/2014/main" id="{8C76A4AE-FC88-4685-B8F1-D3BFB824D6B5}"/>
              </a:ext>
            </a:extLst>
          </p:cNvPr>
          <p:cNvSpPr/>
          <p:nvPr/>
        </p:nvSpPr>
        <p:spPr>
          <a:xfrm>
            <a:off x="1" y="1689769"/>
            <a:ext cx="2588127"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defRPr/>
            </a:pPr>
            <a:r>
              <a:rPr lang="en-US" sz="2400" b="1" dirty="0">
                <a:solidFill>
                  <a:prstClr val="black"/>
                </a:solidFill>
                <a:latin typeface="Agrandir Narrow" panose="00000506000000000000" pitchFamily="50" charset="0"/>
              </a:rPr>
              <a:t>What Happened in the Past</a:t>
            </a:r>
          </a:p>
        </p:txBody>
      </p:sp>
      <p:sp>
        <p:nvSpPr>
          <p:cNvPr id="6" name="Rectangle: Rounded Corners 5">
            <a:extLst>
              <a:ext uri="{FF2B5EF4-FFF2-40B4-BE49-F238E27FC236}">
                <a16:creationId xmlns:a16="http://schemas.microsoft.com/office/drawing/2014/main" id="{8E3990A9-613A-4B45-B6CA-9EA80A1BF128}"/>
              </a:ext>
            </a:extLst>
          </p:cNvPr>
          <p:cNvSpPr/>
          <p:nvPr/>
        </p:nvSpPr>
        <p:spPr>
          <a:xfrm>
            <a:off x="2588127" y="1643815"/>
            <a:ext cx="1646991" cy="4983748"/>
          </a:xfrm>
          <a:prstGeom prst="roundRect">
            <a:avLst>
              <a:gd name="adj" fmla="val 25141"/>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defTabSz="1219170">
              <a:defRPr/>
            </a:pPr>
            <a:r>
              <a:rPr lang="en-US" sz="2400" dirty="0">
                <a:solidFill>
                  <a:prstClr val="black"/>
                </a:solidFill>
                <a:latin typeface="Agrandir Narrow" panose="00000506000000000000" pitchFamily="50" charset="0"/>
              </a:rPr>
              <a:t>What Led to Project Initiation</a:t>
            </a:r>
          </a:p>
        </p:txBody>
      </p:sp>
      <p:sp>
        <p:nvSpPr>
          <p:cNvPr id="8" name="Rectangle: Rounded Corners 7">
            <a:extLst>
              <a:ext uri="{FF2B5EF4-FFF2-40B4-BE49-F238E27FC236}">
                <a16:creationId xmlns:a16="http://schemas.microsoft.com/office/drawing/2014/main" id="{B5133550-0860-465C-991F-73AEA3CE1C75}"/>
              </a:ext>
            </a:extLst>
          </p:cNvPr>
          <p:cNvSpPr/>
          <p:nvPr/>
        </p:nvSpPr>
        <p:spPr>
          <a:xfrm>
            <a:off x="9367285" y="1643813"/>
            <a:ext cx="2824715"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defRPr/>
            </a:pPr>
            <a:r>
              <a:rPr lang="en-US" sz="2400" dirty="0">
                <a:solidFill>
                  <a:prstClr val="black"/>
                </a:solidFill>
                <a:latin typeface="Agrandir Narrow" panose="00000506000000000000" pitchFamily="50" charset="0"/>
              </a:rPr>
              <a:t>What will Happen After the Project</a:t>
            </a:r>
          </a:p>
        </p:txBody>
      </p:sp>
      <p:pic>
        <p:nvPicPr>
          <p:cNvPr id="9" name="Picture 8">
            <a:extLst>
              <a:ext uri="{FF2B5EF4-FFF2-40B4-BE49-F238E27FC236}">
                <a16:creationId xmlns:a16="http://schemas.microsoft.com/office/drawing/2014/main" id="{FDAE9523-27DF-47B2-BC4A-3CC7BD6A0344}"/>
              </a:ext>
            </a:extLst>
          </p:cNvPr>
          <p:cNvPicPr>
            <a:picLocks noChangeAspect="1"/>
          </p:cNvPicPr>
          <p:nvPr/>
        </p:nvPicPr>
        <p:blipFill>
          <a:blip r:embed="rId2"/>
          <a:stretch>
            <a:fillRect/>
          </a:stretch>
        </p:blipFill>
        <p:spPr>
          <a:xfrm>
            <a:off x="4257158" y="3415549"/>
            <a:ext cx="5132172" cy="1798639"/>
          </a:xfrm>
          <a:prstGeom prst="rect">
            <a:avLst/>
          </a:prstGeom>
        </p:spPr>
      </p:pic>
      <p:sp>
        <p:nvSpPr>
          <p:cNvPr id="3" name="Arrow: Left 2">
            <a:extLst>
              <a:ext uri="{FF2B5EF4-FFF2-40B4-BE49-F238E27FC236}">
                <a16:creationId xmlns:a16="http://schemas.microsoft.com/office/drawing/2014/main" id="{47E1C515-E693-4864-AF86-CEB86B6080E4}"/>
              </a:ext>
            </a:extLst>
          </p:cNvPr>
          <p:cNvSpPr/>
          <p:nvPr/>
        </p:nvSpPr>
        <p:spPr>
          <a:xfrm>
            <a:off x="2138948" y="1860885"/>
            <a:ext cx="9839157" cy="4149559"/>
          </a:xfrm>
          <a:prstGeom prst="leftArrow">
            <a:avLst>
              <a:gd name="adj1" fmla="val 85052"/>
              <a:gd name="adj2" fmla="val 268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80990" indent="-380990" defTabSz="1219170">
              <a:buFont typeface="Arial" panose="020B0604020202020204" pitchFamily="34" charset="0"/>
              <a:buChar char="•"/>
              <a:defRPr/>
            </a:pPr>
            <a:r>
              <a:rPr lang="en-US" sz="3733" dirty="0">
                <a:solidFill>
                  <a:prstClr val="black"/>
                </a:solidFill>
                <a:latin typeface="Agrandir Narrow" panose="00000506000000000000" pitchFamily="50" charset="0"/>
              </a:rPr>
              <a:t>Enterprise Environmental Factors</a:t>
            </a:r>
          </a:p>
          <a:p>
            <a:pPr marL="990575" lvl="1" indent="-380990" defTabSz="1219170">
              <a:buFont typeface="Arial" panose="020B0604020202020204" pitchFamily="34" charset="0"/>
              <a:buChar char="•"/>
              <a:defRPr/>
            </a:pPr>
            <a:r>
              <a:rPr lang="en-US" sz="3200" dirty="0">
                <a:solidFill>
                  <a:prstClr val="black">
                    <a:lumMod val="85000"/>
                    <a:lumOff val="15000"/>
                  </a:prstClr>
                </a:solidFill>
                <a:latin typeface="Agrandir Narrow" panose="00000506000000000000" pitchFamily="50" charset="0"/>
              </a:rPr>
              <a:t>Organizational culture</a:t>
            </a:r>
          </a:p>
          <a:p>
            <a:pPr marL="990575" lvl="1" indent="-380990" defTabSz="1219170">
              <a:buFont typeface="Arial" panose="020B0604020202020204" pitchFamily="34" charset="0"/>
              <a:buChar char="•"/>
              <a:defRPr/>
            </a:pPr>
            <a:r>
              <a:rPr lang="en-US" sz="3200" dirty="0">
                <a:solidFill>
                  <a:prstClr val="black">
                    <a:lumMod val="85000"/>
                    <a:lumOff val="15000"/>
                  </a:prstClr>
                </a:solidFill>
                <a:latin typeface="Agrandir Narrow" panose="00000506000000000000" pitchFamily="50" charset="0"/>
              </a:rPr>
              <a:t>Infrastructure</a:t>
            </a:r>
          </a:p>
          <a:p>
            <a:pPr marL="990575" lvl="1" indent="-380990" defTabSz="1219170">
              <a:buFont typeface="Arial" panose="020B0604020202020204" pitchFamily="34" charset="0"/>
              <a:buChar char="•"/>
              <a:defRPr/>
            </a:pPr>
            <a:r>
              <a:rPr lang="en-US" sz="3200" dirty="0">
                <a:solidFill>
                  <a:prstClr val="black">
                    <a:lumMod val="85000"/>
                    <a:lumOff val="15000"/>
                  </a:prstClr>
                </a:solidFill>
                <a:latin typeface="Agrandir Narrow" panose="00000506000000000000" pitchFamily="50" charset="0"/>
              </a:rPr>
              <a:t>Personnel</a:t>
            </a:r>
          </a:p>
          <a:p>
            <a:pPr marL="990575" lvl="1" indent="-380990" defTabSz="1219170">
              <a:buFont typeface="Arial" panose="020B0604020202020204" pitchFamily="34" charset="0"/>
              <a:buChar char="•"/>
              <a:defRPr/>
            </a:pPr>
            <a:r>
              <a:rPr lang="en-US" sz="3200" dirty="0">
                <a:solidFill>
                  <a:prstClr val="black">
                    <a:lumMod val="85000"/>
                    <a:lumOff val="15000"/>
                  </a:prstClr>
                </a:solidFill>
                <a:latin typeface="Agrandir Narrow" panose="00000506000000000000" pitchFamily="50" charset="0"/>
              </a:rPr>
              <a:t>Market Forces</a:t>
            </a:r>
          </a:p>
          <a:p>
            <a:pPr marL="990575" lvl="1" indent="-380990" defTabSz="1219170">
              <a:buFont typeface="Arial" panose="020B0604020202020204" pitchFamily="34" charset="0"/>
              <a:buChar char="•"/>
              <a:defRPr/>
            </a:pPr>
            <a:r>
              <a:rPr lang="en-US" sz="3200" dirty="0">
                <a:solidFill>
                  <a:prstClr val="black">
                    <a:lumMod val="85000"/>
                    <a:lumOff val="15000"/>
                  </a:prstClr>
                </a:solidFill>
                <a:latin typeface="Agrandir Narrow" panose="00000506000000000000" pitchFamily="50" charset="0"/>
              </a:rPr>
              <a:t>Regulations</a:t>
            </a:r>
          </a:p>
          <a:p>
            <a:pPr marL="990575" lvl="1" indent="-380990" defTabSz="1219170">
              <a:buFont typeface="Arial" panose="020B0604020202020204" pitchFamily="34" charset="0"/>
              <a:buChar char="•"/>
              <a:defRPr/>
            </a:pPr>
            <a:r>
              <a:rPr lang="en-US" sz="3200" dirty="0">
                <a:solidFill>
                  <a:prstClr val="black">
                    <a:lumMod val="85000"/>
                    <a:lumOff val="15000"/>
                  </a:prstClr>
                </a:solidFill>
                <a:latin typeface="Agrandir Narrow" panose="00000506000000000000" pitchFamily="50" charset="0"/>
              </a:rPr>
              <a:t>Organizational Process Assets</a:t>
            </a:r>
          </a:p>
        </p:txBody>
      </p:sp>
    </p:spTree>
    <p:extLst>
      <p:ext uri="{BB962C8B-B14F-4D97-AF65-F5344CB8AC3E}">
        <p14:creationId xmlns:p14="http://schemas.microsoft.com/office/powerpoint/2010/main" val="27395912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5F7D6-454C-4147-B94C-487735B1EB3D}"/>
              </a:ext>
            </a:extLst>
          </p:cNvPr>
          <p:cNvSpPr>
            <a:spLocks noGrp="1"/>
          </p:cNvSpPr>
          <p:nvPr>
            <p:ph type="title"/>
          </p:nvPr>
        </p:nvSpPr>
        <p:spPr/>
        <p:txBody>
          <a:bodyPr>
            <a:normAutofit/>
          </a:bodyPr>
          <a:lstStyle/>
          <a:p>
            <a:r>
              <a:rPr lang="en-US" dirty="0"/>
              <a:t>What is the Project’s Why?</a:t>
            </a:r>
          </a:p>
        </p:txBody>
      </p:sp>
      <p:sp>
        <p:nvSpPr>
          <p:cNvPr id="5" name="Footer Placeholder 4">
            <a:extLst>
              <a:ext uri="{FF2B5EF4-FFF2-40B4-BE49-F238E27FC236}">
                <a16:creationId xmlns:a16="http://schemas.microsoft.com/office/drawing/2014/main" id="{C45C37F7-4580-4733-BB16-D4909B91B8D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2050" name="Picture 2" descr="\\nushafsnode2b\Folder_Redirection$\sha.brad.bigelow\My Documents\My Pictures\FAQs-questioning-poo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355554" y="1778000"/>
            <a:ext cx="45339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3342969" y="1887794"/>
            <a:ext cx="4012585" cy="1782916"/>
          </a:xfrm>
          <a:prstGeom prst="wedgeRoundRectCallout">
            <a:avLst>
              <a:gd name="adj1" fmla="val 57578"/>
              <a:gd name="adj2" fmla="val 7867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dirty="0">
                <a:solidFill>
                  <a:prstClr val="black"/>
                </a:solidFill>
                <a:latin typeface="Agrandir Narrow" panose="00000506000000000000" pitchFamily="50" charset="0"/>
              </a:rPr>
              <a:t>Why are we doing this?</a:t>
            </a:r>
            <a:endParaRPr lang="en-GB" sz="4267" dirty="0">
              <a:solidFill>
                <a:prstClr val="black"/>
              </a:solidFill>
              <a:latin typeface="Agrandir Narrow" panose="00000506000000000000" pitchFamily="50" charset="0"/>
            </a:endParaRPr>
          </a:p>
        </p:txBody>
      </p:sp>
    </p:spTree>
    <p:extLst>
      <p:ext uri="{BB962C8B-B14F-4D97-AF65-F5344CB8AC3E}">
        <p14:creationId xmlns:p14="http://schemas.microsoft.com/office/powerpoint/2010/main" val="8303488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738344-F3BC-4397-8391-1A46A1EB9C82}"/>
              </a:ext>
            </a:extLst>
          </p:cNvPr>
          <p:cNvSpPr>
            <a:spLocks noGrp="1"/>
          </p:cNvSpPr>
          <p:nvPr>
            <p:ph idx="1"/>
          </p:nvPr>
        </p:nvSpPr>
        <p:spPr>
          <a:xfrm>
            <a:off x="624305" y="1617997"/>
            <a:ext cx="5985043" cy="3622007"/>
          </a:xfrm>
        </p:spPr>
        <p:txBody>
          <a:bodyPr>
            <a:normAutofit/>
          </a:bodyPr>
          <a:lstStyle/>
          <a:p>
            <a:pPr marL="0" indent="0">
              <a:buNone/>
            </a:pPr>
            <a:r>
              <a:rPr lang="en-US" sz="4267" dirty="0"/>
              <a:t>“</a:t>
            </a:r>
            <a:r>
              <a:rPr lang="en-US" sz="4267" i="1" dirty="0"/>
              <a:t>If you don't know </a:t>
            </a:r>
          </a:p>
          <a:p>
            <a:pPr marL="0" indent="0">
              <a:buNone/>
            </a:pPr>
            <a:r>
              <a:rPr lang="en-US" sz="4267" i="1" dirty="0"/>
              <a:t>  where you are going, </a:t>
            </a:r>
          </a:p>
          <a:p>
            <a:pPr marL="0" indent="0">
              <a:buNone/>
            </a:pPr>
            <a:r>
              <a:rPr lang="en-US" sz="4267" i="1" dirty="0"/>
              <a:t>  you'll end up  </a:t>
            </a:r>
          </a:p>
          <a:p>
            <a:pPr marL="0" indent="0">
              <a:buNone/>
            </a:pPr>
            <a:r>
              <a:rPr lang="en-US" sz="4267" i="1" dirty="0"/>
              <a:t>  someplace else.”</a:t>
            </a:r>
            <a:endParaRPr lang="en-US" sz="4267" dirty="0"/>
          </a:p>
        </p:txBody>
      </p:sp>
      <p:sp>
        <p:nvSpPr>
          <p:cNvPr id="4" name="Footer Placeholder 4">
            <a:extLst>
              <a:ext uri="{FF2B5EF4-FFF2-40B4-BE49-F238E27FC236}">
                <a16:creationId xmlns:a16="http://schemas.microsoft.com/office/drawing/2014/main" id="{C8B08D76-4FEF-4AC3-B2CF-520D3FD4E2A5}"/>
              </a:ext>
            </a:extLst>
          </p:cNvPr>
          <p:cNvSpPr>
            <a:spLocks noGrp="1"/>
          </p:cNvSpPr>
          <p:nvPr>
            <p:ph type="ftr" sz="quarter" idx="3"/>
          </p:nvPr>
        </p:nvSpPr>
        <p:spPr>
          <a:xfrm>
            <a:off x="1753101" y="6583680"/>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5" name="Picture 4">
            <a:extLst>
              <a:ext uri="{FF2B5EF4-FFF2-40B4-BE49-F238E27FC236}">
                <a16:creationId xmlns:a16="http://schemas.microsoft.com/office/drawing/2014/main" id="{AF059909-2304-4003-AF25-5A966ACAC376}"/>
              </a:ext>
            </a:extLst>
          </p:cNvPr>
          <p:cNvPicPr>
            <a:picLocks noChangeAspect="1"/>
          </p:cNvPicPr>
          <p:nvPr/>
        </p:nvPicPr>
        <p:blipFill>
          <a:blip r:embed="rId2"/>
          <a:stretch>
            <a:fillRect/>
          </a:stretch>
        </p:blipFill>
        <p:spPr>
          <a:xfrm>
            <a:off x="7097295" y="256988"/>
            <a:ext cx="4470400" cy="6344024"/>
          </a:xfrm>
          <a:prstGeom prst="rect">
            <a:avLst/>
          </a:prstGeom>
        </p:spPr>
      </p:pic>
    </p:spTree>
    <p:extLst>
      <p:ext uri="{BB962C8B-B14F-4D97-AF65-F5344CB8AC3E}">
        <p14:creationId xmlns:p14="http://schemas.microsoft.com/office/powerpoint/2010/main" val="5856084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Project Initiation Context	</a:t>
            </a:r>
            <a:endParaRPr lang="en-GB" dirty="0">
              <a:solidFill>
                <a:srgbClr val="0070C0"/>
              </a:solidFill>
            </a:endParaRPr>
          </a:p>
        </p:txBody>
      </p:sp>
      <p:sp>
        <p:nvSpPr>
          <p:cNvPr id="14" name="Footer Placeholder 4">
            <a:extLst>
              <a:ext uri="{FF2B5EF4-FFF2-40B4-BE49-F238E27FC236}">
                <a16:creationId xmlns:a16="http://schemas.microsoft.com/office/drawing/2014/main" id="{75FCF7A6-EA8E-4BF2-A493-C889C7AFB34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Rounded Rectangle 3"/>
          <p:cNvSpPr/>
          <p:nvPr/>
        </p:nvSpPr>
        <p:spPr>
          <a:xfrm>
            <a:off x="668593" y="1533834"/>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Regulatory/Legal/</a:t>
            </a:r>
          </a:p>
          <a:p>
            <a:pPr algn="ctr"/>
            <a:r>
              <a:rPr lang="en-US" sz="1867" dirty="0">
                <a:latin typeface="Agrandir Narrow" panose="00000506000000000000" pitchFamily="50" charset="0"/>
              </a:rPr>
              <a:t>Social Requirements</a:t>
            </a:r>
            <a:endParaRPr lang="en-GB" sz="1867" dirty="0">
              <a:latin typeface="Agrandir Narrow" panose="00000506000000000000" pitchFamily="50" charset="0"/>
            </a:endParaRPr>
          </a:p>
        </p:txBody>
      </p:sp>
      <p:sp>
        <p:nvSpPr>
          <p:cNvPr id="5" name="Rounded Rectangle 4"/>
          <p:cNvSpPr/>
          <p:nvPr/>
        </p:nvSpPr>
        <p:spPr>
          <a:xfrm>
            <a:off x="668593" y="2530170"/>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Stakeholder Needs</a:t>
            </a:r>
            <a:endParaRPr lang="en-GB" sz="1867" dirty="0">
              <a:latin typeface="Agrandir Narrow" panose="00000506000000000000" pitchFamily="50" charset="0"/>
            </a:endParaRPr>
          </a:p>
        </p:txBody>
      </p:sp>
      <p:sp>
        <p:nvSpPr>
          <p:cNvPr id="6" name="Rounded Rectangle 5"/>
          <p:cNvSpPr/>
          <p:nvPr/>
        </p:nvSpPr>
        <p:spPr>
          <a:xfrm>
            <a:off x="668593" y="3526506"/>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Create New Products, Processes or Services</a:t>
            </a:r>
            <a:endParaRPr lang="en-GB" sz="1867" dirty="0">
              <a:latin typeface="Agrandir Narrow" panose="00000506000000000000" pitchFamily="50" charset="0"/>
            </a:endParaRPr>
          </a:p>
        </p:txBody>
      </p:sp>
      <p:sp>
        <p:nvSpPr>
          <p:cNvPr id="7" name="Rounded Rectangle 6"/>
          <p:cNvSpPr/>
          <p:nvPr/>
        </p:nvSpPr>
        <p:spPr>
          <a:xfrm>
            <a:off x="668593" y="4522842"/>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Upgrade/Improve/</a:t>
            </a:r>
          </a:p>
          <a:p>
            <a:pPr algn="ctr"/>
            <a:r>
              <a:rPr lang="en-US" sz="1867" dirty="0">
                <a:latin typeface="Agrandir Narrow" panose="00000506000000000000" pitchFamily="50" charset="0"/>
              </a:rPr>
              <a:t>Refresh Existing Capabilities</a:t>
            </a:r>
            <a:endParaRPr lang="en-GB" sz="1867" dirty="0">
              <a:latin typeface="Agrandir Narrow" panose="00000506000000000000" pitchFamily="50" charset="0"/>
            </a:endParaRPr>
          </a:p>
        </p:txBody>
      </p:sp>
      <p:sp>
        <p:nvSpPr>
          <p:cNvPr id="8" name="Rounded Rectangle 7"/>
          <p:cNvSpPr/>
          <p:nvPr/>
        </p:nvSpPr>
        <p:spPr>
          <a:xfrm>
            <a:off x="668593" y="5519178"/>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Transformational Change</a:t>
            </a:r>
            <a:endParaRPr lang="en-GB" sz="1867" dirty="0">
              <a:latin typeface="Agrandir Narrow" panose="00000506000000000000" pitchFamily="50" charset="0"/>
            </a:endParaRPr>
          </a:p>
        </p:txBody>
      </p:sp>
      <p:sp>
        <p:nvSpPr>
          <p:cNvPr id="9" name="Rounded Rectangle 8"/>
          <p:cNvSpPr/>
          <p:nvPr/>
        </p:nvSpPr>
        <p:spPr>
          <a:xfrm>
            <a:off x="6200878" y="2831688"/>
            <a:ext cx="3906684" cy="1992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grandir Narrow" panose="00000506000000000000" pitchFamily="50" charset="0"/>
              </a:rPr>
              <a:t>One or More of These is the Source of the Project’s WHY</a:t>
            </a:r>
            <a:endParaRPr lang="en-GB" sz="2400" b="1" dirty="0">
              <a:latin typeface="Agrandir Narrow" panose="00000506000000000000" pitchFamily="50" charset="0"/>
            </a:endParaRPr>
          </a:p>
        </p:txBody>
      </p:sp>
      <p:cxnSp>
        <p:nvCxnSpPr>
          <p:cNvPr id="11" name="Straight Arrow Connector 10"/>
          <p:cNvCxnSpPr>
            <a:stCxn id="4" idx="3"/>
            <a:endCxn id="9" idx="1"/>
          </p:cNvCxnSpPr>
          <p:nvPr/>
        </p:nvCxnSpPr>
        <p:spPr>
          <a:xfrm>
            <a:off x="3474063" y="1914016"/>
            <a:ext cx="2726815" cy="1914009"/>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a:endCxn id="9" idx="1"/>
          </p:cNvCxnSpPr>
          <p:nvPr/>
        </p:nvCxnSpPr>
        <p:spPr>
          <a:xfrm>
            <a:off x="3474063" y="2910352"/>
            <a:ext cx="2726815" cy="917673"/>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9" idx="1"/>
          </p:cNvCxnSpPr>
          <p:nvPr/>
        </p:nvCxnSpPr>
        <p:spPr>
          <a:xfrm flipV="1">
            <a:off x="3474063" y="3828025"/>
            <a:ext cx="2726815" cy="78663"/>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9" idx="1"/>
          </p:cNvCxnSpPr>
          <p:nvPr/>
        </p:nvCxnSpPr>
        <p:spPr>
          <a:xfrm flipV="1">
            <a:off x="3474063" y="3828025"/>
            <a:ext cx="2726815" cy="1074999"/>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3"/>
            <a:endCxn id="9" idx="1"/>
          </p:cNvCxnSpPr>
          <p:nvPr/>
        </p:nvCxnSpPr>
        <p:spPr>
          <a:xfrm flipV="1">
            <a:off x="3474063" y="3828025"/>
            <a:ext cx="2726815" cy="2071335"/>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8673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Basic “Why” Model</a:t>
            </a:r>
            <a:endParaRPr lang="en-GB" dirty="0"/>
          </a:p>
        </p:txBody>
      </p:sp>
      <p:sp>
        <p:nvSpPr>
          <p:cNvPr id="3" name="Content Placeholder 2"/>
          <p:cNvSpPr>
            <a:spLocks noGrp="1"/>
          </p:cNvSpPr>
          <p:nvPr>
            <p:ph idx="1"/>
          </p:nvPr>
        </p:nvSpPr>
        <p:spPr/>
        <p:txBody>
          <a:bodyPr/>
          <a:lstStyle/>
          <a:p>
            <a:pPr>
              <a:lnSpc>
                <a:spcPct val="150000"/>
              </a:lnSpc>
            </a:pPr>
            <a:r>
              <a:rPr lang="en-US" dirty="0">
                <a:solidFill>
                  <a:schemeClr val="tx1"/>
                </a:solidFill>
              </a:rPr>
              <a:t>Projects deliver </a:t>
            </a:r>
            <a:r>
              <a:rPr lang="en-US" b="1" dirty="0">
                <a:solidFill>
                  <a:srgbClr val="0070C0"/>
                </a:solidFill>
              </a:rPr>
              <a:t>outputs</a:t>
            </a:r>
          </a:p>
          <a:p>
            <a:pPr>
              <a:lnSpc>
                <a:spcPct val="150000"/>
              </a:lnSpc>
            </a:pPr>
            <a:r>
              <a:rPr lang="en-US" dirty="0">
                <a:solidFill>
                  <a:schemeClr val="tx1"/>
                </a:solidFill>
              </a:rPr>
              <a:t>The outputs enable </a:t>
            </a:r>
            <a:r>
              <a:rPr lang="en-US" b="1" dirty="0">
                <a:solidFill>
                  <a:srgbClr val="0070C0"/>
                </a:solidFill>
              </a:rPr>
              <a:t>outcomes</a:t>
            </a:r>
          </a:p>
          <a:p>
            <a:pPr>
              <a:lnSpc>
                <a:spcPct val="150000"/>
              </a:lnSpc>
            </a:pPr>
            <a:r>
              <a:rPr lang="en-US" dirty="0">
                <a:solidFill>
                  <a:schemeClr val="tx1"/>
                </a:solidFill>
              </a:rPr>
              <a:t>The outcomes realize </a:t>
            </a:r>
            <a:r>
              <a:rPr lang="en-US" b="1" dirty="0">
                <a:solidFill>
                  <a:srgbClr val="0070C0"/>
                </a:solidFill>
              </a:rPr>
              <a:t>benefits</a:t>
            </a:r>
          </a:p>
          <a:p>
            <a:pPr>
              <a:lnSpc>
                <a:spcPct val="150000"/>
              </a:lnSpc>
            </a:pPr>
            <a:r>
              <a:rPr lang="en-US" dirty="0">
                <a:solidFill>
                  <a:schemeClr val="tx1"/>
                </a:solidFill>
              </a:rPr>
              <a:t>The benefits achieve </a:t>
            </a:r>
            <a:r>
              <a:rPr lang="en-US" b="1" dirty="0">
                <a:solidFill>
                  <a:srgbClr val="0070C0"/>
                </a:solidFill>
              </a:rPr>
              <a:t>strategic objectives</a:t>
            </a:r>
            <a:endParaRPr lang="en-GB" b="1" dirty="0">
              <a:solidFill>
                <a:srgbClr val="0070C0"/>
              </a:solidFill>
            </a:endParaRPr>
          </a:p>
        </p:txBody>
      </p:sp>
      <p:sp>
        <p:nvSpPr>
          <p:cNvPr id="4" name="Footer Placeholder 4">
            <a:extLst>
              <a:ext uri="{FF2B5EF4-FFF2-40B4-BE49-F238E27FC236}">
                <a16:creationId xmlns:a16="http://schemas.microsoft.com/office/drawing/2014/main" id="{71A765ED-1EC8-4646-9AA4-10D367B9B692}"/>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968135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3329-5F5D-46E4-BA76-A521CC5356C7}"/>
              </a:ext>
            </a:extLst>
          </p:cNvPr>
          <p:cNvSpPr>
            <a:spLocks noGrp="1"/>
          </p:cNvSpPr>
          <p:nvPr>
            <p:ph type="title"/>
          </p:nvPr>
        </p:nvSpPr>
        <p:spPr/>
        <p:txBody>
          <a:bodyPr>
            <a:normAutofit/>
          </a:bodyPr>
          <a:lstStyle/>
          <a:p>
            <a:r>
              <a:rPr lang="en-US" dirty="0"/>
              <a:t>Project Management 101</a:t>
            </a:r>
          </a:p>
        </p:txBody>
      </p:sp>
      <p:sp>
        <p:nvSpPr>
          <p:cNvPr id="7" name="Footer Placeholder 4">
            <a:extLst>
              <a:ext uri="{FF2B5EF4-FFF2-40B4-BE49-F238E27FC236}">
                <a16:creationId xmlns:a16="http://schemas.microsoft.com/office/drawing/2014/main" id="{50C64A4D-572F-4E72-8813-1C316A558569}"/>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609DE76D-864B-4D12-9A30-FA6C02A558A4}"/>
              </a:ext>
            </a:extLst>
          </p:cNvPr>
          <p:cNvSpPr txBox="1"/>
          <p:nvPr/>
        </p:nvSpPr>
        <p:spPr>
          <a:xfrm>
            <a:off x="5849640" y="1931153"/>
            <a:ext cx="5504161" cy="2964594"/>
          </a:xfrm>
          <a:prstGeom prst="rect">
            <a:avLst/>
          </a:prstGeom>
          <a:noFill/>
        </p:spPr>
        <p:txBody>
          <a:bodyPr wrap="square" rtlCol="0">
            <a:spAutoFit/>
          </a:bodyPr>
          <a:lstStyle/>
          <a:p>
            <a:pPr algn="ctr"/>
            <a:r>
              <a:rPr lang="en-US" sz="3733" dirty="0">
                <a:latin typeface="Agrandir Narrow" panose="00000506000000000000" pitchFamily="50" charset="0"/>
              </a:rPr>
              <a:t>“A project is a temporary endeavor undertaken to create </a:t>
            </a:r>
            <a:br>
              <a:rPr lang="en-US" sz="3733" dirty="0">
                <a:latin typeface="Agrandir Narrow" panose="00000506000000000000" pitchFamily="50" charset="0"/>
              </a:rPr>
            </a:br>
            <a:r>
              <a:rPr lang="en-US" sz="3733" dirty="0">
                <a:latin typeface="Agrandir Narrow" panose="00000506000000000000" pitchFamily="50" charset="0"/>
              </a:rPr>
              <a:t>a unique product, service or result.”</a:t>
            </a:r>
            <a:endParaRPr lang="en-GB" sz="3733" dirty="0">
              <a:latin typeface="Agrandir Narrow" panose="00000506000000000000" pitchFamily="50" charset="0"/>
            </a:endParaRPr>
          </a:p>
        </p:txBody>
      </p:sp>
      <p:sp>
        <p:nvSpPr>
          <p:cNvPr id="5" name="Footer Placeholder 4">
            <a:extLst>
              <a:ext uri="{FF2B5EF4-FFF2-40B4-BE49-F238E27FC236}">
                <a16:creationId xmlns:a16="http://schemas.microsoft.com/office/drawing/2014/main" id="{07AE4F8C-E275-40E1-A009-D95B6FE8F8E9}"/>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pic>
        <p:nvPicPr>
          <p:cNvPr id="3" name="Picture 2">
            <a:extLst>
              <a:ext uri="{FF2B5EF4-FFF2-40B4-BE49-F238E27FC236}">
                <a16:creationId xmlns:a16="http://schemas.microsoft.com/office/drawing/2014/main" id="{3CA155E2-3391-0DAD-23C2-4B8541AEB2E1}"/>
              </a:ext>
            </a:extLst>
          </p:cNvPr>
          <p:cNvPicPr>
            <a:picLocks noChangeAspect="1"/>
          </p:cNvPicPr>
          <p:nvPr/>
        </p:nvPicPr>
        <p:blipFill>
          <a:blip r:embed="rId2"/>
          <a:srcRect/>
          <a:stretch/>
        </p:blipFill>
        <p:spPr>
          <a:xfrm>
            <a:off x="488505" y="1496992"/>
            <a:ext cx="3607597" cy="4697392"/>
          </a:xfrm>
          <a:prstGeom prst="rect">
            <a:avLst/>
          </a:prstGeom>
        </p:spPr>
      </p:pic>
    </p:spTree>
    <p:extLst>
      <p:ext uri="{BB962C8B-B14F-4D97-AF65-F5344CB8AC3E}">
        <p14:creationId xmlns:p14="http://schemas.microsoft.com/office/powerpoint/2010/main" val="36534811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8B99-4998-4C88-91DC-9172EE6AF207}"/>
              </a:ext>
            </a:extLst>
          </p:cNvPr>
          <p:cNvSpPr>
            <a:spLocks noGrp="1"/>
          </p:cNvSpPr>
          <p:nvPr>
            <p:ph type="title"/>
          </p:nvPr>
        </p:nvSpPr>
        <p:spPr/>
        <p:txBody>
          <a:bodyPr>
            <a:normAutofit/>
          </a:bodyPr>
          <a:lstStyle/>
          <a:p>
            <a:r>
              <a:rPr lang="en-US" dirty="0"/>
              <a:t>A Benefits Model</a:t>
            </a:r>
          </a:p>
        </p:txBody>
      </p:sp>
      <p:sp>
        <p:nvSpPr>
          <p:cNvPr id="14" name="Footer Placeholder 4">
            <a:extLst>
              <a:ext uri="{FF2B5EF4-FFF2-40B4-BE49-F238E27FC236}">
                <a16:creationId xmlns:a16="http://schemas.microsoft.com/office/drawing/2014/main" id="{4704644F-3613-450A-843B-06F5D90D4EF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Rounded Rectangle 5">
            <a:extLst>
              <a:ext uri="{FF2B5EF4-FFF2-40B4-BE49-F238E27FC236}">
                <a16:creationId xmlns:a16="http://schemas.microsoft.com/office/drawing/2014/main" id="{CB4BF3B1-B3A4-458C-B7E2-F0182BF771B4}"/>
              </a:ext>
            </a:extLst>
          </p:cNvPr>
          <p:cNvSpPr/>
          <p:nvPr/>
        </p:nvSpPr>
        <p:spPr>
          <a:xfrm>
            <a:off x="1787047" y="2314529"/>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Radio</a:t>
            </a:r>
          </a:p>
          <a:p>
            <a:pPr algn="ctr"/>
            <a:r>
              <a:rPr lang="en-US" sz="2400" dirty="0">
                <a:solidFill>
                  <a:schemeClr val="tx1"/>
                </a:solidFill>
                <a:latin typeface="Agrandir Narrow" panose="00000506000000000000" pitchFamily="50" charset="0"/>
              </a:rPr>
              <a:t>Station</a:t>
            </a:r>
            <a:endParaRPr lang="en-GB" sz="2400" dirty="0">
              <a:solidFill>
                <a:schemeClr val="tx1"/>
              </a:solidFill>
              <a:latin typeface="Agrandir Narrow" panose="00000506000000000000" pitchFamily="50" charset="0"/>
            </a:endParaRPr>
          </a:p>
        </p:txBody>
      </p:sp>
      <p:sp>
        <p:nvSpPr>
          <p:cNvPr id="5" name="Rectangle 4">
            <a:extLst>
              <a:ext uri="{FF2B5EF4-FFF2-40B4-BE49-F238E27FC236}">
                <a16:creationId xmlns:a16="http://schemas.microsoft.com/office/drawing/2014/main" id="{03418E4A-90A9-4D94-AD43-242D3877D4A0}"/>
              </a:ext>
            </a:extLst>
          </p:cNvPr>
          <p:cNvSpPr/>
          <p:nvPr/>
        </p:nvSpPr>
        <p:spPr>
          <a:xfrm>
            <a:off x="4475545" y="2423786"/>
            <a:ext cx="2541815" cy="15424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Improved</a:t>
            </a:r>
          </a:p>
          <a:p>
            <a:pPr algn="ctr"/>
            <a:r>
              <a:rPr lang="en-US" sz="2400" dirty="0">
                <a:solidFill>
                  <a:schemeClr val="tx1"/>
                </a:solidFill>
                <a:latin typeface="Agrandir Narrow" panose="00000506000000000000" pitchFamily="50" charset="0"/>
              </a:rPr>
              <a:t>Public</a:t>
            </a:r>
          </a:p>
          <a:p>
            <a:pPr algn="ctr"/>
            <a:r>
              <a:rPr lang="en-US" sz="2400" dirty="0">
                <a:solidFill>
                  <a:schemeClr val="tx1"/>
                </a:solidFill>
                <a:latin typeface="Agrandir Narrow" panose="00000506000000000000" pitchFamily="50" charset="0"/>
              </a:rPr>
              <a:t>Communication</a:t>
            </a:r>
            <a:endParaRPr lang="en-GB" sz="2400" dirty="0">
              <a:solidFill>
                <a:schemeClr val="tx1"/>
              </a:solidFill>
              <a:latin typeface="Agrandir Narrow" panose="00000506000000000000" pitchFamily="50" charset="0"/>
            </a:endParaRPr>
          </a:p>
        </p:txBody>
      </p:sp>
      <p:cxnSp>
        <p:nvCxnSpPr>
          <p:cNvPr id="6" name="Straight Arrow Connector 5">
            <a:extLst>
              <a:ext uri="{FF2B5EF4-FFF2-40B4-BE49-F238E27FC236}">
                <a16:creationId xmlns:a16="http://schemas.microsoft.com/office/drawing/2014/main" id="{80F8697F-9CC9-44F6-8F20-2EBB7BA030E2}"/>
              </a:ext>
            </a:extLst>
          </p:cNvPr>
          <p:cNvCxnSpPr>
            <a:cxnSpLocks/>
            <a:endCxn id="5" idx="1"/>
          </p:cNvCxnSpPr>
          <p:nvPr/>
        </p:nvCxnSpPr>
        <p:spPr>
          <a:xfrm flipV="1">
            <a:off x="3574093" y="3195021"/>
            <a:ext cx="901451" cy="27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1836B8-16D3-4192-99EF-30715D0EE949}"/>
              </a:ext>
            </a:extLst>
          </p:cNvPr>
          <p:cNvSpPr txBox="1"/>
          <p:nvPr/>
        </p:nvSpPr>
        <p:spPr>
          <a:xfrm>
            <a:off x="1803748" y="4662466"/>
            <a:ext cx="1526380" cy="584775"/>
          </a:xfrm>
          <a:prstGeom prst="rect">
            <a:avLst/>
          </a:prstGeom>
          <a:noFill/>
        </p:spPr>
        <p:txBody>
          <a:bodyPr wrap="none" rtlCol="0">
            <a:spAutoFit/>
          </a:bodyPr>
          <a:lstStyle/>
          <a:p>
            <a:r>
              <a:rPr lang="en-US" sz="3200" b="1" dirty="0">
                <a:latin typeface="Agrandir Narrow" panose="00000506000000000000" pitchFamily="50" charset="0"/>
              </a:rPr>
              <a:t>Output</a:t>
            </a:r>
            <a:endParaRPr lang="en-GB" sz="3200" b="1" dirty="0">
              <a:latin typeface="Agrandir Narrow" panose="00000506000000000000" pitchFamily="50" charset="0"/>
            </a:endParaRPr>
          </a:p>
        </p:txBody>
      </p:sp>
      <p:sp>
        <p:nvSpPr>
          <p:cNvPr id="8" name="TextBox 7">
            <a:extLst>
              <a:ext uri="{FF2B5EF4-FFF2-40B4-BE49-F238E27FC236}">
                <a16:creationId xmlns:a16="http://schemas.microsoft.com/office/drawing/2014/main" id="{ED0FC9B1-C643-4ECF-9961-C5CA43C8F089}"/>
              </a:ext>
            </a:extLst>
          </p:cNvPr>
          <p:cNvSpPr txBox="1"/>
          <p:nvPr/>
        </p:nvSpPr>
        <p:spPr>
          <a:xfrm>
            <a:off x="6733433" y="4662466"/>
            <a:ext cx="5174643" cy="584775"/>
          </a:xfrm>
          <a:prstGeom prst="rect">
            <a:avLst/>
          </a:prstGeom>
          <a:noFill/>
        </p:spPr>
        <p:txBody>
          <a:bodyPr wrap="square" rtlCol="0">
            <a:spAutoFit/>
          </a:bodyPr>
          <a:lstStyle/>
          <a:p>
            <a:pPr algn="ctr"/>
            <a:r>
              <a:rPr lang="en-US" sz="3200" b="1" dirty="0">
                <a:latin typeface="Agrandir Narrow" panose="00000506000000000000" pitchFamily="50" charset="0"/>
              </a:rPr>
              <a:t>Benefit</a:t>
            </a:r>
            <a:endParaRPr lang="en-GB" sz="3200" b="1" dirty="0">
              <a:latin typeface="Agrandir Narrow" panose="00000506000000000000" pitchFamily="50" charset="0"/>
            </a:endParaRPr>
          </a:p>
        </p:txBody>
      </p:sp>
      <p:sp>
        <p:nvSpPr>
          <p:cNvPr id="9" name="TextBox 8">
            <a:extLst>
              <a:ext uri="{FF2B5EF4-FFF2-40B4-BE49-F238E27FC236}">
                <a16:creationId xmlns:a16="http://schemas.microsoft.com/office/drawing/2014/main" id="{EADFB9EF-9EA2-4A8E-917C-AC9A5416781F}"/>
              </a:ext>
            </a:extLst>
          </p:cNvPr>
          <p:cNvSpPr txBox="1"/>
          <p:nvPr/>
        </p:nvSpPr>
        <p:spPr>
          <a:xfrm>
            <a:off x="4645765" y="4662466"/>
            <a:ext cx="1960793" cy="584775"/>
          </a:xfrm>
          <a:prstGeom prst="rect">
            <a:avLst/>
          </a:prstGeom>
          <a:noFill/>
        </p:spPr>
        <p:txBody>
          <a:bodyPr wrap="none" rtlCol="0">
            <a:spAutoFit/>
          </a:bodyPr>
          <a:lstStyle/>
          <a:p>
            <a:r>
              <a:rPr lang="en-US" sz="3200" b="1" dirty="0">
                <a:latin typeface="Agrandir Narrow" panose="00000506000000000000" pitchFamily="50" charset="0"/>
              </a:rPr>
              <a:t>Outcome</a:t>
            </a:r>
            <a:endParaRPr lang="en-GB" sz="3200" b="1" dirty="0">
              <a:latin typeface="Agrandir Narrow" panose="00000506000000000000" pitchFamily="50" charset="0"/>
            </a:endParaRPr>
          </a:p>
        </p:txBody>
      </p:sp>
      <p:sp>
        <p:nvSpPr>
          <p:cNvPr id="10" name="Round Diagonal Corner Rectangle 12">
            <a:extLst>
              <a:ext uri="{FF2B5EF4-FFF2-40B4-BE49-F238E27FC236}">
                <a16:creationId xmlns:a16="http://schemas.microsoft.com/office/drawing/2014/main" id="{8335403A-722E-4B56-A695-B163C0A12508}"/>
              </a:ext>
            </a:extLst>
          </p:cNvPr>
          <p:cNvSpPr/>
          <p:nvPr/>
        </p:nvSpPr>
        <p:spPr>
          <a:xfrm>
            <a:off x="8075108" y="2423786"/>
            <a:ext cx="2353056" cy="1542471"/>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More Stable Public Security</a:t>
            </a:r>
            <a:endParaRPr lang="en-GB" sz="2400" dirty="0">
              <a:solidFill>
                <a:schemeClr val="tx1"/>
              </a:solidFill>
              <a:latin typeface="Agrandir Narrow" panose="00000506000000000000" pitchFamily="50" charset="0"/>
            </a:endParaRPr>
          </a:p>
        </p:txBody>
      </p:sp>
      <p:cxnSp>
        <p:nvCxnSpPr>
          <p:cNvPr id="11" name="Straight Arrow Connector 10">
            <a:extLst>
              <a:ext uri="{FF2B5EF4-FFF2-40B4-BE49-F238E27FC236}">
                <a16:creationId xmlns:a16="http://schemas.microsoft.com/office/drawing/2014/main" id="{80AEB2D3-AE75-4490-AF9E-F75165A09CCD}"/>
              </a:ext>
            </a:extLst>
          </p:cNvPr>
          <p:cNvCxnSpPr>
            <a:cxnSpLocks/>
            <a:stCxn id="5" idx="3"/>
            <a:endCxn id="10" idx="2"/>
          </p:cNvCxnSpPr>
          <p:nvPr/>
        </p:nvCxnSpPr>
        <p:spPr>
          <a:xfrm>
            <a:off x="7017359" y="3195021"/>
            <a:ext cx="10577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3A70F6B-E2FD-4FC9-AB21-39C4DC8455A2}"/>
              </a:ext>
            </a:extLst>
          </p:cNvPr>
          <p:cNvSpPr txBox="1"/>
          <p:nvPr/>
        </p:nvSpPr>
        <p:spPr>
          <a:xfrm rot="19442966">
            <a:off x="3592898" y="4795440"/>
            <a:ext cx="1239442" cy="461665"/>
          </a:xfrm>
          <a:prstGeom prst="rect">
            <a:avLst/>
          </a:prstGeom>
          <a:noFill/>
        </p:spPr>
        <p:txBody>
          <a:bodyPr wrap="none" rtlCol="0">
            <a:spAutoFit/>
          </a:bodyPr>
          <a:lstStyle/>
          <a:p>
            <a:r>
              <a:rPr lang="en-US" sz="2400" b="1" dirty="0">
                <a:solidFill>
                  <a:srgbClr val="0070C0"/>
                </a:solidFill>
                <a:latin typeface="Agrandir Narrow" panose="00000506000000000000" pitchFamily="50" charset="0"/>
              </a:rPr>
              <a:t>Enables</a:t>
            </a:r>
          </a:p>
        </p:txBody>
      </p:sp>
      <p:sp>
        <p:nvSpPr>
          <p:cNvPr id="20" name="TextBox 19">
            <a:extLst>
              <a:ext uri="{FF2B5EF4-FFF2-40B4-BE49-F238E27FC236}">
                <a16:creationId xmlns:a16="http://schemas.microsoft.com/office/drawing/2014/main" id="{3F1E7E8A-F881-479B-B226-37359E66FC61}"/>
              </a:ext>
            </a:extLst>
          </p:cNvPr>
          <p:cNvSpPr txBox="1"/>
          <p:nvPr/>
        </p:nvSpPr>
        <p:spPr>
          <a:xfrm rot="19442966">
            <a:off x="7419320" y="4739406"/>
            <a:ext cx="1311578" cy="461665"/>
          </a:xfrm>
          <a:prstGeom prst="rect">
            <a:avLst/>
          </a:prstGeom>
          <a:noFill/>
        </p:spPr>
        <p:txBody>
          <a:bodyPr wrap="none" rtlCol="0">
            <a:spAutoFit/>
          </a:bodyPr>
          <a:lstStyle/>
          <a:p>
            <a:r>
              <a:rPr lang="en-US" sz="2400" b="1" dirty="0">
                <a:solidFill>
                  <a:srgbClr val="0070C0"/>
                </a:solidFill>
                <a:latin typeface="Agrandir Narrow" panose="00000506000000000000" pitchFamily="50" charset="0"/>
              </a:rPr>
              <a:t>Realizes</a:t>
            </a:r>
          </a:p>
        </p:txBody>
      </p:sp>
      <p:sp>
        <p:nvSpPr>
          <p:cNvPr id="21" name="TextBox 20">
            <a:extLst>
              <a:ext uri="{FF2B5EF4-FFF2-40B4-BE49-F238E27FC236}">
                <a16:creationId xmlns:a16="http://schemas.microsoft.com/office/drawing/2014/main" id="{46F23ED4-1F23-4436-A033-5C3E40A71178}"/>
              </a:ext>
            </a:extLst>
          </p:cNvPr>
          <p:cNvSpPr txBox="1"/>
          <p:nvPr/>
        </p:nvSpPr>
        <p:spPr>
          <a:xfrm rot="19442966">
            <a:off x="215816" y="4554741"/>
            <a:ext cx="1290738" cy="830997"/>
          </a:xfrm>
          <a:prstGeom prst="rect">
            <a:avLst/>
          </a:prstGeom>
          <a:noFill/>
        </p:spPr>
        <p:txBody>
          <a:bodyPr wrap="none" rtlCol="0">
            <a:spAutoFit/>
          </a:bodyPr>
          <a:lstStyle/>
          <a:p>
            <a:r>
              <a:rPr lang="en-US" sz="2400" b="1" dirty="0">
                <a:solidFill>
                  <a:srgbClr val="0070C0"/>
                </a:solidFill>
                <a:latin typeface="Agrandir Narrow" panose="00000506000000000000" pitchFamily="50" charset="0"/>
              </a:rPr>
              <a:t>Project</a:t>
            </a:r>
          </a:p>
          <a:p>
            <a:r>
              <a:rPr lang="en-US" sz="2400" b="1" dirty="0">
                <a:solidFill>
                  <a:srgbClr val="0070C0"/>
                </a:solidFill>
                <a:latin typeface="Agrandir Narrow" panose="00000506000000000000" pitchFamily="50" charset="0"/>
              </a:rPr>
              <a:t>Delivers</a:t>
            </a:r>
          </a:p>
        </p:txBody>
      </p:sp>
    </p:spTree>
    <p:extLst>
      <p:ext uri="{BB962C8B-B14F-4D97-AF65-F5344CB8AC3E}">
        <p14:creationId xmlns:p14="http://schemas.microsoft.com/office/powerpoint/2010/main" val="41038472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427" y="167251"/>
            <a:ext cx="10515600" cy="968375"/>
          </a:xfrm>
        </p:spPr>
        <p:txBody>
          <a:bodyPr anchor="t">
            <a:noAutofit/>
          </a:bodyPr>
          <a:lstStyle/>
          <a:p>
            <a:r>
              <a:rPr lang="en-US" sz="3733" dirty="0"/>
              <a:t>Outputs versus Benefits</a:t>
            </a:r>
            <a:endParaRPr lang="en-GB" sz="3733" dirty="0"/>
          </a:p>
        </p:txBody>
      </p:sp>
      <p:sp>
        <p:nvSpPr>
          <p:cNvPr id="9" name="Footer Placeholder 4">
            <a:extLst>
              <a:ext uri="{FF2B5EF4-FFF2-40B4-BE49-F238E27FC236}">
                <a16:creationId xmlns:a16="http://schemas.microsoft.com/office/drawing/2014/main" id="{C943A75C-4E21-4C53-A8B2-3D375C15A28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791160"/>
            <a:ext cx="6227515" cy="536446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27515" y="791156"/>
            <a:ext cx="5964485" cy="5364465"/>
          </a:xfrm>
          <a:prstGeom prst="rect">
            <a:avLst/>
          </a:prstGeom>
        </p:spPr>
      </p:pic>
      <p:sp>
        <p:nvSpPr>
          <p:cNvPr id="5" name="TextBox 4"/>
          <p:cNvSpPr txBox="1"/>
          <p:nvPr/>
        </p:nvSpPr>
        <p:spPr>
          <a:xfrm>
            <a:off x="2168939" y="791155"/>
            <a:ext cx="1576072" cy="830997"/>
          </a:xfrm>
          <a:prstGeom prst="rect">
            <a:avLst/>
          </a:prstGeom>
          <a:solidFill>
            <a:srgbClr val="000000">
              <a:alpha val="30196"/>
            </a:srgbClr>
          </a:solid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latin typeface="Agrandir Narrow" panose="00000506000000000000" pitchFamily="50" charset="0"/>
              </a:rPr>
              <a:t>1903</a:t>
            </a:r>
            <a:endParaRPr lang="en-GB" sz="4800" b="1" dirty="0">
              <a:solidFill>
                <a:schemeClr val="bg1"/>
              </a:solidFill>
              <a:effectLst>
                <a:outerShdw blurRad="38100" dist="38100" dir="2700000" algn="tl">
                  <a:srgbClr val="000000">
                    <a:alpha val="43137"/>
                  </a:srgbClr>
                </a:outerShdw>
              </a:effectLst>
              <a:latin typeface="Agrandir Narrow" panose="00000506000000000000" pitchFamily="50" charset="0"/>
            </a:endParaRPr>
          </a:p>
        </p:txBody>
      </p:sp>
      <p:sp>
        <p:nvSpPr>
          <p:cNvPr id="6" name="TextBox 5"/>
          <p:cNvSpPr txBox="1"/>
          <p:nvPr/>
        </p:nvSpPr>
        <p:spPr>
          <a:xfrm>
            <a:off x="8655708" y="816163"/>
            <a:ext cx="1673856" cy="830997"/>
          </a:xfrm>
          <a:prstGeom prst="rect">
            <a:avLst/>
          </a:prstGeom>
          <a:solidFill>
            <a:srgbClr val="000000">
              <a:alpha val="30196"/>
            </a:srgbClr>
          </a:solid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latin typeface="Agrandir Narrow" panose="00000506000000000000" pitchFamily="50" charset="0"/>
              </a:rPr>
              <a:t>2003</a:t>
            </a:r>
            <a:endParaRPr lang="en-GB" sz="4800" b="1" dirty="0">
              <a:solidFill>
                <a:schemeClr val="bg1"/>
              </a:solidFill>
              <a:effectLst>
                <a:outerShdw blurRad="38100" dist="38100" dir="2700000" algn="tl">
                  <a:srgbClr val="000000">
                    <a:alpha val="43137"/>
                  </a:srgbClr>
                </a:outerShdw>
              </a:effectLst>
              <a:latin typeface="Agrandir Narrow" panose="00000506000000000000" pitchFamily="50" charset="0"/>
            </a:endParaRPr>
          </a:p>
        </p:txBody>
      </p:sp>
      <p:sp>
        <p:nvSpPr>
          <p:cNvPr id="7" name="TextBox 6"/>
          <p:cNvSpPr txBox="1"/>
          <p:nvPr/>
        </p:nvSpPr>
        <p:spPr>
          <a:xfrm>
            <a:off x="1629482" y="5254297"/>
            <a:ext cx="2876108" cy="1077218"/>
          </a:xfrm>
          <a:prstGeom prst="rect">
            <a:avLst/>
          </a:prstGeom>
          <a:solidFill>
            <a:srgbClr val="000000">
              <a:alpha val="50196"/>
            </a:srgbClr>
          </a:solidFill>
        </p:spPr>
        <p:txBody>
          <a:bodyPr wrap="none" rtlCol="0">
            <a:spAutoFit/>
          </a:bodyPr>
          <a:lstStyle/>
          <a:p>
            <a:r>
              <a:rPr lang="en-US" sz="6400" b="1" dirty="0">
                <a:solidFill>
                  <a:schemeClr val="bg1"/>
                </a:solidFill>
                <a:effectLst>
                  <a:outerShdw blurRad="38100" dist="38100" dir="2700000" algn="tl">
                    <a:srgbClr val="000000">
                      <a:alpha val="43137"/>
                    </a:srgbClr>
                  </a:outerShdw>
                </a:effectLst>
                <a:latin typeface="Agrandir Narrow" panose="00000506000000000000" pitchFamily="50" charset="0"/>
              </a:rPr>
              <a:t>Output</a:t>
            </a:r>
            <a:endParaRPr lang="en-GB" sz="6400" b="1" dirty="0">
              <a:solidFill>
                <a:schemeClr val="bg1"/>
              </a:solidFill>
              <a:effectLst>
                <a:outerShdw blurRad="38100" dist="38100" dir="2700000" algn="tl">
                  <a:srgbClr val="000000">
                    <a:alpha val="43137"/>
                  </a:srgbClr>
                </a:outerShdw>
              </a:effectLst>
              <a:latin typeface="Agrandir Narrow" panose="00000506000000000000" pitchFamily="50" charset="0"/>
            </a:endParaRPr>
          </a:p>
        </p:txBody>
      </p:sp>
      <p:sp>
        <p:nvSpPr>
          <p:cNvPr id="8" name="TextBox 7"/>
          <p:cNvSpPr txBox="1"/>
          <p:nvPr/>
        </p:nvSpPr>
        <p:spPr>
          <a:xfrm>
            <a:off x="7789465" y="5279305"/>
            <a:ext cx="3288080" cy="1077218"/>
          </a:xfrm>
          <a:prstGeom prst="rect">
            <a:avLst/>
          </a:prstGeom>
          <a:solidFill>
            <a:srgbClr val="000000">
              <a:alpha val="50196"/>
            </a:srgbClr>
          </a:solidFill>
        </p:spPr>
        <p:txBody>
          <a:bodyPr wrap="none" rtlCol="0">
            <a:spAutoFit/>
          </a:bodyPr>
          <a:lstStyle/>
          <a:p>
            <a:r>
              <a:rPr lang="en-US" sz="6400" b="1" dirty="0">
                <a:solidFill>
                  <a:schemeClr val="bg1"/>
                </a:solidFill>
                <a:effectLst>
                  <a:outerShdw blurRad="38100" dist="38100" dir="2700000" algn="tl">
                    <a:srgbClr val="000000">
                      <a:alpha val="43137"/>
                    </a:srgbClr>
                  </a:outerShdw>
                </a:effectLst>
                <a:latin typeface="Agrandir Narrow" panose="00000506000000000000" pitchFamily="50" charset="0"/>
              </a:rPr>
              <a:t>Benefits</a:t>
            </a:r>
            <a:endParaRPr lang="en-GB" sz="6400" b="1" dirty="0">
              <a:solidFill>
                <a:schemeClr val="bg1"/>
              </a:solidFill>
              <a:effectLst>
                <a:outerShdw blurRad="38100" dist="38100" dir="2700000" algn="tl">
                  <a:srgbClr val="000000">
                    <a:alpha val="43137"/>
                  </a:srgbClr>
                </a:outerShdw>
              </a:effectLst>
              <a:latin typeface="Agrandir Narrow" panose="00000506000000000000" pitchFamily="50" charset="0"/>
            </a:endParaRPr>
          </a:p>
        </p:txBody>
      </p:sp>
    </p:spTree>
    <p:extLst>
      <p:ext uri="{BB962C8B-B14F-4D97-AF65-F5344CB8AC3E}">
        <p14:creationId xmlns:p14="http://schemas.microsoft.com/office/powerpoint/2010/main" val="39308469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E0FBB-D249-4FCA-8219-A68D3B6F5196}"/>
              </a:ext>
            </a:extLst>
          </p:cNvPr>
          <p:cNvSpPr>
            <a:spLocks noGrp="1"/>
          </p:cNvSpPr>
          <p:nvPr>
            <p:ph type="title"/>
          </p:nvPr>
        </p:nvSpPr>
        <p:spPr/>
        <p:txBody>
          <a:bodyPr>
            <a:normAutofit/>
          </a:bodyPr>
          <a:lstStyle/>
          <a:p>
            <a:r>
              <a:rPr lang="en-US" dirty="0"/>
              <a:t>Two ways to see the project</a:t>
            </a:r>
          </a:p>
        </p:txBody>
      </p:sp>
      <p:sp>
        <p:nvSpPr>
          <p:cNvPr id="4" name="Footer Placeholder 4">
            <a:extLst>
              <a:ext uri="{FF2B5EF4-FFF2-40B4-BE49-F238E27FC236}">
                <a16:creationId xmlns:a16="http://schemas.microsoft.com/office/drawing/2014/main" id="{E7D3E031-D42A-4C78-9E3D-3AFBD1057FA6}"/>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6" name="Picture 2" descr="http://www.google.com/url?source=imglanding&amp;ct=img&amp;q=http://www.creationoutreach.com/sitebuildercontent/sitebuilderpictures/janus1.gif&amp;sa=X&amp;ei=HYWlUKnvD-LK0QWL_oGIBQ&amp;ved=0CAkQ8wc&amp;usg=AFQjCNFvGYrn1FOUNdm6wIRTsKBewRJ_og">
            <a:extLst>
              <a:ext uri="{FF2B5EF4-FFF2-40B4-BE49-F238E27FC236}">
                <a16:creationId xmlns:a16="http://schemas.microsoft.com/office/drawing/2014/main" id="{2A62F1B4-5F3C-4921-A608-2EA755E9FD3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5868" y="1475078"/>
            <a:ext cx="4046075" cy="4889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7594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0EAC-5DAB-4505-A327-5A1223E5F39F}"/>
              </a:ext>
            </a:extLst>
          </p:cNvPr>
          <p:cNvSpPr>
            <a:spLocks noGrp="1"/>
          </p:cNvSpPr>
          <p:nvPr>
            <p:ph type="title"/>
          </p:nvPr>
        </p:nvSpPr>
        <p:spPr/>
        <p:txBody>
          <a:bodyPr>
            <a:normAutofit/>
          </a:bodyPr>
          <a:lstStyle/>
          <a:p>
            <a:r>
              <a:rPr lang="en-US" dirty="0"/>
              <a:t>Looking forward: </a:t>
            </a:r>
          </a:p>
        </p:txBody>
      </p:sp>
      <p:sp>
        <p:nvSpPr>
          <p:cNvPr id="3" name="Content Placeholder 2">
            <a:extLst>
              <a:ext uri="{FF2B5EF4-FFF2-40B4-BE49-F238E27FC236}">
                <a16:creationId xmlns:a16="http://schemas.microsoft.com/office/drawing/2014/main" id="{6058FD07-CDE6-4F8C-B323-08F914FA429B}"/>
              </a:ext>
            </a:extLst>
          </p:cNvPr>
          <p:cNvSpPr>
            <a:spLocks noGrp="1"/>
          </p:cNvSpPr>
          <p:nvPr>
            <p:ph idx="1"/>
          </p:nvPr>
        </p:nvSpPr>
        <p:spPr>
          <a:xfrm>
            <a:off x="2923459" y="1597025"/>
            <a:ext cx="8430341" cy="4351339"/>
          </a:xfrm>
        </p:spPr>
        <p:txBody>
          <a:bodyPr/>
          <a:lstStyle/>
          <a:p>
            <a:pPr lvl="0"/>
            <a:r>
              <a:rPr lang="en-US" dirty="0"/>
              <a:t>What has to be done? </a:t>
            </a:r>
          </a:p>
          <a:p>
            <a:pPr lvl="0"/>
            <a:r>
              <a:rPr lang="en-US" dirty="0"/>
              <a:t>What has to be delivered?</a:t>
            </a:r>
          </a:p>
        </p:txBody>
      </p:sp>
      <p:sp>
        <p:nvSpPr>
          <p:cNvPr id="6" name="Footer Placeholder 4">
            <a:extLst>
              <a:ext uri="{FF2B5EF4-FFF2-40B4-BE49-F238E27FC236}">
                <a16:creationId xmlns:a16="http://schemas.microsoft.com/office/drawing/2014/main" id="{40E636D9-B57F-4404-9A3D-3F11FE73F2A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2" descr="http://www.google.com/url?source=imglanding&amp;ct=img&amp;q=http://www.creationoutreach.com/sitebuildercontent/sitebuilderpictures/janus1.gif&amp;sa=X&amp;ei=HYWlUKnvD-LK0QWL_oGIBQ&amp;ved=0CAkQ8wc&amp;usg=AFQjCNFvGYrn1FOUNdm6wIRTsKBewRJ_og">
            <a:extLst>
              <a:ext uri="{FF2B5EF4-FFF2-40B4-BE49-F238E27FC236}">
                <a16:creationId xmlns:a16="http://schemas.microsoft.com/office/drawing/2014/main" id="{DA2E4FA7-47BB-4D60-A5A0-DF4D6B79BB3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9150" y="2678379"/>
            <a:ext cx="3458299" cy="41796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0624391">
            <a:off x="5453626" y="4247536"/>
            <a:ext cx="3224981" cy="125852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latin typeface="Agrandir Narrow" panose="00000506000000000000" pitchFamily="50" charset="0"/>
              </a:rPr>
              <a:t>The PM’s View</a:t>
            </a:r>
            <a:endParaRPr lang="en-GB" sz="3733" dirty="0">
              <a:latin typeface="Agrandir Narrow" panose="00000506000000000000" pitchFamily="50" charset="0"/>
            </a:endParaRPr>
          </a:p>
        </p:txBody>
      </p:sp>
    </p:spTree>
    <p:extLst>
      <p:ext uri="{BB962C8B-B14F-4D97-AF65-F5344CB8AC3E}">
        <p14:creationId xmlns:p14="http://schemas.microsoft.com/office/powerpoint/2010/main" val="36825078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AD75-1F9D-49A7-B82D-20C2B36DBAE7}"/>
              </a:ext>
            </a:extLst>
          </p:cNvPr>
          <p:cNvSpPr>
            <a:spLocks noGrp="1"/>
          </p:cNvSpPr>
          <p:nvPr>
            <p:ph type="title"/>
          </p:nvPr>
        </p:nvSpPr>
        <p:spPr/>
        <p:txBody>
          <a:bodyPr>
            <a:normAutofit/>
          </a:bodyPr>
          <a:lstStyle/>
          <a:p>
            <a:r>
              <a:rPr lang="en-US" dirty="0"/>
              <a:t>Looking backward: </a:t>
            </a:r>
          </a:p>
        </p:txBody>
      </p:sp>
      <p:sp>
        <p:nvSpPr>
          <p:cNvPr id="3" name="Content Placeholder 2">
            <a:extLst>
              <a:ext uri="{FF2B5EF4-FFF2-40B4-BE49-F238E27FC236}">
                <a16:creationId xmlns:a16="http://schemas.microsoft.com/office/drawing/2014/main" id="{1A01352C-ABC2-4A58-AE16-FEF528DF82E3}"/>
              </a:ext>
            </a:extLst>
          </p:cNvPr>
          <p:cNvSpPr>
            <a:spLocks noGrp="1"/>
          </p:cNvSpPr>
          <p:nvPr>
            <p:ph idx="1"/>
          </p:nvPr>
        </p:nvSpPr>
        <p:spPr/>
        <p:txBody>
          <a:bodyPr/>
          <a:lstStyle/>
          <a:p>
            <a:pPr lvl="0"/>
            <a:r>
              <a:rPr lang="en-US" dirty="0"/>
              <a:t>What have been the outcomes? </a:t>
            </a:r>
          </a:p>
          <a:p>
            <a:pPr lvl="0"/>
            <a:r>
              <a:rPr lang="en-US" dirty="0"/>
              <a:t>What have been the benefits?</a:t>
            </a:r>
          </a:p>
        </p:txBody>
      </p:sp>
      <p:sp>
        <p:nvSpPr>
          <p:cNvPr id="6" name="Footer Placeholder 4">
            <a:extLst>
              <a:ext uri="{FF2B5EF4-FFF2-40B4-BE49-F238E27FC236}">
                <a16:creationId xmlns:a16="http://schemas.microsoft.com/office/drawing/2014/main" id="{92E14D47-FB41-4681-BDF4-C3FE47118BE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4" name="Picture 2" descr="http://www.google.com/url?source=imglanding&amp;ct=img&amp;q=http://www.creationoutreach.com/sitebuildercontent/sitebuilderpictures/janus1.gif&amp;sa=X&amp;ei=HYWlUKnvD-LK0QWL_oGIBQ&amp;ved=0CAkQ8wc&amp;usg=AFQjCNFvGYrn1FOUNdm6wIRTsKBewRJ_og">
            <a:extLst>
              <a:ext uri="{FF2B5EF4-FFF2-40B4-BE49-F238E27FC236}">
                <a16:creationId xmlns:a16="http://schemas.microsoft.com/office/drawing/2014/main" id="{9E578ADD-9337-4E66-80E2-DE60F985D16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2851" y="2678379"/>
            <a:ext cx="3458299" cy="41796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0624391">
            <a:off x="5392251" y="3817915"/>
            <a:ext cx="3224981" cy="16969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latin typeface="Agrandir Narrow" panose="00000506000000000000" pitchFamily="50" charset="0"/>
              </a:rPr>
              <a:t>The Sponsor’s View</a:t>
            </a:r>
            <a:endParaRPr lang="en-GB" sz="3733" dirty="0">
              <a:latin typeface="Agrandir Narrow" panose="00000506000000000000" pitchFamily="50" charset="0"/>
            </a:endParaRPr>
          </a:p>
        </p:txBody>
      </p:sp>
    </p:spTree>
    <p:extLst>
      <p:ext uri="{BB962C8B-B14F-4D97-AF65-F5344CB8AC3E}">
        <p14:creationId xmlns:p14="http://schemas.microsoft.com/office/powerpoint/2010/main" val="23851675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99" y="1"/>
            <a:ext cx="10515600" cy="968375"/>
          </a:xfrm>
        </p:spPr>
        <p:txBody>
          <a:bodyPr>
            <a:normAutofit/>
          </a:bodyPr>
          <a:lstStyle/>
          <a:p>
            <a:r>
              <a:rPr lang="en-US" u="none" dirty="0">
                <a:solidFill>
                  <a:srgbClr val="0070C0"/>
                </a:solidFill>
              </a:rPr>
              <a:t>How Time Can Affect Scope</a:t>
            </a:r>
            <a:endParaRPr lang="en-GB" u="none" dirty="0">
              <a:solidFill>
                <a:srgbClr val="0070C0"/>
              </a:solidFill>
            </a:endParaRPr>
          </a:p>
        </p:txBody>
      </p:sp>
      <p:sp>
        <p:nvSpPr>
          <p:cNvPr id="12" name="Footer Placeholder 4">
            <a:extLst>
              <a:ext uri="{FF2B5EF4-FFF2-40B4-BE49-F238E27FC236}">
                <a16:creationId xmlns:a16="http://schemas.microsoft.com/office/drawing/2014/main" id="{B1CA99E9-BA62-43AA-BC77-C0A979DA7782}"/>
              </a:ext>
            </a:extLst>
          </p:cNvPr>
          <p:cNvSpPr>
            <a:spLocks noGrp="1"/>
          </p:cNvSpPr>
          <p:nvPr>
            <p:ph type="ftr" sz="quarter" idx="3"/>
          </p:nvPr>
        </p:nvSpPr>
        <p:spPr>
          <a:xfrm>
            <a:off x="4563533" y="6451139"/>
            <a:ext cx="3727449" cy="265083"/>
          </a:xfrm>
        </p:spPr>
        <p:txBody>
          <a:bodyPr anchor="t"/>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57462"/>
            <a:ext cx="6832041" cy="33340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099" y="2850207"/>
            <a:ext cx="6698901" cy="3014507"/>
          </a:xfrm>
          <a:prstGeom prst="rect">
            <a:avLst/>
          </a:prstGeom>
        </p:spPr>
      </p:pic>
      <p:sp>
        <p:nvSpPr>
          <p:cNvPr id="10" name="TextBox 9"/>
          <p:cNvSpPr txBox="1"/>
          <p:nvPr/>
        </p:nvSpPr>
        <p:spPr>
          <a:xfrm>
            <a:off x="0" y="3662117"/>
            <a:ext cx="1556836" cy="830997"/>
          </a:xfrm>
          <a:prstGeom prst="rect">
            <a:avLst/>
          </a:prstGeom>
          <a:solidFill>
            <a:srgbClr val="000000">
              <a:alpha val="50196"/>
            </a:srgbClr>
          </a:solid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latin typeface="Agrandir Narrow" panose="00000506000000000000" pitchFamily="50" charset="0"/>
              </a:rPr>
              <a:t>1964</a:t>
            </a:r>
            <a:endParaRPr lang="en-GB" sz="4800" b="1" dirty="0">
              <a:solidFill>
                <a:schemeClr val="bg1"/>
              </a:solidFill>
              <a:effectLst>
                <a:outerShdw blurRad="38100" dist="38100" dir="2700000" algn="tl">
                  <a:srgbClr val="000000">
                    <a:alpha val="43137"/>
                  </a:srgbClr>
                </a:outerShdw>
              </a:effectLst>
              <a:latin typeface="Agrandir Narrow" panose="00000506000000000000" pitchFamily="50" charset="0"/>
            </a:endParaRPr>
          </a:p>
        </p:txBody>
      </p:sp>
      <p:sp>
        <p:nvSpPr>
          <p:cNvPr id="11" name="TextBox 10"/>
          <p:cNvSpPr txBox="1"/>
          <p:nvPr/>
        </p:nvSpPr>
        <p:spPr>
          <a:xfrm>
            <a:off x="5493099" y="5002939"/>
            <a:ext cx="1556836" cy="830997"/>
          </a:xfrm>
          <a:prstGeom prst="rect">
            <a:avLst/>
          </a:prstGeom>
          <a:solidFill>
            <a:srgbClr val="000000">
              <a:alpha val="50196"/>
            </a:srgbClr>
          </a:solid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latin typeface="Agrandir Narrow" panose="00000506000000000000" pitchFamily="50" charset="0"/>
              </a:rPr>
              <a:t>2014</a:t>
            </a:r>
            <a:endParaRPr lang="en-GB" sz="4800" b="1" dirty="0">
              <a:solidFill>
                <a:schemeClr val="bg1"/>
              </a:solidFill>
              <a:effectLst>
                <a:outerShdw blurRad="38100" dist="38100" dir="2700000" algn="tl">
                  <a:srgbClr val="000000">
                    <a:alpha val="43137"/>
                  </a:srgbClr>
                </a:outerShdw>
              </a:effectLst>
              <a:latin typeface="Agrandir Narrow" panose="00000506000000000000" pitchFamily="50" charset="0"/>
            </a:endParaRPr>
          </a:p>
        </p:txBody>
      </p:sp>
      <p:sp>
        <p:nvSpPr>
          <p:cNvPr id="3" name="TextBox 2"/>
          <p:cNvSpPr txBox="1"/>
          <p:nvPr/>
        </p:nvSpPr>
        <p:spPr>
          <a:xfrm>
            <a:off x="7808719" y="1132705"/>
            <a:ext cx="3896965" cy="1569660"/>
          </a:xfrm>
          <a:prstGeom prst="rect">
            <a:avLst/>
          </a:prstGeom>
          <a:noFill/>
        </p:spPr>
        <p:txBody>
          <a:bodyPr wrap="none" rtlCol="0">
            <a:spAutoFit/>
          </a:bodyPr>
          <a:lstStyle/>
          <a:p>
            <a:pPr algn="ctr"/>
            <a:r>
              <a:rPr lang="en-US" sz="3200" dirty="0">
                <a:latin typeface="Agrandir Narrow" panose="00000506000000000000" pitchFamily="50" charset="0"/>
              </a:rPr>
              <a:t>By What Timeframe </a:t>
            </a:r>
          </a:p>
          <a:p>
            <a:pPr algn="ctr"/>
            <a:r>
              <a:rPr lang="en-US" sz="3200" dirty="0">
                <a:latin typeface="Agrandir Narrow" panose="00000506000000000000" pitchFamily="50" charset="0"/>
              </a:rPr>
              <a:t>will the</a:t>
            </a:r>
          </a:p>
          <a:p>
            <a:pPr algn="ctr"/>
            <a:r>
              <a:rPr lang="en-US" sz="3200" dirty="0">
                <a:latin typeface="Agrandir Narrow" panose="00000506000000000000" pitchFamily="50" charset="0"/>
              </a:rPr>
              <a:t>Project be Judged?</a:t>
            </a:r>
            <a:endParaRPr lang="en-GB" sz="3200" dirty="0">
              <a:latin typeface="Agrandir Narrow" panose="00000506000000000000" pitchFamily="50" charset="0"/>
            </a:endParaRPr>
          </a:p>
        </p:txBody>
      </p:sp>
      <p:sp>
        <p:nvSpPr>
          <p:cNvPr id="4" name="TextBox 3"/>
          <p:cNvSpPr txBox="1"/>
          <p:nvPr/>
        </p:nvSpPr>
        <p:spPr>
          <a:xfrm>
            <a:off x="1" y="4523891"/>
            <a:ext cx="2780698" cy="666786"/>
          </a:xfrm>
          <a:prstGeom prst="rect">
            <a:avLst/>
          </a:prstGeom>
          <a:noFill/>
        </p:spPr>
        <p:txBody>
          <a:bodyPr wrap="none" rtlCol="0">
            <a:spAutoFit/>
          </a:bodyPr>
          <a:lstStyle/>
          <a:p>
            <a:r>
              <a:rPr lang="en-US" sz="3733" dirty="0">
                <a:latin typeface="Agrandir Narrow" panose="00000506000000000000" pitchFamily="50" charset="0"/>
              </a:rPr>
              <a:t>Short Term?</a:t>
            </a:r>
            <a:endParaRPr lang="en-GB" sz="3733" dirty="0">
              <a:latin typeface="Agrandir Narrow" panose="00000506000000000000" pitchFamily="50" charset="0"/>
            </a:endParaRPr>
          </a:p>
        </p:txBody>
      </p:sp>
      <p:sp>
        <p:nvSpPr>
          <p:cNvPr id="9" name="TextBox 8"/>
          <p:cNvSpPr txBox="1"/>
          <p:nvPr/>
        </p:nvSpPr>
        <p:spPr>
          <a:xfrm>
            <a:off x="5493099" y="5844384"/>
            <a:ext cx="3203121" cy="666786"/>
          </a:xfrm>
          <a:prstGeom prst="rect">
            <a:avLst/>
          </a:prstGeom>
          <a:noFill/>
        </p:spPr>
        <p:txBody>
          <a:bodyPr wrap="none" rtlCol="0">
            <a:spAutoFit/>
          </a:bodyPr>
          <a:lstStyle/>
          <a:p>
            <a:r>
              <a:rPr lang="en-US" sz="3733" dirty="0">
                <a:latin typeface="Agrandir Narrow" panose="00000506000000000000" pitchFamily="50" charset="0"/>
              </a:rPr>
              <a:t>Or Long Term?</a:t>
            </a:r>
            <a:endParaRPr lang="en-GB" sz="3733" dirty="0">
              <a:latin typeface="Agrandir Narrow" panose="00000506000000000000" pitchFamily="50" charset="0"/>
            </a:endParaRPr>
          </a:p>
        </p:txBody>
      </p:sp>
    </p:spTree>
    <p:extLst>
      <p:ext uri="{BB962C8B-B14F-4D97-AF65-F5344CB8AC3E}">
        <p14:creationId xmlns:p14="http://schemas.microsoft.com/office/powerpoint/2010/main" val="25948349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E50C5-3BCD-0D1D-6916-78018A469C91}"/>
              </a:ext>
            </a:extLst>
          </p:cNvPr>
          <p:cNvPicPr>
            <a:picLocks noChangeAspect="1"/>
          </p:cNvPicPr>
          <p:nvPr/>
        </p:nvPicPr>
        <p:blipFill>
          <a:blip r:embed="rId2"/>
          <a:stretch>
            <a:fillRect/>
          </a:stretch>
        </p:blipFill>
        <p:spPr>
          <a:xfrm>
            <a:off x="2331410" y="0"/>
            <a:ext cx="9541503" cy="6682876"/>
          </a:xfrm>
          <a:prstGeom prst="rect">
            <a:avLst/>
          </a:prstGeom>
        </p:spPr>
      </p:pic>
      <p:sp>
        <p:nvSpPr>
          <p:cNvPr id="4" name="Title 3">
            <a:extLst>
              <a:ext uri="{FF2B5EF4-FFF2-40B4-BE49-F238E27FC236}">
                <a16:creationId xmlns:a16="http://schemas.microsoft.com/office/drawing/2014/main" id="{215A68DA-6801-4D5F-0839-DDCC07631032}"/>
              </a:ext>
            </a:extLst>
          </p:cNvPr>
          <p:cNvSpPr>
            <a:spLocks noGrp="1"/>
          </p:cNvSpPr>
          <p:nvPr>
            <p:ph type="title"/>
          </p:nvPr>
        </p:nvSpPr>
        <p:spPr>
          <a:xfrm>
            <a:off x="180213" y="-160432"/>
            <a:ext cx="11558588" cy="926539"/>
          </a:xfrm>
        </p:spPr>
        <p:txBody>
          <a:bodyPr/>
          <a:lstStyle/>
          <a:p>
            <a:r>
              <a:rPr lang="en-US" sz="3600" b="1" dirty="0"/>
              <a:t>Ecosystems and Interests</a:t>
            </a:r>
          </a:p>
        </p:txBody>
      </p:sp>
    </p:spTree>
    <p:extLst>
      <p:ext uri="{BB962C8B-B14F-4D97-AF65-F5344CB8AC3E}">
        <p14:creationId xmlns:p14="http://schemas.microsoft.com/office/powerpoint/2010/main" val="224860795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65E5-906B-48C6-A999-817EAD25701E}"/>
              </a:ext>
            </a:extLst>
          </p:cNvPr>
          <p:cNvSpPr>
            <a:spLocks noGrp="1"/>
          </p:cNvSpPr>
          <p:nvPr>
            <p:ph type="title"/>
          </p:nvPr>
        </p:nvSpPr>
        <p:spPr/>
        <p:txBody>
          <a:bodyPr>
            <a:normAutofit/>
          </a:bodyPr>
          <a:lstStyle/>
          <a:p>
            <a:r>
              <a:rPr lang="en-US" dirty="0"/>
              <a:t>Scoping the Scope</a:t>
            </a:r>
          </a:p>
        </p:txBody>
      </p:sp>
      <p:sp>
        <p:nvSpPr>
          <p:cNvPr id="3" name="Content Placeholder 2">
            <a:extLst>
              <a:ext uri="{FF2B5EF4-FFF2-40B4-BE49-F238E27FC236}">
                <a16:creationId xmlns:a16="http://schemas.microsoft.com/office/drawing/2014/main" id="{3A551143-4BD0-4AFC-8B9D-068D32AA2EE3}"/>
              </a:ext>
            </a:extLst>
          </p:cNvPr>
          <p:cNvSpPr>
            <a:spLocks noGrp="1"/>
          </p:cNvSpPr>
          <p:nvPr>
            <p:ph idx="1"/>
          </p:nvPr>
        </p:nvSpPr>
        <p:spPr/>
        <p:txBody>
          <a:bodyPr>
            <a:normAutofit/>
          </a:bodyPr>
          <a:lstStyle/>
          <a:p>
            <a:r>
              <a:rPr lang="en-US" sz="3200" dirty="0"/>
              <a:t>How can you plan Scope Management if any of the following are missing from the Project Charter?</a:t>
            </a:r>
          </a:p>
          <a:p>
            <a:pPr lvl="1"/>
            <a:r>
              <a:rPr lang="en-US" sz="3200" dirty="0"/>
              <a:t>Purpose</a:t>
            </a:r>
          </a:p>
          <a:p>
            <a:pPr lvl="1"/>
            <a:r>
              <a:rPr lang="en-US" sz="3200" dirty="0"/>
              <a:t>Measurable Objectives and Success Criteria</a:t>
            </a:r>
          </a:p>
          <a:p>
            <a:pPr lvl="1"/>
            <a:r>
              <a:rPr lang="en-US" sz="3200" dirty="0"/>
              <a:t>High-level project description, boundaries, and key deliverables</a:t>
            </a:r>
          </a:p>
          <a:p>
            <a:pPr lvl="1"/>
            <a:r>
              <a:rPr lang="en-US" sz="3200" dirty="0"/>
              <a:t>Project approval criteria (</a:t>
            </a:r>
            <a:r>
              <a:rPr lang="en-US" sz="3200" dirty="0" err="1"/>
              <a:t>e.g</a:t>
            </a:r>
            <a:r>
              <a:rPr lang="en-US" sz="3200" dirty="0"/>
              <a:t>, what constitutes project success)?</a:t>
            </a:r>
          </a:p>
          <a:p>
            <a:pPr lvl="1"/>
            <a:endParaRPr lang="en-US" sz="3200" dirty="0"/>
          </a:p>
        </p:txBody>
      </p:sp>
      <p:sp>
        <p:nvSpPr>
          <p:cNvPr id="4" name="Footer Placeholder 4">
            <a:extLst>
              <a:ext uri="{FF2B5EF4-FFF2-40B4-BE49-F238E27FC236}">
                <a16:creationId xmlns:a16="http://schemas.microsoft.com/office/drawing/2014/main" id="{364D0731-1C80-44DA-8058-B0E911BC93B2}"/>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2377390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4341-C9DC-49EF-9849-A3AC276C3A4A}"/>
              </a:ext>
            </a:extLst>
          </p:cNvPr>
          <p:cNvSpPr>
            <a:spLocks noGrp="1"/>
          </p:cNvSpPr>
          <p:nvPr>
            <p:ph type="title"/>
          </p:nvPr>
        </p:nvSpPr>
        <p:spPr/>
        <p:txBody>
          <a:bodyPr>
            <a:normAutofit/>
          </a:bodyPr>
          <a:lstStyle/>
          <a:p>
            <a:r>
              <a:rPr lang="en-US" dirty="0"/>
              <a:t>Scope in the Project Charter</a:t>
            </a:r>
          </a:p>
        </p:txBody>
      </p:sp>
      <p:sp>
        <p:nvSpPr>
          <p:cNvPr id="3" name="Content Placeholder 2">
            <a:extLst>
              <a:ext uri="{FF2B5EF4-FFF2-40B4-BE49-F238E27FC236}">
                <a16:creationId xmlns:a16="http://schemas.microsoft.com/office/drawing/2014/main" id="{87F14B09-4CD5-4015-B113-AB6096F050BA}"/>
              </a:ext>
            </a:extLst>
          </p:cNvPr>
          <p:cNvSpPr>
            <a:spLocks noGrp="1"/>
          </p:cNvSpPr>
          <p:nvPr>
            <p:ph idx="1"/>
          </p:nvPr>
        </p:nvSpPr>
        <p:spPr/>
        <p:txBody>
          <a:bodyPr/>
          <a:lstStyle/>
          <a:p>
            <a:r>
              <a:rPr lang="en-US" dirty="0"/>
              <a:t>“The Scope section addresses the Who, What, </a:t>
            </a:r>
            <a:br>
              <a:rPr lang="en-US" dirty="0"/>
            </a:br>
            <a:r>
              <a:rPr lang="en-US" dirty="0"/>
              <a:t>   Where, When, and Why of a project.”</a:t>
            </a:r>
            <a:r>
              <a:rPr lang="en-US" dirty="0">
                <a:solidFill>
                  <a:srgbClr val="0000CC"/>
                </a:solidFill>
              </a:rPr>
              <a:t>*</a:t>
            </a:r>
          </a:p>
        </p:txBody>
      </p:sp>
      <p:sp>
        <p:nvSpPr>
          <p:cNvPr id="5" name="Footer Placeholder 4">
            <a:extLst>
              <a:ext uri="{FF2B5EF4-FFF2-40B4-BE49-F238E27FC236}">
                <a16:creationId xmlns:a16="http://schemas.microsoft.com/office/drawing/2014/main" id="{2DB1D7CC-D33F-4A8D-9FA9-24C8EC71F99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DA89167D-9A77-4204-A0CC-18A091934A5D}"/>
              </a:ext>
            </a:extLst>
          </p:cNvPr>
          <p:cNvSpPr txBox="1"/>
          <p:nvPr/>
        </p:nvSpPr>
        <p:spPr>
          <a:xfrm>
            <a:off x="2388974" y="5927569"/>
            <a:ext cx="9150262" cy="461665"/>
          </a:xfrm>
          <a:prstGeom prst="rect">
            <a:avLst/>
          </a:prstGeom>
          <a:noFill/>
        </p:spPr>
        <p:txBody>
          <a:bodyPr wrap="none" rtlCol="0">
            <a:spAutoFit/>
          </a:bodyPr>
          <a:lstStyle/>
          <a:p>
            <a:r>
              <a:rPr lang="en-US" sz="2400" dirty="0">
                <a:solidFill>
                  <a:srgbClr val="0000CC"/>
                </a:solidFill>
                <a:latin typeface="Agrandir Narrow" panose="00000506000000000000" pitchFamily="50" charset="0"/>
              </a:rPr>
              <a:t>*</a:t>
            </a:r>
            <a:r>
              <a:rPr lang="en-US" sz="2400" dirty="0">
                <a:latin typeface="Agrandir Narrow" panose="00000506000000000000" pitchFamily="50" charset="0"/>
              </a:rPr>
              <a:t>Most of the Project Charter templates you will find on the Internet</a:t>
            </a:r>
          </a:p>
        </p:txBody>
      </p:sp>
    </p:spTree>
    <p:extLst>
      <p:ext uri="{BB962C8B-B14F-4D97-AF65-F5344CB8AC3E}">
        <p14:creationId xmlns:p14="http://schemas.microsoft.com/office/powerpoint/2010/main" val="39045190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4341-C9DC-49EF-9849-A3AC276C3A4A}"/>
              </a:ext>
            </a:extLst>
          </p:cNvPr>
          <p:cNvSpPr>
            <a:spLocks noGrp="1"/>
          </p:cNvSpPr>
          <p:nvPr>
            <p:ph type="title"/>
          </p:nvPr>
        </p:nvSpPr>
        <p:spPr/>
        <p:txBody>
          <a:bodyPr>
            <a:normAutofit/>
          </a:bodyPr>
          <a:lstStyle/>
          <a:p>
            <a:r>
              <a:rPr lang="en-US" dirty="0"/>
              <a:t>Scope in the Project Charter</a:t>
            </a:r>
          </a:p>
        </p:txBody>
      </p:sp>
      <p:sp>
        <p:nvSpPr>
          <p:cNvPr id="3" name="Content Placeholder 2">
            <a:extLst>
              <a:ext uri="{FF2B5EF4-FFF2-40B4-BE49-F238E27FC236}">
                <a16:creationId xmlns:a16="http://schemas.microsoft.com/office/drawing/2014/main" id="{87F14B09-4CD5-4015-B113-AB6096F050BA}"/>
              </a:ext>
            </a:extLst>
          </p:cNvPr>
          <p:cNvSpPr>
            <a:spLocks noGrp="1"/>
          </p:cNvSpPr>
          <p:nvPr>
            <p:ph idx="1"/>
          </p:nvPr>
        </p:nvSpPr>
        <p:spPr/>
        <p:txBody>
          <a:bodyPr/>
          <a:lstStyle/>
          <a:p>
            <a:r>
              <a:rPr lang="en-US" dirty="0"/>
              <a:t>“The Scope section addresses the Who, What, </a:t>
            </a:r>
            <a:br>
              <a:rPr lang="en-US" dirty="0"/>
            </a:br>
            <a:r>
              <a:rPr lang="en-US" dirty="0"/>
              <a:t>   Where, When, and Why of a project.”</a:t>
            </a:r>
            <a:r>
              <a:rPr lang="en-US" dirty="0">
                <a:solidFill>
                  <a:srgbClr val="0000CC"/>
                </a:solidFill>
              </a:rPr>
              <a:t>*</a:t>
            </a:r>
          </a:p>
        </p:txBody>
      </p:sp>
      <p:sp>
        <p:nvSpPr>
          <p:cNvPr id="5" name="Footer Placeholder 4">
            <a:extLst>
              <a:ext uri="{FF2B5EF4-FFF2-40B4-BE49-F238E27FC236}">
                <a16:creationId xmlns:a16="http://schemas.microsoft.com/office/drawing/2014/main" id="{2DB1D7CC-D33F-4A8D-9FA9-24C8EC71F99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DA89167D-9A77-4204-A0CC-18A091934A5D}"/>
              </a:ext>
            </a:extLst>
          </p:cNvPr>
          <p:cNvSpPr txBox="1"/>
          <p:nvPr/>
        </p:nvSpPr>
        <p:spPr>
          <a:xfrm>
            <a:off x="2388974" y="5927569"/>
            <a:ext cx="9150262" cy="461665"/>
          </a:xfrm>
          <a:prstGeom prst="rect">
            <a:avLst/>
          </a:prstGeom>
          <a:noFill/>
        </p:spPr>
        <p:txBody>
          <a:bodyPr wrap="none" rtlCol="0">
            <a:spAutoFit/>
          </a:bodyPr>
          <a:lstStyle/>
          <a:p>
            <a:r>
              <a:rPr lang="en-US" sz="2400" dirty="0">
                <a:solidFill>
                  <a:srgbClr val="0000CC"/>
                </a:solidFill>
                <a:latin typeface="Agrandir Narrow" panose="00000506000000000000" pitchFamily="50" charset="0"/>
              </a:rPr>
              <a:t>*</a:t>
            </a:r>
            <a:r>
              <a:rPr lang="en-US" sz="2400" dirty="0">
                <a:latin typeface="Agrandir Narrow" panose="00000506000000000000" pitchFamily="50" charset="0"/>
              </a:rPr>
              <a:t>Most of the Project Charter templates you will find on the Internet</a:t>
            </a:r>
          </a:p>
        </p:txBody>
      </p:sp>
      <p:sp>
        <p:nvSpPr>
          <p:cNvPr id="6" name="TextBox 5">
            <a:extLst>
              <a:ext uri="{FF2B5EF4-FFF2-40B4-BE49-F238E27FC236}">
                <a16:creationId xmlns:a16="http://schemas.microsoft.com/office/drawing/2014/main" id="{3152F948-C0B5-42C5-9805-B09E521DC449}"/>
              </a:ext>
            </a:extLst>
          </p:cNvPr>
          <p:cNvSpPr txBox="1"/>
          <p:nvPr/>
        </p:nvSpPr>
        <p:spPr>
          <a:xfrm rot="20228662">
            <a:off x="4089096" y="3657445"/>
            <a:ext cx="4394152" cy="913007"/>
          </a:xfrm>
          <a:prstGeom prst="rect">
            <a:avLst/>
          </a:prstGeom>
          <a:noFill/>
        </p:spPr>
        <p:txBody>
          <a:bodyPr wrap="none" rtlCol="0">
            <a:spAutoFit/>
          </a:bodyPr>
          <a:lstStyle/>
          <a:p>
            <a:r>
              <a:rPr lang="en-US" sz="5333" b="1" dirty="0">
                <a:solidFill>
                  <a:srgbClr val="0070C0"/>
                </a:solidFill>
                <a:latin typeface="Agrandir Narrow" panose="00000506000000000000" pitchFamily="50" charset="0"/>
              </a:rPr>
              <a:t>And the </a:t>
            </a:r>
            <a:r>
              <a:rPr lang="en-US" sz="5333" b="1" u="sng" dirty="0">
                <a:solidFill>
                  <a:srgbClr val="0070C0"/>
                </a:solidFill>
                <a:latin typeface="Agrandir Narrow" panose="00000506000000000000" pitchFamily="50" charset="0"/>
              </a:rPr>
              <a:t>How</a:t>
            </a:r>
            <a:r>
              <a:rPr lang="en-US" sz="5333" b="1" dirty="0">
                <a:solidFill>
                  <a:srgbClr val="0070C0"/>
                </a:solidFill>
                <a:latin typeface="Agrandir Narrow" panose="00000506000000000000" pitchFamily="50" charset="0"/>
              </a:rPr>
              <a:t>!</a:t>
            </a:r>
            <a:endParaRPr lang="en-GB" sz="5333" b="1" dirty="0">
              <a:solidFill>
                <a:srgbClr val="0070C0"/>
              </a:solidFill>
              <a:latin typeface="Agrandir Narrow" panose="00000506000000000000" pitchFamily="50" charset="0"/>
            </a:endParaRPr>
          </a:p>
        </p:txBody>
      </p:sp>
      <p:sp>
        <p:nvSpPr>
          <p:cNvPr id="7" name="Arrow: Up 6">
            <a:extLst>
              <a:ext uri="{FF2B5EF4-FFF2-40B4-BE49-F238E27FC236}">
                <a16:creationId xmlns:a16="http://schemas.microsoft.com/office/drawing/2014/main" id="{E88D5217-3C8A-46A7-8A23-C721D720EDA6}"/>
              </a:ext>
            </a:extLst>
          </p:cNvPr>
          <p:cNvSpPr/>
          <p:nvPr/>
        </p:nvSpPr>
        <p:spPr>
          <a:xfrm rot="20279411">
            <a:off x="5298311" y="2714552"/>
            <a:ext cx="551291" cy="1049272"/>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grandir Narrow" panose="00000506000000000000" pitchFamily="50" charset="0"/>
            </a:endParaRPr>
          </a:p>
        </p:txBody>
      </p:sp>
    </p:spTree>
    <p:extLst>
      <p:ext uri="{BB962C8B-B14F-4D97-AF65-F5344CB8AC3E}">
        <p14:creationId xmlns:p14="http://schemas.microsoft.com/office/powerpoint/2010/main" val="4424784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B6D34-0A65-F90B-4C42-82FF9ADEC4CB}"/>
              </a:ext>
            </a:extLst>
          </p:cNvPr>
          <p:cNvPicPr>
            <a:picLocks noChangeAspect="1"/>
          </p:cNvPicPr>
          <p:nvPr/>
        </p:nvPicPr>
        <p:blipFill>
          <a:blip r:embed="rId2"/>
          <a:srcRect/>
          <a:stretch/>
        </p:blipFill>
        <p:spPr>
          <a:xfrm>
            <a:off x="488505" y="1496992"/>
            <a:ext cx="3607597" cy="4697392"/>
          </a:xfrm>
          <a:prstGeom prst="rect">
            <a:avLst/>
          </a:prstGeom>
        </p:spPr>
      </p:pic>
      <p:sp>
        <p:nvSpPr>
          <p:cNvPr id="2" name="Title 1">
            <a:extLst>
              <a:ext uri="{FF2B5EF4-FFF2-40B4-BE49-F238E27FC236}">
                <a16:creationId xmlns:a16="http://schemas.microsoft.com/office/drawing/2014/main" id="{271F3329-5F5D-46E4-BA76-A521CC5356C7}"/>
              </a:ext>
            </a:extLst>
          </p:cNvPr>
          <p:cNvSpPr>
            <a:spLocks noGrp="1"/>
          </p:cNvSpPr>
          <p:nvPr>
            <p:ph type="title"/>
          </p:nvPr>
        </p:nvSpPr>
        <p:spPr/>
        <p:txBody>
          <a:bodyPr>
            <a:normAutofit/>
          </a:bodyPr>
          <a:lstStyle/>
          <a:p>
            <a:r>
              <a:rPr lang="en-US" dirty="0"/>
              <a:t>Project Management 101</a:t>
            </a:r>
          </a:p>
        </p:txBody>
      </p:sp>
      <p:sp>
        <p:nvSpPr>
          <p:cNvPr id="8" name="Footer Placeholder 4">
            <a:extLst>
              <a:ext uri="{FF2B5EF4-FFF2-40B4-BE49-F238E27FC236}">
                <a16:creationId xmlns:a16="http://schemas.microsoft.com/office/drawing/2014/main" id="{8AB84460-5B00-4B05-86E3-DB0F5165D5EE}"/>
              </a:ext>
            </a:extLst>
          </p:cNvPr>
          <p:cNvSpPr>
            <a:spLocks noGrp="1"/>
          </p:cNvSpPr>
          <p:nvPr>
            <p:ph type="ftr" sz="quarter" idx="3"/>
          </p:nvPr>
        </p:nvSpPr>
        <p:spPr>
          <a:xfrm>
            <a:off x="4153359" y="6584951"/>
            <a:ext cx="4137623" cy="265083"/>
          </a:xfrm>
        </p:spPr>
        <p:txBody>
          <a:bodyPr anchor="ctr"/>
          <a:lstStyle>
            <a:lvl1pPr marL="0" indent="0" algn="ctr">
              <a:tabLst/>
              <a:defRPr>
                <a:latin typeface="Arial" panose="020B0604020202020204" pitchFamily="34"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4" name="TextBox 3">
            <a:extLst>
              <a:ext uri="{FF2B5EF4-FFF2-40B4-BE49-F238E27FC236}">
                <a16:creationId xmlns:a16="http://schemas.microsoft.com/office/drawing/2014/main" id="{609DE76D-864B-4D12-9A30-FA6C02A558A4}"/>
              </a:ext>
            </a:extLst>
          </p:cNvPr>
          <p:cNvSpPr txBox="1"/>
          <p:nvPr/>
        </p:nvSpPr>
        <p:spPr>
          <a:xfrm>
            <a:off x="5849640" y="1931153"/>
            <a:ext cx="5504161" cy="2964594"/>
          </a:xfrm>
          <a:prstGeom prst="rect">
            <a:avLst/>
          </a:prstGeom>
          <a:noFill/>
        </p:spPr>
        <p:txBody>
          <a:bodyPr wrap="square" rtlCol="0">
            <a:spAutoFit/>
          </a:bodyPr>
          <a:lstStyle/>
          <a:p>
            <a:pPr algn="ctr"/>
            <a:r>
              <a:rPr lang="en-US" sz="3733" dirty="0">
                <a:latin typeface="Agrandir Narrow" panose="00000506000000000000" pitchFamily="50" charset="0"/>
              </a:rPr>
              <a:t>“A project is a </a:t>
            </a:r>
            <a:r>
              <a:rPr lang="en-US" sz="3733" b="1" dirty="0">
                <a:solidFill>
                  <a:srgbClr val="FF0000"/>
                </a:solidFill>
                <a:latin typeface="Agrandir Narrow" panose="00000506000000000000" pitchFamily="50" charset="0"/>
              </a:rPr>
              <a:t>temporary</a:t>
            </a:r>
            <a:r>
              <a:rPr lang="en-US" sz="3733" dirty="0">
                <a:latin typeface="Agrandir Narrow" panose="00000506000000000000" pitchFamily="50" charset="0"/>
              </a:rPr>
              <a:t> endeavor undertaken to create </a:t>
            </a:r>
            <a:br>
              <a:rPr lang="en-US" sz="3733" dirty="0">
                <a:latin typeface="Agrandir Narrow" panose="00000506000000000000" pitchFamily="50" charset="0"/>
              </a:rPr>
            </a:br>
            <a:r>
              <a:rPr lang="en-US" sz="3733" dirty="0">
                <a:latin typeface="Agrandir Narrow" panose="00000506000000000000" pitchFamily="50" charset="0"/>
              </a:rPr>
              <a:t>a unique product, service or result.”</a:t>
            </a:r>
            <a:endParaRPr lang="en-GB" sz="3733" dirty="0">
              <a:latin typeface="Agrandir Narrow" panose="00000506000000000000" pitchFamily="50" charset="0"/>
            </a:endParaRPr>
          </a:p>
        </p:txBody>
      </p:sp>
      <p:sp>
        <p:nvSpPr>
          <p:cNvPr id="3" name="Arrow: Right 2">
            <a:extLst>
              <a:ext uri="{FF2B5EF4-FFF2-40B4-BE49-F238E27FC236}">
                <a16:creationId xmlns:a16="http://schemas.microsoft.com/office/drawing/2014/main" id="{ABD25DCD-FC06-477A-8470-0991D0CD0B04}"/>
              </a:ext>
            </a:extLst>
          </p:cNvPr>
          <p:cNvSpPr/>
          <p:nvPr/>
        </p:nvSpPr>
        <p:spPr>
          <a:xfrm rot="1296420">
            <a:off x="2713971" y="1586118"/>
            <a:ext cx="3571309" cy="1450693"/>
          </a:xfrm>
          <a:prstGeom prst="right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grandir Narrow" panose="00000506000000000000" pitchFamily="50" charset="0"/>
              </a:rPr>
              <a:t>Finite Time</a:t>
            </a:r>
          </a:p>
        </p:txBody>
      </p:sp>
    </p:spTree>
    <p:extLst>
      <p:ext uri="{BB962C8B-B14F-4D97-AF65-F5344CB8AC3E}">
        <p14:creationId xmlns:p14="http://schemas.microsoft.com/office/powerpoint/2010/main" val="27262905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F843-8FB6-488F-BF1D-61D1EC72F149}"/>
              </a:ext>
            </a:extLst>
          </p:cNvPr>
          <p:cNvSpPr>
            <a:spLocks noGrp="1"/>
          </p:cNvSpPr>
          <p:nvPr>
            <p:ph type="title"/>
          </p:nvPr>
        </p:nvSpPr>
        <p:spPr/>
        <p:txBody>
          <a:bodyPr>
            <a:normAutofit/>
          </a:bodyPr>
          <a:lstStyle/>
          <a:p>
            <a:r>
              <a:rPr lang="en-US" dirty="0"/>
              <a:t>Work Scope vs. Product Scope</a:t>
            </a:r>
          </a:p>
        </p:txBody>
      </p:sp>
      <p:sp>
        <p:nvSpPr>
          <p:cNvPr id="3" name="Content Placeholder 2">
            <a:extLst>
              <a:ext uri="{FF2B5EF4-FFF2-40B4-BE49-F238E27FC236}">
                <a16:creationId xmlns:a16="http://schemas.microsoft.com/office/drawing/2014/main" id="{5F07C297-B288-4EAF-A74C-EEBF5E827376}"/>
              </a:ext>
            </a:extLst>
          </p:cNvPr>
          <p:cNvSpPr>
            <a:spLocks noGrp="1"/>
          </p:cNvSpPr>
          <p:nvPr>
            <p:ph idx="1"/>
          </p:nvPr>
        </p:nvSpPr>
        <p:spPr/>
        <p:txBody>
          <a:bodyPr/>
          <a:lstStyle/>
          <a:p>
            <a:pPr lvl="0"/>
            <a:r>
              <a:rPr lang="en-US" dirty="0"/>
              <a:t>The WBS (the “How” of Delivery)</a:t>
            </a:r>
          </a:p>
          <a:p>
            <a:pPr lvl="0"/>
            <a:r>
              <a:rPr lang="en-US" dirty="0"/>
              <a:t>The PBS (the “What” of Outputs)</a:t>
            </a:r>
          </a:p>
        </p:txBody>
      </p:sp>
      <p:sp>
        <p:nvSpPr>
          <p:cNvPr id="4" name="Footer Placeholder 4">
            <a:extLst>
              <a:ext uri="{FF2B5EF4-FFF2-40B4-BE49-F238E27FC236}">
                <a16:creationId xmlns:a16="http://schemas.microsoft.com/office/drawing/2014/main" id="{BB659A81-DE62-43F4-9C32-D04E633B3D7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0932838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 Aspects: Change Approach</a:t>
            </a:r>
            <a:endParaRPr lang="en-GB" dirty="0"/>
          </a:p>
        </p:txBody>
      </p:sp>
      <p:sp>
        <p:nvSpPr>
          <p:cNvPr id="4" name="Content Placeholder 3"/>
          <p:cNvSpPr>
            <a:spLocks noGrp="1"/>
          </p:cNvSpPr>
          <p:nvPr>
            <p:ph idx="1"/>
          </p:nvPr>
        </p:nvSpPr>
        <p:spPr/>
        <p:txBody>
          <a:bodyPr>
            <a:normAutofit fontScale="85000" lnSpcReduction="20000"/>
          </a:bodyPr>
          <a:lstStyle/>
          <a:p>
            <a:r>
              <a:rPr lang="en-US" b="1" dirty="0"/>
              <a:t>Green Field?</a:t>
            </a:r>
          </a:p>
          <a:p>
            <a:pPr lvl="1"/>
            <a:r>
              <a:rPr lang="en-US" dirty="0"/>
              <a:t>Little or no existing infrastructure, least impact on current operations</a:t>
            </a:r>
            <a:br>
              <a:rPr lang="en-US" dirty="0"/>
            </a:br>
            <a:endParaRPr lang="en-US" dirty="0"/>
          </a:p>
          <a:p>
            <a:r>
              <a:rPr lang="en-US" b="1" dirty="0"/>
              <a:t>Upgrade/Improvement?</a:t>
            </a:r>
            <a:endParaRPr lang="en-GB" b="1" dirty="0"/>
          </a:p>
          <a:p>
            <a:pPr lvl="1"/>
            <a:r>
              <a:rPr lang="en-US" dirty="0"/>
              <a:t>Backwards compatibility, synchronization with existing operations, before/after comparisons</a:t>
            </a:r>
            <a:br>
              <a:rPr lang="en-US" dirty="0"/>
            </a:br>
            <a:endParaRPr lang="en-US" dirty="0"/>
          </a:p>
          <a:p>
            <a:r>
              <a:rPr lang="en-US" b="1" dirty="0"/>
              <a:t>Transformational?</a:t>
            </a:r>
          </a:p>
          <a:p>
            <a:pPr lvl="1"/>
            <a:r>
              <a:rPr lang="en-US" dirty="0"/>
              <a:t>Transition from “As Is” to “To Be,” slack in transforming workforce, before/after comparisons</a:t>
            </a:r>
          </a:p>
        </p:txBody>
      </p:sp>
      <p:sp>
        <p:nvSpPr>
          <p:cNvPr id="5" name="Footer Placeholder 4">
            <a:extLst>
              <a:ext uri="{FF2B5EF4-FFF2-40B4-BE49-F238E27FC236}">
                <a16:creationId xmlns:a16="http://schemas.microsoft.com/office/drawing/2014/main" id="{5AB6CBA8-C56A-431A-82EE-BA299D82524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7884356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nushafsnode2b\Folder_Redirection$\sha.brad.bigelow\My Documents\My Pictures\waterf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91" y="1527358"/>
            <a:ext cx="5150739" cy="2299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ushafsnode2b\Folder_Redirection$\sha.brad.bigelow\My Documents\My Pictures\iterati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7769" y="959864"/>
            <a:ext cx="3313241" cy="31406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67777A-5995-4403-83F4-5646CAA0A81E}"/>
              </a:ext>
            </a:extLst>
          </p:cNvPr>
          <p:cNvSpPr>
            <a:spLocks noGrp="1"/>
          </p:cNvSpPr>
          <p:nvPr>
            <p:ph type="title"/>
          </p:nvPr>
        </p:nvSpPr>
        <p:spPr/>
        <p:txBody>
          <a:bodyPr>
            <a:normAutofit/>
          </a:bodyPr>
          <a:lstStyle/>
          <a:p>
            <a:pPr defTabSz="914377">
              <a:defRPr/>
            </a:pPr>
            <a:r>
              <a:rPr lang="en-US" b="1" dirty="0"/>
              <a:t>Work Aspects: Project Lifecycle</a:t>
            </a:r>
            <a:endParaRPr lang="en-US" dirty="0"/>
          </a:p>
        </p:txBody>
      </p:sp>
      <p:pic>
        <p:nvPicPr>
          <p:cNvPr id="1026" name="Picture 2" descr="\\nushafsnode2b\Folder_Redirection$\sha.brad.bigelow\My Documents\My Pictures\ag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523" y="3619009"/>
            <a:ext cx="4038952" cy="2959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shafsnode2b\Folder_Redirection$\sha.brad.bigelow\My Documents\My Pictures\incrementa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1794" y="3619010"/>
            <a:ext cx="5729460" cy="325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552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ushafsnode2b\Folder_Redirection$\sha.brad.bigelow\My Documents\My Pictures\iterat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5461" y="1165860"/>
            <a:ext cx="2587995" cy="24531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67777A-5995-4403-83F4-5646CAA0A81E}"/>
              </a:ext>
            </a:extLst>
          </p:cNvPr>
          <p:cNvSpPr>
            <a:spLocks noGrp="1"/>
          </p:cNvSpPr>
          <p:nvPr>
            <p:ph type="title"/>
          </p:nvPr>
        </p:nvSpPr>
        <p:spPr/>
        <p:txBody>
          <a:bodyPr>
            <a:normAutofit/>
          </a:bodyPr>
          <a:lstStyle/>
          <a:p>
            <a:pPr lvl="0">
              <a:defRPr/>
            </a:pPr>
            <a:r>
              <a:rPr lang="en-US" dirty="0"/>
              <a:t>Work Aspects: Project Model</a:t>
            </a:r>
          </a:p>
        </p:txBody>
      </p:sp>
      <p:sp>
        <p:nvSpPr>
          <p:cNvPr id="8" name="Footer Placeholder 4">
            <a:extLst>
              <a:ext uri="{FF2B5EF4-FFF2-40B4-BE49-F238E27FC236}">
                <a16:creationId xmlns:a16="http://schemas.microsoft.com/office/drawing/2014/main" id="{14B20990-D6A2-4134-993D-231AA234672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1026" name="Picture 2" descr="\\nushafsnode2b\Folder_Redirection$\sha.brad.bigelow\My Documents\My Pictures\ag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075" y="3619009"/>
            <a:ext cx="3327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shafsnode2b\Folder_Redirection$\sha.brad.bigelow\My Documents\My Pictures\incrementa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795" y="3619010"/>
            <a:ext cx="4798141" cy="272861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ushafsnode2b\Folder_Redirection$\sha.brad.bigelow\My Documents\My Pictures\waterf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91" y="1527359"/>
            <a:ext cx="4492587" cy="2005619"/>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097548" y="1992672"/>
            <a:ext cx="7997427" cy="347406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67" dirty="0">
                <a:latin typeface="Agrandir Narrow" panose="00000506000000000000" pitchFamily="50" charset="0"/>
              </a:rPr>
              <a:t>Each Model carries Assumptions and Constraints for both the WBS and the PBS</a:t>
            </a:r>
            <a:endParaRPr lang="en-GB" sz="4267" dirty="0">
              <a:latin typeface="Agrandir Narrow" panose="00000506000000000000" pitchFamily="50" charset="0"/>
            </a:endParaRPr>
          </a:p>
        </p:txBody>
      </p:sp>
    </p:spTree>
    <p:extLst>
      <p:ext uri="{BB962C8B-B14F-4D97-AF65-F5344CB8AC3E}">
        <p14:creationId xmlns:p14="http://schemas.microsoft.com/office/powerpoint/2010/main" val="36117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09CE-D5A5-4D6E-A027-1C6FD392D08A}"/>
              </a:ext>
            </a:extLst>
          </p:cNvPr>
          <p:cNvSpPr>
            <a:spLocks noGrp="1"/>
          </p:cNvSpPr>
          <p:nvPr>
            <p:ph type="title"/>
          </p:nvPr>
        </p:nvSpPr>
        <p:spPr/>
        <p:txBody>
          <a:bodyPr>
            <a:normAutofit/>
          </a:bodyPr>
          <a:lstStyle/>
          <a:p>
            <a:r>
              <a:rPr lang="en-US" dirty="0"/>
              <a:t>Adaptive/Agile/Incremental</a:t>
            </a:r>
          </a:p>
        </p:txBody>
      </p:sp>
      <p:sp>
        <p:nvSpPr>
          <p:cNvPr id="3" name="Content Placeholder 2">
            <a:extLst>
              <a:ext uri="{FF2B5EF4-FFF2-40B4-BE49-F238E27FC236}">
                <a16:creationId xmlns:a16="http://schemas.microsoft.com/office/drawing/2014/main" id="{2451BC47-CA8E-48B1-9267-8EF153D96552}"/>
              </a:ext>
            </a:extLst>
          </p:cNvPr>
          <p:cNvSpPr>
            <a:spLocks noGrp="1"/>
          </p:cNvSpPr>
          <p:nvPr>
            <p:ph idx="1"/>
          </p:nvPr>
        </p:nvSpPr>
        <p:spPr/>
        <p:txBody>
          <a:bodyPr/>
          <a:lstStyle/>
          <a:p>
            <a:r>
              <a:rPr lang="en-US" dirty="0"/>
              <a:t>How will the approach be reflected in the Work Breakdown Structure?</a:t>
            </a:r>
          </a:p>
          <a:p>
            <a:r>
              <a:rPr lang="en-US" dirty="0"/>
              <a:t>Or will the WBS (and PBS?) be updated and re-baselined repeatedly?</a:t>
            </a:r>
          </a:p>
          <a:p>
            <a:r>
              <a:rPr lang="en-US" dirty="0"/>
              <a:t>Are prototypes and other interim deliverables also part of the Product Breakdown Structure?</a:t>
            </a:r>
          </a:p>
        </p:txBody>
      </p:sp>
      <p:sp>
        <p:nvSpPr>
          <p:cNvPr id="4" name="Footer Placeholder 4">
            <a:extLst>
              <a:ext uri="{FF2B5EF4-FFF2-40B4-BE49-F238E27FC236}">
                <a16:creationId xmlns:a16="http://schemas.microsoft.com/office/drawing/2014/main" id="{160314E7-7C57-41AA-8BE9-E70E69214DFD}"/>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0711693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A62DF-BF69-4FE7-B34F-094E43E169DA}"/>
              </a:ext>
            </a:extLst>
          </p:cNvPr>
          <p:cNvSpPr>
            <a:spLocks noGrp="1"/>
          </p:cNvSpPr>
          <p:nvPr>
            <p:ph type="title"/>
          </p:nvPr>
        </p:nvSpPr>
        <p:spPr/>
        <p:txBody>
          <a:bodyPr>
            <a:normAutofit/>
          </a:bodyPr>
          <a:lstStyle/>
          <a:p>
            <a:pPr lvl="0"/>
            <a:r>
              <a:rPr lang="en-US" dirty="0"/>
              <a:t>Project team</a:t>
            </a:r>
          </a:p>
        </p:txBody>
      </p:sp>
      <p:sp>
        <p:nvSpPr>
          <p:cNvPr id="3" name="Content Placeholder 2">
            <a:extLst>
              <a:ext uri="{FF2B5EF4-FFF2-40B4-BE49-F238E27FC236}">
                <a16:creationId xmlns:a16="http://schemas.microsoft.com/office/drawing/2014/main" id="{CE434681-34B7-4BF6-93C1-8DF8096B91E0}"/>
              </a:ext>
            </a:extLst>
          </p:cNvPr>
          <p:cNvSpPr>
            <a:spLocks noGrp="1"/>
          </p:cNvSpPr>
          <p:nvPr>
            <p:ph idx="1"/>
          </p:nvPr>
        </p:nvSpPr>
        <p:spPr>
          <a:xfrm>
            <a:off x="838200" y="1597026"/>
            <a:ext cx="11353800" cy="4857749"/>
          </a:xfrm>
        </p:spPr>
        <p:txBody>
          <a:bodyPr>
            <a:normAutofit/>
          </a:bodyPr>
          <a:lstStyle/>
          <a:p>
            <a:pPr lvl="0"/>
            <a:r>
              <a:rPr lang="en-US" dirty="0"/>
              <a:t>Aspects to consider:</a:t>
            </a:r>
          </a:p>
          <a:p>
            <a:pPr lvl="1"/>
            <a:r>
              <a:rPr lang="en-US" dirty="0"/>
              <a:t>Co-located? Dispersed? Virtual?</a:t>
            </a:r>
          </a:p>
          <a:p>
            <a:pPr lvl="1"/>
            <a:r>
              <a:rPr lang="en-US" dirty="0"/>
              <a:t>Do they share a common language? Culture? Time Zone?</a:t>
            </a:r>
          </a:p>
          <a:p>
            <a:pPr lvl="1"/>
            <a:r>
              <a:rPr lang="en-US" dirty="0"/>
              <a:t>What is the level of commitment of team members?</a:t>
            </a:r>
          </a:p>
          <a:p>
            <a:pPr lvl="1"/>
            <a:r>
              <a:rPr lang="en-US" dirty="0"/>
              <a:t>What are their Priorities? Constraints?</a:t>
            </a:r>
          </a:p>
          <a:p>
            <a:pPr lvl="1"/>
            <a:r>
              <a:rPr lang="en-US" dirty="0"/>
              <a:t>What is their level of authority?</a:t>
            </a:r>
          </a:p>
          <a:p>
            <a:pPr lvl="1"/>
            <a:r>
              <a:rPr lang="en-US" dirty="0"/>
              <a:t>What is their level of expertise/experience?</a:t>
            </a:r>
          </a:p>
        </p:txBody>
      </p:sp>
      <p:sp>
        <p:nvSpPr>
          <p:cNvPr id="4" name="Footer Placeholder 4">
            <a:extLst>
              <a:ext uri="{FF2B5EF4-FFF2-40B4-BE49-F238E27FC236}">
                <a16:creationId xmlns:a16="http://schemas.microsoft.com/office/drawing/2014/main" id="{5C79C1AA-1215-4702-B2C8-BC2B77AC4B9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5244906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18AE-4BD6-4A0D-A01A-D5ED44ED661F}"/>
              </a:ext>
            </a:extLst>
          </p:cNvPr>
          <p:cNvSpPr>
            <a:spLocks noGrp="1"/>
          </p:cNvSpPr>
          <p:nvPr>
            <p:ph type="title"/>
          </p:nvPr>
        </p:nvSpPr>
        <p:spPr/>
        <p:txBody>
          <a:bodyPr>
            <a:normAutofit/>
          </a:bodyPr>
          <a:lstStyle/>
          <a:p>
            <a:pPr lvl="0"/>
            <a:r>
              <a:rPr lang="en-US" dirty="0"/>
              <a:t>Sourcing/Procurement</a:t>
            </a:r>
          </a:p>
        </p:txBody>
      </p:sp>
      <p:sp>
        <p:nvSpPr>
          <p:cNvPr id="3" name="Content Placeholder 2">
            <a:extLst>
              <a:ext uri="{FF2B5EF4-FFF2-40B4-BE49-F238E27FC236}">
                <a16:creationId xmlns:a16="http://schemas.microsoft.com/office/drawing/2014/main" id="{08678141-B7D1-43E3-A930-A74E7BC7549D}"/>
              </a:ext>
            </a:extLst>
          </p:cNvPr>
          <p:cNvSpPr>
            <a:spLocks noGrp="1"/>
          </p:cNvSpPr>
          <p:nvPr>
            <p:ph idx="1"/>
          </p:nvPr>
        </p:nvSpPr>
        <p:spPr>
          <a:xfrm>
            <a:off x="838199" y="1597026"/>
            <a:ext cx="11238472" cy="4857749"/>
          </a:xfrm>
        </p:spPr>
        <p:txBody>
          <a:bodyPr>
            <a:normAutofit/>
          </a:bodyPr>
          <a:lstStyle/>
          <a:p>
            <a:pPr>
              <a:lnSpc>
                <a:spcPct val="120000"/>
              </a:lnSpc>
              <a:spcBef>
                <a:spcPts val="0"/>
              </a:spcBef>
            </a:pPr>
            <a:r>
              <a:rPr lang="en-US" sz="3200" b="1" dirty="0"/>
              <a:t>Sourcing Decisions:</a:t>
            </a:r>
          </a:p>
          <a:p>
            <a:pPr lvl="1">
              <a:lnSpc>
                <a:spcPct val="120000"/>
              </a:lnSpc>
              <a:spcBef>
                <a:spcPts val="0"/>
              </a:spcBef>
            </a:pPr>
            <a:r>
              <a:rPr lang="en-US" sz="3200" dirty="0"/>
              <a:t>In-house?				• Equipment?</a:t>
            </a:r>
          </a:p>
          <a:p>
            <a:pPr lvl="1">
              <a:lnSpc>
                <a:spcPct val="120000"/>
              </a:lnSpc>
              <a:spcBef>
                <a:spcPts val="0"/>
              </a:spcBef>
            </a:pPr>
            <a:r>
              <a:rPr lang="en-US" sz="3200" dirty="0"/>
              <a:t>Outsourced? 			• Services?</a:t>
            </a:r>
          </a:p>
          <a:p>
            <a:pPr lvl="1">
              <a:lnSpc>
                <a:spcPct val="120000"/>
              </a:lnSpc>
              <a:spcBef>
                <a:spcPts val="0"/>
              </a:spcBef>
            </a:pPr>
            <a:r>
              <a:rPr lang="en-US" sz="3200" dirty="0"/>
              <a:t>Mix? 					• Mix?</a:t>
            </a:r>
          </a:p>
          <a:p>
            <a:pPr marL="457189" lvl="1" indent="0">
              <a:lnSpc>
                <a:spcPct val="120000"/>
              </a:lnSpc>
              <a:spcBef>
                <a:spcPts val="0"/>
              </a:spcBef>
              <a:buNone/>
            </a:pPr>
            <a:endParaRPr lang="en-US" sz="3200" dirty="0"/>
          </a:p>
          <a:p>
            <a:pPr>
              <a:lnSpc>
                <a:spcPct val="120000"/>
              </a:lnSpc>
              <a:spcBef>
                <a:spcPts val="0"/>
              </a:spcBef>
            </a:pPr>
            <a:r>
              <a:rPr lang="en-US" sz="2933" dirty="0"/>
              <a:t>Very often, procurement must be included as part of the WBS</a:t>
            </a:r>
          </a:p>
          <a:p>
            <a:pPr lvl="1">
              <a:lnSpc>
                <a:spcPct val="120000"/>
              </a:lnSpc>
              <a:spcBef>
                <a:spcPts val="0"/>
              </a:spcBef>
            </a:pPr>
            <a:r>
              <a:rPr lang="en-US" sz="2933" dirty="0"/>
              <a:t>But procurement approach can also influence the PBS</a:t>
            </a:r>
          </a:p>
        </p:txBody>
      </p:sp>
      <p:sp>
        <p:nvSpPr>
          <p:cNvPr id="4" name="Footer Placeholder 4">
            <a:extLst>
              <a:ext uri="{FF2B5EF4-FFF2-40B4-BE49-F238E27FC236}">
                <a16:creationId xmlns:a16="http://schemas.microsoft.com/office/drawing/2014/main" id="{8BA7DFDF-257C-4A3B-B71C-6F10E6A6C37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9870952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0328-83B1-461F-AE28-CE72EC82757E}"/>
              </a:ext>
            </a:extLst>
          </p:cNvPr>
          <p:cNvSpPr>
            <a:spLocks noGrp="1"/>
          </p:cNvSpPr>
          <p:nvPr>
            <p:ph type="title"/>
          </p:nvPr>
        </p:nvSpPr>
        <p:spPr/>
        <p:txBody>
          <a:bodyPr>
            <a:normAutofit/>
          </a:bodyPr>
          <a:lstStyle/>
          <a:p>
            <a:r>
              <a:rPr lang="en-US" dirty="0"/>
              <a:t>Contractors as part of the project team</a:t>
            </a:r>
          </a:p>
        </p:txBody>
      </p:sp>
      <p:sp>
        <p:nvSpPr>
          <p:cNvPr id="3" name="Content Placeholder 2">
            <a:extLst>
              <a:ext uri="{FF2B5EF4-FFF2-40B4-BE49-F238E27FC236}">
                <a16:creationId xmlns:a16="http://schemas.microsoft.com/office/drawing/2014/main" id="{6F157599-5606-493A-89B4-5A2CA57D3DF1}"/>
              </a:ext>
            </a:extLst>
          </p:cNvPr>
          <p:cNvSpPr>
            <a:spLocks noGrp="1"/>
          </p:cNvSpPr>
          <p:nvPr>
            <p:ph idx="1"/>
          </p:nvPr>
        </p:nvSpPr>
        <p:spPr/>
        <p:txBody>
          <a:bodyPr>
            <a:noAutofit/>
          </a:bodyPr>
          <a:lstStyle/>
          <a:p>
            <a:pPr lvl="0"/>
            <a:r>
              <a:rPr lang="en-US" sz="3200" dirty="0"/>
              <a:t>How are they contributing?</a:t>
            </a:r>
          </a:p>
          <a:p>
            <a:pPr lvl="1">
              <a:lnSpc>
                <a:spcPct val="120000"/>
              </a:lnSpc>
            </a:pPr>
            <a:r>
              <a:rPr lang="en-US" sz="2667" dirty="0"/>
              <a:t>As suppliers?</a:t>
            </a:r>
          </a:p>
          <a:p>
            <a:pPr lvl="1">
              <a:lnSpc>
                <a:spcPct val="120000"/>
              </a:lnSpc>
            </a:pPr>
            <a:r>
              <a:rPr lang="en-US" sz="2667" dirty="0"/>
              <a:t>As developers?</a:t>
            </a:r>
          </a:p>
          <a:p>
            <a:pPr lvl="1">
              <a:lnSpc>
                <a:spcPct val="120000"/>
              </a:lnSpc>
            </a:pPr>
            <a:r>
              <a:rPr lang="en-US" sz="2667" dirty="0"/>
              <a:t>As producers?</a:t>
            </a:r>
          </a:p>
          <a:p>
            <a:pPr lvl="1">
              <a:lnSpc>
                <a:spcPct val="120000"/>
              </a:lnSpc>
            </a:pPr>
            <a:r>
              <a:rPr lang="en-US" sz="2667" dirty="0"/>
              <a:t>As integrators?</a:t>
            </a:r>
          </a:p>
          <a:p>
            <a:pPr lvl="1">
              <a:lnSpc>
                <a:spcPct val="120000"/>
              </a:lnSpc>
            </a:pPr>
            <a:r>
              <a:rPr lang="en-US" sz="2667" dirty="0"/>
              <a:t>As workforce capacity?</a:t>
            </a:r>
          </a:p>
          <a:p>
            <a:pPr lvl="1">
              <a:lnSpc>
                <a:spcPct val="120000"/>
              </a:lnSpc>
            </a:pPr>
            <a:r>
              <a:rPr lang="en-US" sz="2667" dirty="0"/>
              <a:t>As consultants/subject matter experts?</a:t>
            </a:r>
          </a:p>
          <a:p>
            <a:pPr lvl="1">
              <a:lnSpc>
                <a:spcPct val="120000"/>
              </a:lnSpc>
            </a:pPr>
            <a:r>
              <a:rPr lang="en-US" sz="2667" dirty="0"/>
              <a:t>Onsite? Offsite?</a:t>
            </a:r>
          </a:p>
          <a:p>
            <a:pPr lvl="1">
              <a:lnSpc>
                <a:spcPct val="120000"/>
              </a:lnSpc>
            </a:pPr>
            <a:r>
              <a:rPr lang="en-US" sz="2667" dirty="0"/>
              <a:t>Some or all of the above?</a:t>
            </a:r>
            <a:endParaRPr lang="en-US" sz="3200" dirty="0"/>
          </a:p>
        </p:txBody>
      </p:sp>
      <p:sp>
        <p:nvSpPr>
          <p:cNvPr id="5" name="TextBox 4">
            <a:extLst>
              <a:ext uri="{FF2B5EF4-FFF2-40B4-BE49-F238E27FC236}">
                <a16:creationId xmlns:a16="http://schemas.microsoft.com/office/drawing/2014/main" id="{9033372B-20EE-441A-95DF-8A64AD586CF1}"/>
              </a:ext>
            </a:extLst>
          </p:cNvPr>
          <p:cNvSpPr txBox="1"/>
          <p:nvPr/>
        </p:nvSpPr>
        <p:spPr>
          <a:xfrm>
            <a:off x="6194323" y="643337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8994654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5A9A-2680-49A3-9E3C-B05C4AE99072}"/>
              </a:ext>
            </a:extLst>
          </p:cNvPr>
          <p:cNvSpPr>
            <a:spLocks noGrp="1"/>
          </p:cNvSpPr>
          <p:nvPr>
            <p:ph type="title"/>
          </p:nvPr>
        </p:nvSpPr>
        <p:spPr/>
        <p:txBody>
          <a:bodyPr>
            <a:normAutofit/>
          </a:bodyPr>
          <a:lstStyle/>
          <a:p>
            <a:pPr lvl="0"/>
            <a:r>
              <a:rPr lang="en-US" dirty="0"/>
              <a:t>Transition/Handover</a:t>
            </a:r>
          </a:p>
        </p:txBody>
      </p:sp>
      <p:sp>
        <p:nvSpPr>
          <p:cNvPr id="3" name="Content Placeholder 2">
            <a:extLst>
              <a:ext uri="{FF2B5EF4-FFF2-40B4-BE49-F238E27FC236}">
                <a16:creationId xmlns:a16="http://schemas.microsoft.com/office/drawing/2014/main" id="{EF85B9BC-F89B-4EFA-815A-E15715EA7EEB}"/>
              </a:ext>
            </a:extLst>
          </p:cNvPr>
          <p:cNvSpPr>
            <a:spLocks noGrp="1"/>
          </p:cNvSpPr>
          <p:nvPr>
            <p:ph idx="1"/>
          </p:nvPr>
        </p:nvSpPr>
        <p:spPr/>
        <p:txBody>
          <a:bodyPr/>
          <a:lstStyle/>
          <a:p>
            <a:pPr lvl="0"/>
            <a:r>
              <a:rPr lang="en-US" dirty="0"/>
              <a:t>Tied to the change model (e.g., Green Field)</a:t>
            </a:r>
          </a:p>
          <a:p>
            <a:pPr lvl="0"/>
            <a:r>
              <a:rPr lang="en-US" dirty="0"/>
              <a:t>Transition impacts on WBS (and PBS?):</a:t>
            </a:r>
          </a:p>
          <a:p>
            <a:pPr lvl="1"/>
            <a:r>
              <a:rPr lang="en-US" dirty="0"/>
              <a:t>Workforce training/retraining</a:t>
            </a:r>
          </a:p>
          <a:p>
            <a:pPr lvl="1"/>
            <a:r>
              <a:rPr lang="en-US" dirty="0"/>
              <a:t>New/adapted procedures</a:t>
            </a:r>
          </a:p>
          <a:p>
            <a:pPr lvl="1"/>
            <a:r>
              <a:rPr lang="en-US" dirty="0"/>
              <a:t>Parallel operation (old/new)</a:t>
            </a:r>
          </a:p>
          <a:p>
            <a:pPr lvl="1"/>
            <a:r>
              <a:rPr lang="en-US" dirty="0"/>
              <a:t>Fallback option</a:t>
            </a:r>
          </a:p>
          <a:p>
            <a:pPr lvl="1"/>
            <a:r>
              <a:rPr lang="en-US" dirty="0"/>
              <a:t>Initial operational support</a:t>
            </a:r>
          </a:p>
          <a:p>
            <a:pPr lvl="1"/>
            <a:endParaRPr lang="en-US" dirty="0"/>
          </a:p>
        </p:txBody>
      </p:sp>
      <p:sp>
        <p:nvSpPr>
          <p:cNvPr id="4" name="Footer Placeholder 4">
            <a:extLst>
              <a:ext uri="{FF2B5EF4-FFF2-40B4-BE49-F238E27FC236}">
                <a16:creationId xmlns:a16="http://schemas.microsoft.com/office/drawing/2014/main" id="{F9792DE4-845F-4DF0-A4E8-FC9FECF723F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48395099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2F81-A7E3-48DC-A681-49B0B1D1D6A2}"/>
              </a:ext>
            </a:extLst>
          </p:cNvPr>
          <p:cNvSpPr>
            <a:spLocks noGrp="1"/>
          </p:cNvSpPr>
          <p:nvPr>
            <p:ph type="title"/>
          </p:nvPr>
        </p:nvSpPr>
        <p:spPr/>
        <p:txBody>
          <a:bodyPr>
            <a:normAutofit/>
          </a:bodyPr>
          <a:lstStyle/>
          <a:p>
            <a:r>
              <a:rPr lang="en-US" dirty="0"/>
              <a:t>Product Aspects</a:t>
            </a:r>
          </a:p>
        </p:txBody>
      </p:sp>
      <p:sp>
        <p:nvSpPr>
          <p:cNvPr id="3" name="Content Placeholder 2">
            <a:extLst>
              <a:ext uri="{FF2B5EF4-FFF2-40B4-BE49-F238E27FC236}">
                <a16:creationId xmlns:a16="http://schemas.microsoft.com/office/drawing/2014/main" id="{1C236211-E38C-46C9-8378-B4E8956DC126}"/>
              </a:ext>
            </a:extLst>
          </p:cNvPr>
          <p:cNvSpPr>
            <a:spLocks noGrp="1"/>
          </p:cNvSpPr>
          <p:nvPr>
            <p:ph idx="1"/>
          </p:nvPr>
        </p:nvSpPr>
        <p:spPr/>
        <p:txBody>
          <a:bodyPr/>
          <a:lstStyle/>
          <a:p>
            <a:pPr lvl="0"/>
            <a:r>
              <a:rPr lang="en-US" dirty="0"/>
              <a:t>PBS and its components</a:t>
            </a:r>
          </a:p>
          <a:p>
            <a:pPr lvl="1"/>
            <a:r>
              <a:rPr lang="en-US" dirty="0"/>
              <a:t>Sourcing</a:t>
            </a:r>
          </a:p>
          <a:p>
            <a:pPr lvl="1"/>
            <a:r>
              <a:rPr lang="en-US" dirty="0"/>
              <a:t>Buy? Assemble? Develop? Integrate?</a:t>
            </a:r>
          </a:p>
          <a:p>
            <a:endParaRPr lang="en-US" dirty="0"/>
          </a:p>
        </p:txBody>
      </p:sp>
      <p:sp>
        <p:nvSpPr>
          <p:cNvPr id="4" name="Footer Placeholder 4">
            <a:extLst>
              <a:ext uri="{FF2B5EF4-FFF2-40B4-BE49-F238E27FC236}">
                <a16:creationId xmlns:a16="http://schemas.microsoft.com/office/drawing/2014/main" id="{36C83358-B4D2-4DE7-B0C6-96EA461CDF0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142464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theme/theme1.xml><?xml version="1.0" encoding="utf-8"?>
<a:theme xmlns:a="http://schemas.openxmlformats.org/drawingml/2006/main" name="DIVIDERS">
  <a:themeElements>
    <a:clrScheme name="PMI">
      <a:dk1>
        <a:srgbClr val="000000"/>
      </a:dk1>
      <a:lt1>
        <a:srgbClr val="FFFFFF"/>
      </a:lt1>
      <a:dk2>
        <a:srgbClr val="C4C5C7"/>
      </a:dk2>
      <a:lt2>
        <a:srgbClr val="E7E6E6"/>
      </a:lt2>
      <a:accent1>
        <a:srgbClr val="FF610F"/>
      </a:accent1>
      <a:accent2>
        <a:srgbClr val="4F17A8"/>
      </a:accent2>
      <a:accent3>
        <a:srgbClr val="05BFE0"/>
      </a:accent3>
      <a:accent4>
        <a:srgbClr val="DD300B"/>
      </a:accent4>
      <a:accent5>
        <a:srgbClr val="8A66C3"/>
      </a:accent5>
      <a:accent6>
        <a:srgbClr val="0080A8"/>
      </a:accent6>
      <a:hlink>
        <a:srgbClr val="000000"/>
      </a:hlink>
      <a:folHlink>
        <a:srgbClr val="59D3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Content Master">
  <a:themeElements>
    <a:clrScheme name="PMI">
      <a:dk1>
        <a:srgbClr val="000000"/>
      </a:dk1>
      <a:lt1>
        <a:srgbClr val="FFFFFF"/>
      </a:lt1>
      <a:dk2>
        <a:srgbClr val="C4C5C7"/>
      </a:dk2>
      <a:lt2>
        <a:srgbClr val="E7E6E6"/>
      </a:lt2>
      <a:accent1>
        <a:srgbClr val="FF610F"/>
      </a:accent1>
      <a:accent2>
        <a:srgbClr val="4F17A8"/>
      </a:accent2>
      <a:accent3>
        <a:srgbClr val="05BFE0"/>
      </a:accent3>
      <a:accent4>
        <a:srgbClr val="DD300B"/>
      </a:accent4>
      <a:accent5>
        <a:srgbClr val="8A66C3"/>
      </a:accent5>
      <a:accent6>
        <a:srgbClr val="0080A8"/>
      </a:accent6>
      <a:hlink>
        <a:srgbClr val="000000"/>
      </a:hlink>
      <a:folHlink>
        <a:srgbClr val="59D3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3.xml><?xml version="1.0" encoding="utf-8"?>
<a:theme xmlns:a="http://schemas.openxmlformats.org/drawingml/2006/main" name="1_DIVIDERS">
  <a:themeElements>
    <a:clrScheme name="PMI">
      <a:dk1>
        <a:srgbClr val="000000"/>
      </a:dk1>
      <a:lt1>
        <a:srgbClr val="FFFFFF"/>
      </a:lt1>
      <a:dk2>
        <a:srgbClr val="C4C5C7"/>
      </a:dk2>
      <a:lt2>
        <a:srgbClr val="E7E6E6"/>
      </a:lt2>
      <a:accent1>
        <a:srgbClr val="FF610F"/>
      </a:accent1>
      <a:accent2>
        <a:srgbClr val="4F17A8"/>
      </a:accent2>
      <a:accent3>
        <a:srgbClr val="05BFE0"/>
      </a:accent3>
      <a:accent4>
        <a:srgbClr val="DD300B"/>
      </a:accent4>
      <a:accent5>
        <a:srgbClr val="8A66C3"/>
      </a:accent5>
      <a:accent6>
        <a:srgbClr val="0080A8"/>
      </a:accent6>
      <a:hlink>
        <a:srgbClr val="000000"/>
      </a:hlink>
      <a:folHlink>
        <a:srgbClr val="59D3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C060819D31DF4F93B87C4391019345" ma:contentTypeVersion="13" ma:contentTypeDescription="Create a new document." ma:contentTypeScope="" ma:versionID="a3cd6ab5b43d6f91d561f7ef03ce2926">
  <xsd:schema xmlns:xsd="http://www.w3.org/2001/XMLSchema" xmlns:xs="http://www.w3.org/2001/XMLSchema" xmlns:p="http://schemas.microsoft.com/office/2006/metadata/properties" xmlns:ns2="54acdee3-7f58-4c0b-bccf-378cfb077615" xmlns:ns3="240ab17b-f399-4f40-9fa9-f59fbc26f56e" targetNamespace="http://schemas.microsoft.com/office/2006/metadata/properties" ma:root="true" ma:fieldsID="e5f529a256e144accbd37d3e5f5e6639" ns2:_="" ns3:_="">
    <xsd:import namespace="54acdee3-7f58-4c0b-bccf-378cfb077615"/>
    <xsd:import namespace="240ab17b-f399-4f40-9fa9-f59fbc26f5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cdee3-7f58-4c0b-bccf-378cfb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0ab17b-f399-4f40-9fa9-f59fbc26f5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31775E-FD77-4D1E-9938-F4D5A3D3C8C0}">
  <ds:schemaRefs>
    <ds:schemaRef ds:uri="http://schemas.microsoft.com/office/2006/documentManagement/types"/>
    <ds:schemaRef ds:uri="http://www.w3.org/XML/1998/namespace"/>
    <ds:schemaRef ds:uri="http://schemas.microsoft.com/office/infopath/2007/PartnerControls"/>
    <ds:schemaRef ds:uri="http://purl.org/dc/terms/"/>
    <ds:schemaRef ds:uri="http://purl.org/dc/elements/1.1/"/>
    <ds:schemaRef ds:uri="http://schemas.microsoft.com/office/2006/metadata/properties"/>
    <ds:schemaRef ds:uri="http://purl.org/dc/dcmitype/"/>
    <ds:schemaRef ds:uri="http://schemas.openxmlformats.org/package/2006/metadata/core-properties"/>
    <ds:schemaRef ds:uri="240ab17b-f399-4f40-9fa9-f59fbc26f56e"/>
    <ds:schemaRef ds:uri="54acdee3-7f58-4c0b-bccf-378cfb077615"/>
  </ds:schemaRefs>
</ds:datastoreItem>
</file>

<file path=customXml/itemProps2.xml><?xml version="1.0" encoding="utf-8"?>
<ds:datastoreItem xmlns:ds="http://schemas.openxmlformats.org/officeDocument/2006/customXml" ds:itemID="{0CCC3ADA-9922-46FF-AF01-B906BB77E0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acdee3-7f58-4c0b-bccf-378cfb077615"/>
    <ds:schemaRef ds:uri="240ab17b-f399-4f40-9fa9-f59fbc26f5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PMI_ARIAL_0912_2019</Template>
  <TotalTime>2403</TotalTime>
  <Words>5698</Words>
  <Application>Microsoft Office PowerPoint</Application>
  <PresentationFormat>Widescreen</PresentationFormat>
  <Paragraphs>1470</Paragraphs>
  <Slides>204</Slides>
  <Notes>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204</vt:i4>
      </vt:variant>
    </vt:vector>
  </HeadingPairs>
  <TitlesOfParts>
    <vt:vector size="221" baseType="lpstr">
      <vt:lpstr>Agrandir</vt:lpstr>
      <vt:lpstr>Agrandir Medium</vt:lpstr>
      <vt:lpstr>Agrandir Narrow</vt:lpstr>
      <vt:lpstr>Agrandir Text</vt:lpstr>
      <vt:lpstr>Amasis MT Pro Medium</vt:lpstr>
      <vt:lpstr>Arial</vt:lpstr>
      <vt:lpstr>Arial Nova Cond</vt:lpstr>
      <vt:lpstr>Bodoni MT Poster Compressed</vt:lpstr>
      <vt:lpstr>Calibri</vt:lpstr>
      <vt:lpstr>Comic Sans MS</vt:lpstr>
      <vt:lpstr>Courier New</vt:lpstr>
      <vt:lpstr>System Font Regular</vt:lpstr>
      <vt:lpstr>Times</vt:lpstr>
      <vt:lpstr>Wingdings</vt:lpstr>
      <vt:lpstr>DIVIDERS</vt:lpstr>
      <vt:lpstr>Content Master</vt:lpstr>
      <vt:lpstr>1_DIVIDERS</vt:lpstr>
      <vt:lpstr>SCOPE MANAGEMENT SECRETS</vt:lpstr>
      <vt:lpstr>Disclaimer</vt:lpstr>
      <vt:lpstr>Learning Objectives</vt:lpstr>
      <vt:lpstr>Course Overview</vt:lpstr>
      <vt:lpstr>Day One: Understanding Scope</vt:lpstr>
      <vt:lpstr>SCOPE MANAGEMENT: The Basics </vt:lpstr>
      <vt:lpstr>Scope Management: At the Heart</vt:lpstr>
      <vt:lpstr>Project Management 101</vt:lpstr>
      <vt:lpstr>Project Management 101</vt:lpstr>
      <vt:lpstr>Project Management 101</vt:lpstr>
      <vt:lpstr>Project Management 101</vt:lpstr>
      <vt:lpstr>“The Iron Triangle”</vt:lpstr>
      <vt:lpstr>PowerPoint Presentation</vt:lpstr>
      <vt:lpstr>PowerPoint Presentation</vt:lpstr>
      <vt:lpstr>Or, to Put Another Way …</vt:lpstr>
      <vt:lpstr>Definitions</vt:lpstr>
      <vt:lpstr>PMBOK definition: Scope</vt:lpstr>
      <vt:lpstr>PMBOK definition: Product</vt:lpstr>
      <vt:lpstr>PMBOK definition: Service</vt:lpstr>
      <vt:lpstr>PMBOK definition: Result</vt:lpstr>
      <vt:lpstr>PMBOK definition: Deliverable</vt:lpstr>
      <vt:lpstr>PMBOK definition: Scope Management</vt:lpstr>
      <vt:lpstr>PMBOK definition: Scope Management</vt:lpstr>
      <vt:lpstr>Key Concepts</vt:lpstr>
      <vt:lpstr>Key Concepts</vt:lpstr>
      <vt:lpstr>Changes: PMBOK 6th to PMBOK 7th</vt:lpstr>
      <vt:lpstr>Changes: PMBOK 6th to PMBOK 7th</vt:lpstr>
      <vt:lpstr>System for Value Delivery</vt:lpstr>
      <vt:lpstr>System for Value Delivery</vt:lpstr>
      <vt:lpstr>System for Value Delivery</vt:lpstr>
      <vt:lpstr>Classic Scope Definition Elements</vt:lpstr>
      <vt:lpstr>The Simplest Project Model Ever</vt:lpstr>
      <vt:lpstr>The Simplest Project Model Ever</vt:lpstr>
      <vt:lpstr>Work Breakdown Structure (WBS)</vt:lpstr>
      <vt:lpstr>WBS Example</vt:lpstr>
      <vt:lpstr>WBS Example</vt:lpstr>
      <vt:lpstr>WBS Example</vt:lpstr>
      <vt:lpstr>Product Breakdown Structure (PBS)</vt:lpstr>
      <vt:lpstr>PBS Example</vt:lpstr>
      <vt:lpstr>WBS/PBS Linkage</vt:lpstr>
      <vt:lpstr>Project Math 101</vt:lpstr>
      <vt:lpstr>Project Math 101</vt:lpstr>
      <vt:lpstr>WBS</vt:lpstr>
      <vt:lpstr>WBS</vt:lpstr>
      <vt:lpstr>Product-Based Project Planning</vt:lpstr>
      <vt:lpstr>Work-Based Project Planning</vt:lpstr>
      <vt:lpstr>PowerPoint Presentation</vt:lpstr>
      <vt:lpstr>Back to the Triple Constraint</vt:lpstr>
      <vt:lpstr>WBS Impacts on Schedule</vt:lpstr>
      <vt:lpstr>PBS Impacts on Schedule</vt:lpstr>
      <vt:lpstr>WBS Impacts on Cost</vt:lpstr>
      <vt:lpstr>PBS Impacts on Costs</vt:lpstr>
      <vt:lpstr>Impacts on Risk</vt:lpstr>
      <vt:lpstr>Impacts on Stakeholder Engagement</vt:lpstr>
      <vt:lpstr>Impacts on Change Management</vt:lpstr>
      <vt:lpstr>Scope Management: At the Heart</vt:lpstr>
      <vt:lpstr>Key Concepts: Project Lifecycle</vt:lpstr>
      <vt:lpstr>Predictive</vt:lpstr>
      <vt:lpstr>Iterative</vt:lpstr>
      <vt:lpstr>Agile</vt:lpstr>
      <vt:lpstr>Scope Management Process</vt:lpstr>
      <vt:lpstr>Scope Management Process</vt:lpstr>
      <vt:lpstr>Key Inputs</vt:lpstr>
      <vt:lpstr>Key Outputs</vt:lpstr>
      <vt:lpstr>Tailoring Considerations</vt:lpstr>
      <vt:lpstr>Scope Management Plan</vt:lpstr>
      <vt:lpstr>Requirements Management Plan</vt:lpstr>
      <vt:lpstr>PowerPoint Presentation</vt:lpstr>
      <vt:lpstr>The Relocation Project</vt:lpstr>
      <vt:lpstr>Exercise #1: Defining Scope </vt:lpstr>
      <vt:lpstr>SCOPE MANAGEMENT: The Not-So Basics   WHY SCOPE IS COMPLEX</vt:lpstr>
      <vt:lpstr>The Project Life Cycle</vt:lpstr>
      <vt:lpstr>The Larger Life Cycle</vt:lpstr>
      <vt:lpstr>Project as Change Delivery</vt:lpstr>
      <vt:lpstr>The Larger Life Cycle</vt:lpstr>
      <vt:lpstr>What is the Project’s Why?</vt:lpstr>
      <vt:lpstr>PowerPoint Presentation</vt:lpstr>
      <vt:lpstr>Project Initiation Context </vt:lpstr>
      <vt:lpstr>The Basic “Why” Model</vt:lpstr>
      <vt:lpstr>A Benefits Model</vt:lpstr>
      <vt:lpstr>Outputs versus Benefits</vt:lpstr>
      <vt:lpstr>Two ways to see the project</vt:lpstr>
      <vt:lpstr>Looking forward: </vt:lpstr>
      <vt:lpstr>Looking backward: </vt:lpstr>
      <vt:lpstr>How Time Can Affect Scope</vt:lpstr>
      <vt:lpstr>Ecosystems and Interests</vt:lpstr>
      <vt:lpstr>Scoping the Scope</vt:lpstr>
      <vt:lpstr>Scope in the Project Charter</vt:lpstr>
      <vt:lpstr>Scope in the Project Charter</vt:lpstr>
      <vt:lpstr>Work Scope vs. Product Scope</vt:lpstr>
      <vt:lpstr>Work Aspects: Change Approach</vt:lpstr>
      <vt:lpstr>Work Aspects: Project Lifecycle</vt:lpstr>
      <vt:lpstr>Work Aspects: Project Model</vt:lpstr>
      <vt:lpstr>Adaptive/Agile/Incremental</vt:lpstr>
      <vt:lpstr>Project team</vt:lpstr>
      <vt:lpstr>Sourcing/Procurement</vt:lpstr>
      <vt:lpstr>Contractors as part of the project team</vt:lpstr>
      <vt:lpstr>Transition/Handover</vt:lpstr>
      <vt:lpstr>Product Aspects</vt:lpstr>
      <vt:lpstr>Individual Product Requirements</vt:lpstr>
      <vt:lpstr>Defining the Outputs/Deliverables</vt:lpstr>
      <vt:lpstr>Physical scope</vt:lpstr>
      <vt:lpstr>Quality</vt:lpstr>
      <vt:lpstr>Product control requirements</vt:lpstr>
      <vt:lpstr>Acceptance criteria</vt:lpstr>
      <vt:lpstr>Other Aspects of Scope</vt:lpstr>
      <vt:lpstr>Boundaries</vt:lpstr>
      <vt:lpstr>Constraints</vt:lpstr>
      <vt:lpstr>Sustainability</vt:lpstr>
      <vt:lpstr>Governance</vt:lpstr>
      <vt:lpstr>Program management/PMO</vt:lpstr>
      <vt:lpstr>Decision Making</vt:lpstr>
      <vt:lpstr>Volatility</vt:lpstr>
      <vt:lpstr>Change Appetite</vt:lpstr>
      <vt:lpstr>What is the Appetite for Change?</vt:lpstr>
      <vt:lpstr>Importance of a Holding Space</vt:lpstr>
      <vt:lpstr>Baselining Scope </vt:lpstr>
      <vt:lpstr>Baselining: Establishing Controls</vt:lpstr>
      <vt:lpstr>Group Exercise #2: Revising Scope</vt:lpstr>
      <vt:lpstr>SCOPE MANAGEMENT: The NOT-So BASICS  WHY SCOPE IS FUZZY</vt:lpstr>
      <vt:lpstr>Time is Easy to Measure</vt:lpstr>
      <vt:lpstr>PowerPoint Presentation</vt:lpstr>
      <vt:lpstr>Scope?</vt:lpstr>
      <vt:lpstr>A Set with a Clear Boundary</vt:lpstr>
      <vt:lpstr>A Set with a Fuzzy Boundary</vt:lpstr>
      <vt:lpstr>A Fuzzy Set: Tall Basketball Players</vt:lpstr>
      <vt:lpstr>Q: Where Do Requirements Come From?</vt:lpstr>
      <vt:lpstr>Who’s a Stakeholder?</vt:lpstr>
      <vt:lpstr>Stakeholders</vt:lpstr>
      <vt:lpstr>Stakeholder Analysis</vt:lpstr>
      <vt:lpstr>Stakeholder Engagement</vt:lpstr>
      <vt:lpstr>Stakeholder Engagement: Getting Buy-in</vt:lpstr>
      <vt:lpstr>Collecting Requirements</vt:lpstr>
      <vt:lpstr>Requirements Elicitation</vt:lpstr>
      <vt:lpstr>The Challenge of Requirements Elicitation</vt:lpstr>
      <vt:lpstr>What’s a Message?</vt:lpstr>
      <vt:lpstr>Requirements Elicitation</vt:lpstr>
      <vt:lpstr>Requirements Elicitation/Collection</vt:lpstr>
      <vt:lpstr>Requirements Elicitation/Collection</vt:lpstr>
      <vt:lpstr>Requirements Elicitation/Collection</vt:lpstr>
      <vt:lpstr>Requirements Analysis</vt:lpstr>
      <vt:lpstr>Requirements Validation</vt:lpstr>
      <vt:lpstr>Traceability: Deriving vs. Inventing</vt:lpstr>
      <vt:lpstr>Requirements quality control</vt:lpstr>
      <vt:lpstr>The reality of SMART requirements</vt:lpstr>
      <vt:lpstr>Tom Gilb’s Challenge</vt:lpstr>
      <vt:lpstr>Group Exercise #3: Requirements</vt:lpstr>
      <vt:lpstr>Requirements Change Analysis</vt:lpstr>
      <vt:lpstr>The Integrated Project Baseline</vt:lpstr>
      <vt:lpstr>Change control</vt:lpstr>
      <vt:lpstr>Third Law of Motion</vt:lpstr>
      <vt:lpstr>What Happens to Change  that Falls Out of Scope?</vt:lpstr>
      <vt:lpstr>PowerPoint Presentation</vt:lpstr>
      <vt:lpstr>SCOPE MANAGEMENT: The NOT-So BASICS  WHY SCOPE IS RISKY</vt:lpstr>
      <vt:lpstr>PowerPoint Presentation</vt:lpstr>
      <vt:lpstr>Know What/Know How Matrix</vt:lpstr>
      <vt:lpstr>Know What/Know How Matrix</vt:lpstr>
      <vt:lpstr>Know What/Know How Matrix</vt:lpstr>
      <vt:lpstr>Maturity </vt:lpstr>
      <vt:lpstr>PowerPoint Presentation</vt:lpstr>
      <vt:lpstr>Uncertainty</vt:lpstr>
      <vt:lpstr>Uncertainty: Explicit and Implicit</vt:lpstr>
      <vt:lpstr>Impact of Duration</vt:lpstr>
      <vt:lpstr>Impact of Duration</vt:lpstr>
      <vt:lpstr>Cognitive Biases</vt:lpstr>
      <vt:lpstr>Cognitive Biases</vt:lpstr>
      <vt:lpstr>Organizational Culture</vt:lpstr>
      <vt:lpstr>Risk Appetite</vt:lpstr>
      <vt:lpstr>Elephants and Risks</vt:lpstr>
      <vt:lpstr>Elephants and Risks</vt:lpstr>
      <vt:lpstr>Group Exercise #4: Scope Risks and Responses</vt:lpstr>
      <vt:lpstr>The Cone of Uncertainty</vt:lpstr>
      <vt:lpstr>All Estimates are Uncertain</vt:lpstr>
      <vt:lpstr>The Cone of Uncertainty</vt:lpstr>
      <vt:lpstr>Risk &amp; Cost of Change over Time: Theory</vt:lpstr>
      <vt:lpstr>Risk &amp; Cost of Change: Reality</vt:lpstr>
      <vt:lpstr>Dealing with uncertainty</vt:lpstr>
      <vt:lpstr>Mitigation measures:</vt:lpstr>
      <vt:lpstr>Mitigating Risk &amp; Cost of Change</vt:lpstr>
      <vt:lpstr>Project Management 101</vt:lpstr>
      <vt:lpstr>PowerPoint Presentation</vt:lpstr>
      <vt:lpstr>The Basic “Why” Model</vt:lpstr>
      <vt:lpstr>PowerPoint Presentation</vt:lpstr>
      <vt:lpstr>PowerPoint Presentation</vt:lpstr>
      <vt:lpstr>PowerPoint Presentation</vt:lpstr>
      <vt:lpstr>Project as Change Delivery</vt:lpstr>
      <vt:lpstr>PowerPoint Presentation</vt:lpstr>
      <vt:lpstr>PowerPoint Presentation</vt:lpstr>
      <vt:lpstr>PowerPoint Presentation</vt:lpstr>
      <vt:lpstr>Example:  A New Cultural Center</vt:lpstr>
      <vt:lpstr>Is this the End of the Project?</vt:lpstr>
      <vt:lpstr>Or the Start of the Outcomes?</vt:lpstr>
      <vt:lpstr>Years Later ….</vt:lpstr>
      <vt:lpstr>Delivering the Change…</vt:lpstr>
      <vt:lpstr>Delivering the Change…</vt:lpstr>
      <vt:lpstr>Results Are What’s Created When the Change Has Been Embedded</vt:lpstr>
      <vt:lpstr>PowerPoint Presentation</vt:lpstr>
      <vt:lpstr>PowerPoint Presentation</vt:lpstr>
      <vt:lpstr>PowerPoint Presentation</vt:lpstr>
      <vt:lpstr>PowerPoint Presentation</vt:lpstr>
      <vt:lpstr>Q: When is a Project Done?</vt:lpstr>
      <vt:lpstr>Day One Lessons Identified Discussion     </vt:lpstr>
      <vt:lpstr>Questions?</vt:lpstr>
      <vt:lpstr>PowerPoint Presentation</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Brad Bigelow (IIH - Visitor)</cp:lastModifiedBy>
  <cp:revision>62</cp:revision>
  <cp:lastPrinted>2019-09-11T19:09:11Z</cp:lastPrinted>
  <dcterms:created xsi:type="dcterms:W3CDTF">2019-09-17T13:44:44Z</dcterms:created>
  <dcterms:modified xsi:type="dcterms:W3CDTF">2024-04-17T23:06:17Z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0x0101001DC060819D31DF4F93B87C4391019345</vt:lpwstr>
  </property>
</Properties>
</file>